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2" r:id="rId3"/>
    <p:sldId id="258" r:id="rId4"/>
    <p:sldId id="257" r:id="rId5"/>
    <p:sldId id="265" r:id="rId6"/>
    <p:sldId id="263" r:id="rId7"/>
    <p:sldId id="259" r:id="rId8"/>
    <p:sldId id="266" r:id="rId9"/>
    <p:sldId id="267" r:id="rId10"/>
    <p:sldId id="260" r:id="rId11"/>
    <p:sldId id="268" r:id="rId12"/>
    <p:sldId id="269" r:id="rId13"/>
    <p:sldId id="270" r:id="rId14"/>
    <p:sldId id="1127" r:id="rId15"/>
    <p:sldId id="112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1C20"/>
    <a:srgbClr val="FED7AC"/>
    <a:srgbClr val="FAFFFF"/>
    <a:srgbClr val="EA4043"/>
    <a:srgbClr val="FEBB72"/>
    <a:srgbClr val="5A6592"/>
    <a:srgbClr val="8A9EB4"/>
    <a:srgbClr val="F99355"/>
    <a:srgbClr val="F76E19"/>
    <a:srgbClr val="4770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92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72" y="284"/>
      </p:cViewPr>
      <p:guideLst>
        <p:guide orient="horz" pos="229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70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fld id="{94976566-5947-4335-BFF2-1C1B2876BB75}" type="datetimeFigureOut">
              <a:rPr lang="zh-CN" altLang="en-US" smtClean="0"/>
              <a:pPr/>
              <a:t>2022/7/27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fld id="{25EA3DA9-A386-4FE4-B2F9-56D052493D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955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SemiBold" panose="02020600000000000000" pitchFamily="18" charset="-122"/>
        <a:ea typeface="思源宋体 CN SemiBold" panose="020206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SemiBold" panose="02020600000000000000" pitchFamily="18" charset="-122"/>
        <a:ea typeface="思源宋体 CN SemiBold" panose="020206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SemiBold" panose="02020600000000000000" pitchFamily="18" charset="-122"/>
        <a:ea typeface="思源宋体 CN SemiBold" panose="020206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SemiBold" panose="02020600000000000000" pitchFamily="18" charset="-122"/>
        <a:ea typeface="思源宋体 CN SemiBold" panose="020206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SemiBold" panose="02020600000000000000" pitchFamily="18" charset="-122"/>
        <a:ea typeface="思源宋体 CN SemiBold" panose="020206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2431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9134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2935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386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3162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2612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215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158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346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958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3312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674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4283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3428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556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C2C10239-E3AE-D589-7949-CED5D1B298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79281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5CF1884-3914-C86C-32B3-DB3A511E3F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58186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6E26E0A-AF02-B810-D224-C7ADBB08C0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333" r="833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4E9E36A-B1A0-C3E2-698C-755972E8B5E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42314" y="599962"/>
            <a:ext cx="2462290" cy="210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824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装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714BA85-5052-E5A1-F8B4-EE9BA5D47C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333" r="833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33127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57525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8AB1C8E-BB64-4AAB-974A-666520692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ABFC1B-A9E1-926C-760C-C3DD0D0260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0D08AB-F060-C7CB-2EC0-97F9747083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91817-BEF2-4C30-8735-C5E026FA25FA}" type="datetimeFigureOut">
              <a:rPr lang="zh-CN" altLang="en-US" smtClean="0"/>
              <a:t>2022/7/27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B6870E-27A0-99D0-05A6-9FE1819EF2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ED056B-F3F9-24A9-AAE5-27DA0796B2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A91D4-CE69-43C4-ABB1-3DEC640DF5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343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microsoft.com/office/2007/relationships/hdphoto" Target="../media/hdphoto3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2.png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microsoft.com/office/2007/relationships/hdphoto" Target="../media/hdphoto9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microsoft.com/office/2007/relationships/hdphoto" Target="../media/hdphoto8.wdp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2.png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image" Target="../media/image14.png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microsoft.com/office/2007/relationships/hdphoto" Target="../media/hdphoto7.wdp"/><Relationship Id="rId2" Type="http://schemas.openxmlformats.org/officeDocument/2006/relationships/tags" Target="../tags/tag7.xml"/><Relationship Id="rId16" Type="http://schemas.openxmlformats.org/officeDocument/2006/relationships/image" Target="../media/image16.svg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image" Target="../media/image13.png"/><Relationship Id="rId5" Type="http://schemas.openxmlformats.org/officeDocument/2006/relationships/tags" Target="../tags/tag10.xml"/><Relationship Id="rId15" Type="http://schemas.openxmlformats.org/officeDocument/2006/relationships/image" Target="../media/image15.png"/><Relationship Id="rId10" Type="http://schemas.openxmlformats.org/officeDocument/2006/relationships/notesSlide" Target="../notesSlides/notesSlide5.xml"/><Relationship Id="rId4" Type="http://schemas.openxmlformats.org/officeDocument/2006/relationships/tags" Target="../tags/tag9.xml"/><Relationship Id="rId9" Type="http://schemas.openxmlformats.org/officeDocument/2006/relationships/slideLayout" Target="../slideLayouts/slideLayout3.xml"/><Relationship Id="rId1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2.png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椭圆 55">
            <a:extLst>
              <a:ext uri="{FF2B5EF4-FFF2-40B4-BE49-F238E27FC236}">
                <a16:creationId xmlns:a16="http://schemas.microsoft.com/office/drawing/2014/main" id="{020276DC-9491-A269-7A7C-FB3DC1E8A799}"/>
              </a:ext>
            </a:extLst>
          </p:cNvPr>
          <p:cNvSpPr/>
          <p:nvPr/>
        </p:nvSpPr>
        <p:spPr>
          <a:xfrm>
            <a:off x="1562989" y="726562"/>
            <a:ext cx="9899799" cy="5133843"/>
          </a:xfrm>
          <a:prstGeom prst="ellipse">
            <a:avLst/>
          </a:prstGeom>
          <a:gradFill flip="none" rotWithShape="1">
            <a:gsLst>
              <a:gs pos="19000">
                <a:srgbClr val="F1ECF0"/>
              </a:gs>
              <a:gs pos="100000">
                <a:srgbClr val="F1ECF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5EEFEC9-49CF-5099-9B00-9299B72E30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388929" y="1096179"/>
            <a:ext cx="2462290" cy="2104986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CCD43686-1C4A-FE4E-6E63-83717A461EDB}"/>
              </a:ext>
            </a:extLst>
          </p:cNvPr>
          <p:cNvSpPr txBox="1"/>
          <p:nvPr/>
        </p:nvSpPr>
        <p:spPr>
          <a:xfrm>
            <a:off x="7558625" y="3325604"/>
            <a:ext cx="1729010" cy="1147159"/>
          </a:xfrm>
          <a:prstGeom prst="rect">
            <a:avLst/>
          </a:prstGeom>
          <a:noFill/>
          <a:effectLst/>
        </p:spPr>
        <p:txBody>
          <a:bodyPr wrap="square" lIns="125273" tIns="62636" rIns="125273" bIns="6263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kern="100">
                <a:solidFill>
                  <a:srgbClr val="A41C20"/>
                </a:solidFill>
                <a:effectLst/>
                <a:latin typeface="+mn-ea"/>
                <a:cs typeface="方正小标宋简体"/>
              </a:rPr>
              <a:t>B</a:t>
            </a:r>
            <a:r>
              <a:rPr lang="en-US" altLang="zh-CN" sz="1200" kern="100">
                <a:solidFill>
                  <a:srgbClr val="A41C20"/>
                </a:solidFill>
                <a:effectLst/>
                <a:latin typeface="+mn-ea"/>
                <a:cs typeface="方正小标宋简体"/>
              </a:rPr>
              <a:t>e A </a:t>
            </a:r>
            <a:r>
              <a:rPr lang="en-US" altLang="zh-CN" sz="1600" kern="100">
                <a:solidFill>
                  <a:srgbClr val="A41C20"/>
                </a:solidFill>
                <a:effectLst/>
                <a:latin typeface="+mn-ea"/>
                <a:cs typeface="方正小标宋简体"/>
              </a:rPr>
              <a:t>G</a:t>
            </a:r>
            <a:r>
              <a:rPr lang="en-US" altLang="zh-CN" sz="1200" kern="100">
                <a:solidFill>
                  <a:srgbClr val="A41C20"/>
                </a:solidFill>
                <a:effectLst/>
                <a:latin typeface="+mn-ea"/>
                <a:cs typeface="方正小标宋简体"/>
              </a:rPr>
              <a:t>ood </a:t>
            </a:r>
            <a:r>
              <a:rPr lang="en-US" altLang="zh-CN" sz="1600" kern="100">
                <a:solidFill>
                  <a:srgbClr val="A41C20"/>
                </a:solidFill>
                <a:effectLst/>
                <a:latin typeface="+mn-ea"/>
                <a:cs typeface="方正小标宋简体"/>
              </a:rPr>
              <a:t>L</a:t>
            </a:r>
            <a:r>
              <a:rPr lang="en-US" altLang="zh-CN" sz="1200" kern="100">
                <a:solidFill>
                  <a:srgbClr val="A41C20"/>
                </a:solidFill>
                <a:effectLst/>
                <a:latin typeface="+mn-ea"/>
                <a:cs typeface="方正小标宋简体"/>
              </a:rPr>
              <a:t>eader With Love </a:t>
            </a:r>
          </a:p>
          <a:p>
            <a:pPr>
              <a:lnSpc>
                <a:spcPct val="120000"/>
              </a:lnSpc>
            </a:pPr>
            <a:r>
              <a:rPr lang="en-US" altLang="zh-CN" sz="1600" kern="100">
                <a:solidFill>
                  <a:srgbClr val="A41C20"/>
                </a:solidFill>
                <a:effectLst/>
                <a:latin typeface="+mn-ea"/>
                <a:cs typeface="方正小标宋简体"/>
              </a:rPr>
              <a:t>B</a:t>
            </a:r>
            <a:r>
              <a:rPr lang="en-US" altLang="zh-CN" sz="1200" kern="100">
                <a:solidFill>
                  <a:srgbClr val="A41C20"/>
                </a:solidFill>
                <a:effectLst/>
                <a:latin typeface="+mn-ea"/>
                <a:cs typeface="方正小标宋简体"/>
              </a:rPr>
              <a:t>e A </a:t>
            </a:r>
            <a:r>
              <a:rPr lang="en-US" altLang="zh-CN" sz="1600" kern="100">
                <a:solidFill>
                  <a:srgbClr val="A41C20"/>
                </a:solidFill>
                <a:effectLst/>
                <a:latin typeface="+mn-ea"/>
                <a:cs typeface="方正小标宋简体"/>
              </a:rPr>
              <a:t>C</a:t>
            </a:r>
            <a:r>
              <a:rPr lang="en-US" altLang="zh-CN" sz="1200" kern="100">
                <a:solidFill>
                  <a:srgbClr val="A41C20"/>
                </a:solidFill>
                <a:effectLst/>
                <a:latin typeface="+mn-ea"/>
                <a:cs typeface="方正小标宋简体"/>
              </a:rPr>
              <a:t>lose </a:t>
            </a:r>
            <a:r>
              <a:rPr lang="en-US" altLang="zh-CN" sz="1600" kern="100">
                <a:solidFill>
                  <a:srgbClr val="A41C20"/>
                </a:solidFill>
                <a:effectLst/>
                <a:latin typeface="+mn-ea"/>
                <a:cs typeface="方正小标宋简体"/>
              </a:rPr>
              <a:t>P</a:t>
            </a:r>
            <a:r>
              <a:rPr lang="en-US" altLang="zh-CN" sz="1200" kern="100">
                <a:solidFill>
                  <a:srgbClr val="A41C20"/>
                </a:solidFill>
                <a:effectLst/>
                <a:latin typeface="+mn-ea"/>
                <a:cs typeface="方正小标宋简体"/>
              </a:rPr>
              <a:t>erson To Residents</a:t>
            </a:r>
            <a:endParaRPr lang="zh-CN" altLang="zh-CN" sz="1050" kern="100">
              <a:solidFill>
                <a:srgbClr val="A41C20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B0EE85B-5A26-D9D2-7D79-35F01AF6AA5E}"/>
              </a:ext>
            </a:extLst>
          </p:cNvPr>
          <p:cNvGrpSpPr/>
          <p:nvPr/>
        </p:nvGrpSpPr>
        <p:grpSpPr>
          <a:xfrm>
            <a:off x="1723876" y="4321069"/>
            <a:ext cx="3486305" cy="349401"/>
            <a:chOff x="1842078" y="4296967"/>
            <a:chExt cx="3486305" cy="349401"/>
          </a:xfrm>
        </p:grpSpPr>
        <p:sp>
          <p:nvSpPr>
            <p:cNvPr id="79" name="平行四边形 78">
              <a:extLst>
                <a:ext uri="{FF2B5EF4-FFF2-40B4-BE49-F238E27FC236}">
                  <a16:creationId xmlns:a16="http://schemas.microsoft.com/office/drawing/2014/main" id="{EEF604CE-1BE3-8C82-4BBD-4D1FF555486F}"/>
                </a:ext>
              </a:extLst>
            </p:cNvPr>
            <p:cNvSpPr/>
            <p:nvPr/>
          </p:nvSpPr>
          <p:spPr>
            <a:xfrm>
              <a:off x="2075885" y="4340970"/>
              <a:ext cx="3252498" cy="305398"/>
            </a:xfrm>
            <a:prstGeom prst="parallelogram">
              <a:avLst>
                <a:gd name="adj" fmla="val 40802"/>
              </a:avLst>
            </a:prstGeom>
            <a:gradFill>
              <a:gsLst>
                <a:gs pos="42000">
                  <a:srgbClr val="A41C20">
                    <a:alpha val="80000"/>
                  </a:srgbClr>
                </a:gs>
                <a:gs pos="100000">
                  <a:srgbClr val="A41C20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FB1BBFB5-62ED-DD3F-DF4F-6FAB076AB21F}"/>
                </a:ext>
              </a:extLst>
            </p:cNvPr>
            <p:cNvSpPr txBox="1"/>
            <p:nvPr/>
          </p:nvSpPr>
          <p:spPr>
            <a:xfrm>
              <a:off x="3957297" y="4296967"/>
              <a:ext cx="1017528" cy="3390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66700" algn="ctr">
                <a:lnSpc>
                  <a:spcPct val="1200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+mj-ea"/>
                  <a:ea typeface="+mj-ea"/>
                  <a:cs typeface="楷体_GB2312"/>
                </a:rPr>
                <a:t>李</a:t>
              </a:r>
              <a:r>
                <a:rPr lang="zh-CN" altLang="en-US" sz="1400" kern="100">
                  <a:solidFill>
                    <a:schemeClr val="bg1"/>
                  </a:solidFill>
                  <a:effectLst/>
                  <a:latin typeface="+mj-ea"/>
                  <a:ea typeface="+mj-ea"/>
                  <a:cs typeface="楷体_GB2312"/>
                </a:rPr>
                <a:t>某某</a:t>
              </a:r>
              <a:endParaRPr lang="zh-CN" altLang="zh-CN" sz="1000" kern="10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2DE6590E-FBF0-222F-C316-EB85879B1939}"/>
                </a:ext>
              </a:extLst>
            </p:cNvPr>
            <p:cNvSpPr txBox="1"/>
            <p:nvPr/>
          </p:nvSpPr>
          <p:spPr>
            <a:xfrm>
              <a:off x="1842078" y="4334839"/>
              <a:ext cx="2492120" cy="2862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266700" algn="ctr">
                <a:lnSpc>
                  <a:spcPct val="120000"/>
                </a:lnSpc>
              </a:pPr>
              <a:r>
                <a:rPr lang="zh-CN" altLang="zh-CN" sz="1100" i="1" kern="100">
                  <a:solidFill>
                    <a:schemeClr val="bg1"/>
                  </a:solidFill>
                  <a:effectLst/>
                  <a:latin typeface="+mj-ea"/>
                  <a:ea typeface="+mj-ea"/>
                  <a:cs typeface="楷体_GB2312"/>
                </a:rPr>
                <a:t>钢花村街道</a:t>
              </a:r>
              <a:r>
                <a:rPr lang="en-US" altLang="zh-CN" sz="1100" i="1" kern="100">
                  <a:solidFill>
                    <a:schemeClr val="bg1"/>
                  </a:solidFill>
                  <a:effectLst/>
                  <a:latin typeface="+mj-ea"/>
                  <a:ea typeface="+mj-ea"/>
                  <a:cs typeface="楷体_GB2312"/>
                </a:rPr>
                <a:t>116</a:t>
              </a:r>
              <a:r>
                <a:rPr lang="zh-CN" altLang="zh-CN" sz="1100" i="1" kern="100">
                  <a:solidFill>
                    <a:schemeClr val="bg1"/>
                  </a:solidFill>
                  <a:effectLst/>
                  <a:latin typeface="+mj-ea"/>
                  <a:ea typeface="+mj-ea"/>
                  <a:cs typeface="楷体_GB2312"/>
                </a:rPr>
                <a:t>社区党委书记</a:t>
              </a:r>
              <a:r>
                <a:rPr lang="en-US" altLang="zh-CN" sz="1100" i="1" kern="100">
                  <a:solidFill>
                    <a:schemeClr val="bg1"/>
                  </a:solidFill>
                  <a:effectLst/>
                  <a:latin typeface="+mj-ea"/>
                  <a:ea typeface="+mj-ea"/>
                  <a:cs typeface="楷体_GB2312"/>
                </a:rPr>
                <a:t>  </a:t>
              </a:r>
              <a:endParaRPr lang="zh-CN" altLang="zh-CN" sz="800" i="1" kern="10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pic>
        <p:nvPicPr>
          <p:cNvPr id="35" name="图片 34" descr="image60">
            <a:extLst>
              <a:ext uri="{FF2B5EF4-FFF2-40B4-BE49-F238E27FC236}">
                <a16:creationId xmlns:a16="http://schemas.microsoft.com/office/drawing/2014/main" id="{32B6CADE-A6B1-D48B-F126-55782B7E4A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042635" y="149847"/>
            <a:ext cx="2450583" cy="490343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84384CE-A38E-4E21-A804-7CD299AFA8B7}"/>
              </a:ext>
            </a:extLst>
          </p:cNvPr>
          <p:cNvSpPr txBox="1"/>
          <p:nvPr/>
        </p:nvSpPr>
        <p:spPr>
          <a:xfrm>
            <a:off x="3259794" y="2625276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i="1">
                <a:gradFill>
                  <a:gsLst>
                    <a:gs pos="0">
                      <a:srgbClr val="EE6464"/>
                    </a:gs>
                    <a:gs pos="100000">
                      <a:srgbClr val="A41C20"/>
                    </a:gs>
                  </a:gsLst>
                  <a:lin ang="2700000" scaled="1"/>
                </a:gradFill>
                <a:latin typeface="+mj-ea"/>
                <a:ea typeface="+mj-ea"/>
              </a:rPr>
              <a:t>用心用情当好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FF93E29-FC64-40CE-A575-ED6D4809D775}"/>
              </a:ext>
            </a:extLst>
          </p:cNvPr>
          <p:cNvSpPr txBox="1"/>
          <p:nvPr/>
        </p:nvSpPr>
        <p:spPr>
          <a:xfrm>
            <a:off x="1868772" y="3323547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i="1">
                <a:gradFill>
                  <a:gsLst>
                    <a:gs pos="0">
                      <a:srgbClr val="EE6464"/>
                    </a:gs>
                    <a:gs pos="100000">
                      <a:srgbClr val="A41C20"/>
                    </a:gs>
                  </a:gsLst>
                  <a:lin ang="2700000" scaled="1"/>
                </a:gradFill>
                <a:latin typeface="+mj-ea"/>
                <a:ea typeface="+mj-ea"/>
              </a:rPr>
              <a:t>做好居民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5369FF2-C7C3-49E1-B36A-6D7FD6BE44D6}"/>
              </a:ext>
            </a:extLst>
          </p:cNvPr>
          <p:cNvGrpSpPr/>
          <p:nvPr/>
        </p:nvGrpSpPr>
        <p:grpSpPr>
          <a:xfrm>
            <a:off x="6026082" y="1084874"/>
            <a:ext cx="3369551" cy="2434813"/>
            <a:chOff x="6026082" y="1084874"/>
            <a:chExt cx="3369551" cy="243481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0308D33-72DE-4BA5-A958-DE9834914278}"/>
                </a:ext>
              </a:extLst>
            </p:cNvPr>
            <p:cNvSpPr txBox="1"/>
            <p:nvPr/>
          </p:nvSpPr>
          <p:spPr>
            <a:xfrm>
              <a:off x="6026082" y="1466599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>
                  <a:gradFill>
                    <a:gsLst>
                      <a:gs pos="9000">
                        <a:srgbClr val="BD3D03"/>
                      </a:gs>
                      <a:gs pos="58000">
                        <a:srgbClr val="FB8C05"/>
                      </a:gs>
                      <a:gs pos="82000">
                        <a:srgbClr val="A41C20"/>
                      </a:gs>
                    </a:gsLst>
                    <a:lin ang="2700000" scaled="1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领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BA4747D-6CFD-42E3-8603-F5EB9EFA5683}"/>
                </a:ext>
              </a:extLst>
            </p:cNvPr>
            <p:cNvSpPr txBox="1"/>
            <p:nvPr/>
          </p:nvSpPr>
          <p:spPr>
            <a:xfrm>
              <a:off x="7015026" y="1084874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>
                  <a:gradFill>
                    <a:gsLst>
                      <a:gs pos="9000">
                        <a:srgbClr val="BD3D03"/>
                      </a:gs>
                      <a:gs pos="58000">
                        <a:srgbClr val="FB8C05"/>
                      </a:gs>
                      <a:gs pos="82000">
                        <a:srgbClr val="A41C20"/>
                      </a:gs>
                    </a:gsLst>
                    <a:lin ang="2700000" scaled="1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头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7EAFC52-F95D-4C1A-AA2F-4B035B31D99F}"/>
                </a:ext>
              </a:extLst>
            </p:cNvPr>
            <p:cNvSpPr txBox="1"/>
            <p:nvPr/>
          </p:nvSpPr>
          <p:spPr>
            <a:xfrm>
              <a:off x="7441252" y="1303696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gradFill>
                    <a:gsLst>
                      <a:gs pos="9000">
                        <a:srgbClr val="BD3D03"/>
                      </a:gs>
                      <a:gs pos="58000">
                        <a:srgbClr val="FB8C05"/>
                      </a:gs>
                      <a:gs pos="82000">
                        <a:srgbClr val="A41C20"/>
                      </a:gs>
                    </a:gsLst>
                    <a:lin ang="2700000" scaled="1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雁</a:t>
              </a:r>
            </a:p>
          </p:txBody>
        </p:sp>
      </p:grpSp>
      <p:pic>
        <p:nvPicPr>
          <p:cNvPr id="100" name="图片 99">
            <a:extLst>
              <a:ext uri="{FF2B5EF4-FFF2-40B4-BE49-F238E27FC236}">
                <a16:creationId xmlns:a16="http://schemas.microsoft.com/office/drawing/2014/main" id="{5C39EDCA-B049-ADEE-7B6E-A5BEB316DCE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0700" y="684261"/>
            <a:ext cx="1903476" cy="1903476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7234A11E-92D1-4479-9884-DA20E867B3BC}"/>
              </a:ext>
            </a:extLst>
          </p:cNvPr>
          <p:cNvSpPr txBox="1"/>
          <p:nvPr/>
        </p:nvSpPr>
        <p:spPr>
          <a:xfrm>
            <a:off x="4932955" y="293163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>
                <a:gradFill>
                  <a:gsLst>
                    <a:gs pos="9000">
                      <a:srgbClr val="BD3D03"/>
                    </a:gs>
                    <a:gs pos="58000">
                      <a:srgbClr val="FB8C05"/>
                    </a:gs>
                    <a:gs pos="82000">
                      <a:srgbClr val="A41C20"/>
                    </a:gs>
                  </a:gsLst>
                  <a:lin ang="2700000" scaled="1"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贴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573036B-82A9-46D4-B9FC-D925D5D826ED}"/>
              </a:ext>
            </a:extLst>
          </p:cNvPr>
          <p:cNvSpPr txBox="1"/>
          <p:nvPr/>
        </p:nvSpPr>
        <p:spPr>
          <a:xfrm>
            <a:off x="6259325" y="292673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>
                <a:gradFill>
                  <a:gsLst>
                    <a:gs pos="9000">
                      <a:srgbClr val="BD3D03"/>
                    </a:gs>
                    <a:gs pos="58000">
                      <a:srgbClr val="FB8C05"/>
                    </a:gs>
                    <a:gs pos="82000">
                      <a:srgbClr val="A41C20"/>
                    </a:gs>
                  </a:gsLst>
                  <a:lin ang="2700000" scaled="1"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心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2300D49-4998-4A01-B9E5-8A84BAC41BD1}"/>
              </a:ext>
            </a:extLst>
          </p:cNvPr>
          <p:cNvSpPr txBox="1"/>
          <p:nvPr/>
        </p:nvSpPr>
        <p:spPr>
          <a:xfrm>
            <a:off x="5700006" y="3409775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9000">
                      <a:srgbClr val="BD3D03"/>
                    </a:gs>
                    <a:gs pos="58000">
                      <a:srgbClr val="FB8C05"/>
                    </a:gs>
                    <a:gs pos="82000">
                      <a:srgbClr val="A41C20"/>
                    </a:gs>
                  </a:gsLst>
                  <a:lin ang="2700000" scaled="1"/>
                </a:gra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人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9A215ADF-EC27-6CC3-1AB1-64521792DB3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8009" y="2995920"/>
            <a:ext cx="1273815" cy="1273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2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>
            <a:extLst>
              <a:ext uri="{FF2B5EF4-FFF2-40B4-BE49-F238E27FC236}">
                <a16:creationId xmlns:a16="http://schemas.microsoft.com/office/drawing/2014/main" id="{B78EEBF4-0896-836B-1F84-5D34CBE7B0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578" b="817"/>
          <a:stretch>
            <a:fillRect/>
          </a:stretch>
        </p:blipFill>
        <p:spPr>
          <a:xfrm flipH="1">
            <a:off x="1163791" y="291636"/>
            <a:ext cx="3882008" cy="4144379"/>
          </a:xfrm>
          <a:custGeom>
            <a:avLst/>
            <a:gdLst>
              <a:gd name="connsiteX0" fmla="*/ 265814 w 3712626"/>
              <a:gd name="connsiteY0" fmla="*/ 759565 h 3963549"/>
              <a:gd name="connsiteX1" fmla="*/ 451551 w 3712626"/>
              <a:gd name="connsiteY1" fmla="*/ 1024404 h 3963549"/>
              <a:gd name="connsiteX2" fmla="*/ 304920 w 3712626"/>
              <a:gd name="connsiteY2" fmla="*/ 780019 h 3963549"/>
              <a:gd name="connsiteX3" fmla="*/ 291531 w 3712626"/>
              <a:gd name="connsiteY3" fmla="*/ 770444 h 3963549"/>
              <a:gd name="connsiteX4" fmla="*/ 265814 w 3712626"/>
              <a:gd name="connsiteY4" fmla="*/ 759565 h 3963549"/>
              <a:gd name="connsiteX5" fmla="*/ 3712626 w 3712626"/>
              <a:gd name="connsiteY5" fmla="*/ 0 h 3963549"/>
              <a:gd name="connsiteX6" fmla="*/ 876972 w 3712626"/>
              <a:gd name="connsiteY6" fmla="*/ 0 h 3963549"/>
              <a:gd name="connsiteX7" fmla="*/ 659041 w 3712626"/>
              <a:gd name="connsiteY7" fmla="*/ 185557 h 3963549"/>
              <a:gd name="connsiteX8" fmla="*/ 38579 w 3712626"/>
              <a:gd name="connsiteY8" fmla="*/ 844499 h 3963549"/>
              <a:gd name="connsiteX9" fmla="*/ 0 w 3712626"/>
              <a:gd name="connsiteY9" fmla="*/ 904162 h 3963549"/>
              <a:gd name="connsiteX10" fmla="*/ 268671 w 3712626"/>
              <a:gd name="connsiteY10" fmla="*/ 719604 h 3963549"/>
              <a:gd name="connsiteX11" fmla="*/ 304920 w 3712626"/>
              <a:gd name="connsiteY11" fmla="*/ 780019 h 3963549"/>
              <a:gd name="connsiteX12" fmla="*/ 316891 w 3712626"/>
              <a:gd name="connsiteY12" fmla="*/ 788581 h 3963549"/>
              <a:gd name="connsiteX13" fmla="*/ 451551 w 3712626"/>
              <a:gd name="connsiteY13" fmla="*/ 902484 h 3963549"/>
              <a:gd name="connsiteX14" fmla="*/ 2402271 w 3712626"/>
              <a:gd name="connsiteY14" fmla="*/ 2761764 h 3963549"/>
              <a:gd name="connsiteX15" fmla="*/ 2432751 w 3712626"/>
              <a:gd name="connsiteY15" fmla="*/ 3249444 h 3963549"/>
              <a:gd name="connsiteX16" fmla="*/ 2337695 w 3712626"/>
              <a:gd name="connsiteY16" fmla="*/ 3297575 h 3963549"/>
              <a:gd name="connsiteX17" fmla="*/ 2268613 w 3712626"/>
              <a:gd name="connsiteY17" fmla="*/ 3328473 h 3963549"/>
              <a:gd name="connsiteX18" fmla="*/ 2418385 w 3712626"/>
              <a:gd name="connsiteY18" fmla="*/ 3399970 h 3963549"/>
              <a:gd name="connsiteX19" fmla="*/ 3619784 w 3712626"/>
              <a:gd name="connsiteY19" fmla="*/ 3941944 h 3963549"/>
              <a:gd name="connsiteX20" fmla="*/ 3712626 w 3712626"/>
              <a:gd name="connsiteY20" fmla="*/ 3963549 h 396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712626" h="3963549">
                <a:moveTo>
                  <a:pt x="265814" y="759565"/>
                </a:moveTo>
                <a:cubicBezTo>
                  <a:pt x="248351" y="767229"/>
                  <a:pt x="349951" y="895817"/>
                  <a:pt x="451551" y="1024404"/>
                </a:cubicBezTo>
                <a:lnTo>
                  <a:pt x="304920" y="780019"/>
                </a:lnTo>
                <a:lnTo>
                  <a:pt x="291531" y="770444"/>
                </a:lnTo>
                <a:cubicBezTo>
                  <a:pt x="277561" y="761336"/>
                  <a:pt x="269306" y="758032"/>
                  <a:pt x="265814" y="759565"/>
                </a:cubicBezTo>
                <a:close/>
                <a:moveTo>
                  <a:pt x="3712626" y="0"/>
                </a:moveTo>
                <a:lnTo>
                  <a:pt x="876972" y="0"/>
                </a:lnTo>
                <a:lnTo>
                  <a:pt x="659041" y="185557"/>
                </a:lnTo>
                <a:cubicBezTo>
                  <a:pt x="394668" y="422234"/>
                  <a:pt x="169710" y="656188"/>
                  <a:pt x="38579" y="844499"/>
                </a:cubicBezTo>
                <a:lnTo>
                  <a:pt x="0" y="904162"/>
                </a:lnTo>
                <a:lnTo>
                  <a:pt x="268671" y="719604"/>
                </a:lnTo>
                <a:lnTo>
                  <a:pt x="304920" y="780019"/>
                </a:lnTo>
                <a:lnTo>
                  <a:pt x="316891" y="788581"/>
                </a:lnTo>
                <a:cubicBezTo>
                  <a:pt x="346776" y="811312"/>
                  <a:pt x="390591" y="848192"/>
                  <a:pt x="451551" y="902484"/>
                </a:cubicBezTo>
                <a:cubicBezTo>
                  <a:pt x="776671" y="1192044"/>
                  <a:pt x="2072071" y="2370604"/>
                  <a:pt x="2402271" y="2761764"/>
                </a:cubicBezTo>
                <a:cubicBezTo>
                  <a:pt x="2732471" y="3152924"/>
                  <a:pt x="2653731" y="3132604"/>
                  <a:pt x="2432751" y="3249444"/>
                </a:cubicBezTo>
                <a:cubicBezTo>
                  <a:pt x="2405129" y="3264049"/>
                  <a:pt x="2373379" y="3280400"/>
                  <a:pt x="2337695" y="3297575"/>
                </a:cubicBezTo>
                <a:lnTo>
                  <a:pt x="2268613" y="3328473"/>
                </a:lnTo>
                <a:lnTo>
                  <a:pt x="2418385" y="3399970"/>
                </a:lnTo>
                <a:cubicBezTo>
                  <a:pt x="2792188" y="3585097"/>
                  <a:pt x="3231756" y="3833530"/>
                  <a:pt x="3619784" y="3941944"/>
                </a:cubicBezTo>
                <a:lnTo>
                  <a:pt x="3712626" y="3963549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CAD2D3C5-402A-6FD3-33C4-C8EF449A5663}"/>
              </a:ext>
            </a:extLst>
          </p:cNvPr>
          <p:cNvGrpSpPr/>
          <p:nvPr/>
        </p:nvGrpSpPr>
        <p:grpSpPr>
          <a:xfrm>
            <a:off x="2383232" y="1744704"/>
            <a:ext cx="9525942" cy="3291087"/>
            <a:chOff x="2321564" y="1621097"/>
            <a:chExt cx="9525942" cy="329108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19ECED5-DC64-AE8F-79D9-43AE51565238}"/>
                </a:ext>
              </a:extLst>
            </p:cNvPr>
            <p:cNvSpPr txBox="1"/>
            <p:nvPr/>
          </p:nvSpPr>
          <p:spPr>
            <a:xfrm>
              <a:off x="2680637" y="2157839"/>
              <a:ext cx="4801314" cy="12003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7200" b="0" i="1" u="none" strike="noStrike" cap="none" spc="0" normalizeH="0" baseline="0">
                  <a:ln>
                    <a:noFill/>
                  </a:ln>
                  <a:gradFill>
                    <a:gsLst>
                      <a:gs pos="48315">
                        <a:srgbClr val="FB8C05"/>
                      </a:gs>
                      <a:gs pos="0">
                        <a:srgbClr val="A41C20"/>
                      </a:gs>
                      <a:gs pos="87000">
                        <a:srgbClr val="EE6464"/>
                      </a:gs>
                    </a:gsLst>
                    <a:lin ang="2700000" scaled="1"/>
                  </a:gradFill>
                  <a:effectLst>
                    <a:outerShdw blurRad="190500" dist="76200" dir="5400000" algn="t" rotWithShape="0">
                      <a:srgbClr val="EE6464">
                        <a:alpha val="22000"/>
                      </a:srgbClr>
                    </a:outerShdw>
                  </a:effectLst>
                  <a:uLnTx/>
                  <a:uFillTx/>
                  <a:latin typeface="方正风雅宋简体" panose="02000000000000000000" pitchFamily="2" charset="-122"/>
                  <a:ea typeface="方正风雅宋简体" panose="02000000000000000000" pitchFamily="2" charset="-122"/>
                </a:defRPr>
              </a:lvl1pPr>
            </a:lstStyle>
            <a:p>
              <a:r>
                <a:rPr lang="zh-CN" altLang="zh-CN">
                  <a:latin typeface="+mj-ea"/>
                  <a:ea typeface="+mj-ea"/>
                </a:rPr>
                <a:t>当好领头雁</a:t>
              </a:r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364A83C-85FE-E6CF-37B9-71C7B004B5CE}"/>
                </a:ext>
              </a:extLst>
            </p:cNvPr>
            <p:cNvSpPr/>
            <p:nvPr/>
          </p:nvSpPr>
          <p:spPr>
            <a:xfrm>
              <a:off x="2403614" y="2989580"/>
              <a:ext cx="5555976" cy="335280"/>
            </a:xfrm>
            <a:custGeom>
              <a:avLst/>
              <a:gdLst>
                <a:gd name="connsiteX0" fmla="*/ 375920 w 8524240"/>
                <a:gd name="connsiteY0" fmla="*/ 0 h 335280"/>
                <a:gd name="connsiteX1" fmla="*/ 375920 w 8524240"/>
                <a:gd name="connsiteY1" fmla="*/ 0 h 335280"/>
                <a:gd name="connsiteX2" fmla="*/ 233680 w 8524240"/>
                <a:gd name="connsiteY2" fmla="*/ 132080 h 335280"/>
                <a:gd name="connsiteX3" fmla="*/ 152400 w 8524240"/>
                <a:gd name="connsiteY3" fmla="*/ 193040 h 335280"/>
                <a:gd name="connsiteX4" fmla="*/ 101600 w 8524240"/>
                <a:gd name="connsiteY4" fmla="*/ 243840 h 335280"/>
                <a:gd name="connsiteX5" fmla="*/ 50800 w 8524240"/>
                <a:gd name="connsiteY5" fmla="*/ 284480 h 335280"/>
                <a:gd name="connsiteX6" fmla="*/ 0 w 8524240"/>
                <a:gd name="connsiteY6" fmla="*/ 335280 h 335280"/>
                <a:gd name="connsiteX7" fmla="*/ 0 w 8524240"/>
                <a:gd name="connsiteY7" fmla="*/ 335280 h 335280"/>
                <a:gd name="connsiteX8" fmla="*/ 8524240 w 8524240"/>
                <a:gd name="connsiteY8" fmla="*/ 335280 h 335280"/>
                <a:gd name="connsiteX0" fmla="*/ 375920 w 8524240"/>
                <a:gd name="connsiteY0" fmla="*/ 0 h 335280"/>
                <a:gd name="connsiteX1" fmla="*/ 375920 w 8524240"/>
                <a:gd name="connsiteY1" fmla="*/ 0 h 335280"/>
                <a:gd name="connsiteX2" fmla="*/ 233680 w 8524240"/>
                <a:gd name="connsiteY2" fmla="*/ 132080 h 335280"/>
                <a:gd name="connsiteX3" fmla="*/ 101600 w 8524240"/>
                <a:gd name="connsiteY3" fmla="*/ 243840 h 335280"/>
                <a:gd name="connsiteX4" fmla="*/ 50800 w 8524240"/>
                <a:gd name="connsiteY4" fmla="*/ 284480 h 335280"/>
                <a:gd name="connsiteX5" fmla="*/ 0 w 8524240"/>
                <a:gd name="connsiteY5" fmla="*/ 335280 h 335280"/>
                <a:gd name="connsiteX6" fmla="*/ 0 w 8524240"/>
                <a:gd name="connsiteY6" fmla="*/ 335280 h 335280"/>
                <a:gd name="connsiteX7" fmla="*/ 8524240 w 8524240"/>
                <a:gd name="connsiteY7" fmla="*/ 335280 h 335280"/>
                <a:gd name="connsiteX0" fmla="*/ 375920 w 8524240"/>
                <a:gd name="connsiteY0" fmla="*/ 0 h 335280"/>
                <a:gd name="connsiteX1" fmla="*/ 375920 w 8524240"/>
                <a:gd name="connsiteY1" fmla="*/ 0 h 335280"/>
                <a:gd name="connsiteX2" fmla="*/ 233680 w 8524240"/>
                <a:gd name="connsiteY2" fmla="*/ 132080 h 335280"/>
                <a:gd name="connsiteX3" fmla="*/ 50800 w 8524240"/>
                <a:gd name="connsiteY3" fmla="*/ 284480 h 335280"/>
                <a:gd name="connsiteX4" fmla="*/ 0 w 8524240"/>
                <a:gd name="connsiteY4" fmla="*/ 335280 h 335280"/>
                <a:gd name="connsiteX5" fmla="*/ 0 w 8524240"/>
                <a:gd name="connsiteY5" fmla="*/ 335280 h 335280"/>
                <a:gd name="connsiteX6" fmla="*/ 8524240 w 8524240"/>
                <a:gd name="connsiteY6" fmla="*/ 335280 h 335280"/>
                <a:gd name="connsiteX0" fmla="*/ 375920 w 8524240"/>
                <a:gd name="connsiteY0" fmla="*/ 0 h 335280"/>
                <a:gd name="connsiteX1" fmla="*/ 375920 w 8524240"/>
                <a:gd name="connsiteY1" fmla="*/ 0 h 335280"/>
                <a:gd name="connsiteX2" fmla="*/ 233680 w 8524240"/>
                <a:gd name="connsiteY2" fmla="*/ 132080 h 335280"/>
                <a:gd name="connsiteX3" fmla="*/ 0 w 8524240"/>
                <a:gd name="connsiteY3" fmla="*/ 335280 h 335280"/>
                <a:gd name="connsiteX4" fmla="*/ 0 w 8524240"/>
                <a:gd name="connsiteY4" fmla="*/ 335280 h 335280"/>
                <a:gd name="connsiteX5" fmla="*/ 8524240 w 8524240"/>
                <a:gd name="connsiteY5" fmla="*/ 335280 h 335280"/>
                <a:gd name="connsiteX0" fmla="*/ 375920 w 8524240"/>
                <a:gd name="connsiteY0" fmla="*/ 0 h 335280"/>
                <a:gd name="connsiteX1" fmla="*/ 375920 w 8524240"/>
                <a:gd name="connsiteY1" fmla="*/ 0 h 335280"/>
                <a:gd name="connsiteX2" fmla="*/ 0 w 8524240"/>
                <a:gd name="connsiteY2" fmla="*/ 335280 h 335280"/>
                <a:gd name="connsiteX3" fmla="*/ 0 w 8524240"/>
                <a:gd name="connsiteY3" fmla="*/ 335280 h 335280"/>
                <a:gd name="connsiteX4" fmla="*/ 8524240 w 8524240"/>
                <a:gd name="connsiteY4" fmla="*/ 335280 h 335280"/>
                <a:gd name="connsiteX0" fmla="*/ 375920 w 5352776"/>
                <a:gd name="connsiteY0" fmla="*/ 0 h 335280"/>
                <a:gd name="connsiteX1" fmla="*/ 375920 w 5352776"/>
                <a:gd name="connsiteY1" fmla="*/ 0 h 335280"/>
                <a:gd name="connsiteX2" fmla="*/ 0 w 5352776"/>
                <a:gd name="connsiteY2" fmla="*/ 335280 h 335280"/>
                <a:gd name="connsiteX3" fmla="*/ 0 w 5352776"/>
                <a:gd name="connsiteY3" fmla="*/ 335280 h 335280"/>
                <a:gd name="connsiteX4" fmla="*/ 5352776 w 5352776"/>
                <a:gd name="connsiteY4" fmla="*/ 335280 h 335280"/>
                <a:gd name="connsiteX0" fmla="*/ 375920 w 8664936"/>
                <a:gd name="connsiteY0" fmla="*/ 0 h 335280"/>
                <a:gd name="connsiteX1" fmla="*/ 375920 w 8664936"/>
                <a:gd name="connsiteY1" fmla="*/ 0 h 335280"/>
                <a:gd name="connsiteX2" fmla="*/ 0 w 8664936"/>
                <a:gd name="connsiteY2" fmla="*/ 335280 h 335280"/>
                <a:gd name="connsiteX3" fmla="*/ 0 w 8664936"/>
                <a:gd name="connsiteY3" fmla="*/ 335280 h 335280"/>
                <a:gd name="connsiteX4" fmla="*/ 8664936 w 8664936"/>
                <a:gd name="connsiteY4" fmla="*/ 294640 h 335280"/>
                <a:gd name="connsiteX0" fmla="*/ 375920 w 7557496"/>
                <a:gd name="connsiteY0" fmla="*/ 0 h 335280"/>
                <a:gd name="connsiteX1" fmla="*/ 375920 w 7557496"/>
                <a:gd name="connsiteY1" fmla="*/ 0 h 335280"/>
                <a:gd name="connsiteX2" fmla="*/ 0 w 7557496"/>
                <a:gd name="connsiteY2" fmla="*/ 335280 h 335280"/>
                <a:gd name="connsiteX3" fmla="*/ 0 w 7557496"/>
                <a:gd name="connsiteY3" fmla="*/ 335280 h 335280"/>
                <a:gd name="connsiteX4" fmla="*/ 7557496 w 7557496"/>
                <a:gd name="connsiteY4" fmla="*/ 314960 h 335280"/>
                <a:gd name="connsiteX0" fmla="*/ 375920 w 4915896"/>
                <a:gd name="connsiteY0" fmla="*/ 0 h 335280"/>
                <a:gd name="connsiteX1" fmla="*/ 375920 w 4915896"/>
                <a:gd name="connsiteY1" fmla="*/ 0 h 335280"/>
                <a:gd name="connsiteX2" fmla="*/ 0 w 4915896"/>
                <a:gd name="connsiteY2" fmla="*/ 335280 h 335280"/>
                <a:gd name="connsiteX3" fmla="*/ 0 w 4915896"/>
                <a:gd name="connsiteY3" fmla="*/ 335280 h 335280"/>
                <a:gd name="connsiteX4" fmla="*/ 4915896 w 4915896"/>
                <a:gd name="connsiteY4" fmla="*/ 335280 h 335280"/>
                <a:gd name="connsiteX0" fmla="*/ 375920 w 5519400"/>
                <a:gd name="connsiteY0" fmla="*/ 0 h 365760"/>
                <a:gd name="connsiteX1" fmla="*/ 375920 w 5519400"/>
                <a:gd name="connsiteY1" fmla="*/ 0 h 365760"/>
                <a:gd name="connsiteX2" fmla="*/ 0 w 5519400"/>
                <a:gd name="connsiteY2" fmla="*/ 335280 h 365760"/>
                <a:gd name="connsiteX3" fmla="*/ 0 w 5519400"/>
                <a:gd name="connsiteY3" fmla="*/ 335280 h 365760"/>
                <a:gd name="connsiteX4" fmla="*/ 5519400 w 5519400"/>
                <a:gd name="connsiteY4" fmla="*/ 365760 h 365760"/>
                <a:gd name="connsiteX0" fmla="*/ 375920 w 5555976"/>
                <a:gd name="connsiteY0" fmla="*/ 0 h 335280"/>
                <a:gd name="connsiteX1" fmla="*/ 375920 w 5555976"/>
                <a:gd name="connsiteY1" fmla="*/ 0 h 335280"/>
                <a:gd name="connsiteX2" fmla="*/ 0 w 5555976"/>
                <a:gd name="connsiteY2" fmla="*/ 335280 h 335280"/>
                <a:gd name="connsiteX3" fmla="*/ 0 w 5555976"/>
                <a:gd name="connsiteY3" fmla="*/ 335280 h 335280"/>
                <a:gd name="connsiteX4" fmla="*/ 5555976 w 5555976"/>
                <a:gd name="connsiteY4" fmla="*/ 310896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5976" h="335280">
                  <a:moveTo>
                    <a:pt x="375920" y="0"/>
                  </a:moveTo>
                  <a:lnTo>
                    <a:pt x="375920" y="0"/>
                  </a:lnTo>
                  <a:lnTo>
                    <a:pt x="0" y="335280"/>
                  </a:lnTo>
                  <a:lnTo>
                    <a:pt x="0" y="335280"/>
                  </a:lnTo>
                  <a:lnTo>
                    <a:pt x="5555976" y="310896"/>
                  </a:lnTo>
                </a:path>
              </a:pathLst>
            </a:custGeom>
            <a:noFill/>
            <a:ln w="25400">
              <a:gradFill flip="none" rotWithShape="1">
                <a:gsLst>
                  <a:gs pos="56000">
                    <a:srgbClr val="EA4043"/>
                  </a:gs>
                  <a:gs pos="100000">
                    <a:srgbClr val="EA4043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AE14F30-7964-BF07-8506-CE9C68EBA8D1}"/>
                </a:ext>
              </a:extLst>
            </p:cNvPr>
            <p:cNvSpPr txBox="1"/>
            <p:nvPr/>
          </p:nvSpPr>
          <p:spPr>
            <a:xfrm>
              <a:off x="2321564" y="3991337"/>
              <a:ext cx="537403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000" b="0" i="1" u="none" strike="noStrike" kern="1200" cap="none" normalizeH="0" baseline="0" noProof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ea typeface="方正清刻本悦宋简体" panose="02000000000000000000" pitchFamily="2" charset="-122"/>
                </a:rPr>
                <a:t>Carry Forward Red Culture</a:t>
              </a:r>
              <a:endParaRPr lang="zh-CN" altLang="en-US" sz="2000" i="1">
                <a:solidFill>
                  <a:schemeClr val="bg1">
                    <a:lumMod val="65000"/>
                  </a:schemeClr>
                </a:solidFill>
                <a:ea typeface="方正清刻本悦宋简体" panose="020000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19114E0-A15B-DDB7-D0D6-181EF1EAD89C}"/>
                </a:ext>
              </a:extLst>
            </p:cNvPr>
            <p:cNvSpPr txBox="1"/>
            <p:nvPr/>
          </p:nvSpPr>
          <p:spPr>
            <a:xfrm>
              <a:off x="2321564" y="3399966"/>
              <a:ext cx="5109091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3200" b="0" i="1" u="none" strike="noStrike" kern="1200" cap="none" spc="0" normalizeH="0" baseline="0" noProof="0">
                  <a:ln>
                    <a:noFill/>
                  </a:ln>
                  <a:solidFill>
                    <a:srgbClr val="EA4043"/>
                  </a:solidFill>
                  <a:effectLst/>
                  <a:uLnTx/>
                  <a:uFillTx/>
                  <a:latin typeface="+mn-ea"/>
                </a:rPr>
                <a:t>就是要弘扬红色文化干在前</a:t>
              </a:r>
              <a:endParaRPr lang="zh-CN" altLang="en-US" sz="3200" i="1">
                <a:solidFill>
                  <a:srgbClr val="EA4043"/>
                </a:solidFill>
                <a:latin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72671F5-2988-3BF2-4DAB-1FBE1BA1EA93}"/>
                </a:ext>
              </a:extLst>
            </p:cNvPr>
            <p:cNvSpPr txBox="1"/>
            <p:nvPr/>
          </p:nvSpPr>
          <p:spPr>
            <a:xfrm>
              <a:off x="5957105" y="3958029"/>
              <a:ext cx="428835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kumimoji="0" sz="4000" b="0" i="1" u="none" strike="noStrike" cap="none" spc="0" normalizeH="0" baseline="0">
                  <a:ln>
                    <a:noFill/>
                  </a:ln>
                  <a:solidFill>
                    <a:srgbClr val="EA4043"/>
                  </a:solidFill>
                  <a:effectLst/>
                  <a:uLnTx/>
                  <a:uFillTx/>
                  <a:latin typeface="方正颜宋简体_准" panose="02000000000000000000" pitchFamily="2" charset="-122"/>
                  <a:ea typeface="方正颜宋简体_准" panose="02000000000000000000" pitchFamily="2" charset="-122"/>
                </a:defRPr>
              </a:lvl1pPr>
            </a:lstStyle>
            <a:p>
              <a:r>
                <a:rPr lang="zh-CN" altLang="en-US">
                  <a:latin typeface="+mn-ea"/>
                  <a:ea typeface="+mn-ea"/>
                </a:rPr>
                <a:t>做党的代言人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A8EB996-664C-C444-EBFB-171310A02DC0}"/>
                </a:ext>
              </a:extLst>
            </p:cNvPr>
            <p:cNvSpPr txBox="1"/>
            <p:nvPr/>
          </p:nvSpPr>
          <p:spPr>
            <a:xfrm>
              <a:off x="7175220" y="1621097"/>
              <a:ext cx="4672286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16600" b="0" i="1" u="none" strike="noStrike" kern="1200" cap="none" normalizeH="0" baseline="0" noProof="0">
                  <a:ln w="25400">
                    <a:gradFill>
                      <a:gsLst>
                        <a:gs pos="0">
                          <a:srgbClr val="C10001"/>
                        </a:gs>
                        <a:gs pos="100000">
                          <a:srgbClr val="EE6464"/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effectLst>
                    <a:outerShdw blurRad="190500" dist="76200" dir="5400000" algn="t" rotWithShape="0">
                      <a:srgbClr val="EA4043">
                        <a:alpha val="22000"/>
                      </a:srgbClr>
                    </a:outerShdw>
                  </a:effectLst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H" panose="00020600040101010101" pitchFamily="18" charset="-122"/>
                </a:rPr>
                <a:t>03</a:t>
              </a:r>
              <a:endParaRPr lang="zh-CN" altLang="en-US" sz="16600" i="1">
                <a:ln w="25400">
                  <a:gradFill>
                    <a:gsLst>
                      <a:gs pos="0">
                        <a:srgbClr val="C10001"/>
                      </a:gs>
                      <a:gs pos="100000">
                        <a:srgbClr val="EE6464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effectLst>
                  <a:outerShdw blurRad="190500" dist="76200" dir="5400000" algn="t" rotWithShape="0">
                    <a:srgbClr val="EA4043">
                      <a:alpha val="22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C1C5995-73A8-3FE8-EE65-2B6FD97FA484}"/>
                </a:ext>
              </a:extLst>
            </p:cNvPr>
            <p:cNvSpPr txBox="1"/>
            <p:nvPr/>
          </p:nvSpPr>
          <p:spPr>
            <a:xfrm>
              <a:off x="5957104" y="4573630"/>
              <a:ext cx="428835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kumimoji="0" sz="2400" b="0" i="1" u="none" strike="noStrike" cap="none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en-US" altLang="zh-CN" sz="1600">
                  <a:solidFill>
                    <a:schemeClr val="bg1">
                      <a:lumMod val="65000"/>
                    </a:schemeClr>
                  </a:solidFill>
                  <a:latin typeface="+mn-lt"/>
                </a:rPr>
                <a:t>Do The Party's Spokesperson</a:t>
              </a:r>
              <a:endParaRPr lang="zh-CN" altLang="en-US" sz="1600">
                <a:solidFill>
                  <a:schemeClr val="bg1">
                    <a:lumMod val="65000"/>
                  </a:schemeClr>
                </a:solidFill>
                <a:latin typeface="+mn-lt"/>
              </a:endParaRP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B15D22FD-2132-E213-4AD8-B03B546185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64656" y="1895611"/>
              <a:ext cx="1138121" cy="11381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9089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>
            <a:extLst>
              <a:ext uri="{FF2B5EF4-FFF2-40B4-BE49-F238E27FC236}">
                <a16:creationId xmlns:a16="http://schemas.microsoft.com/office/drawing/2014/main" id="{DCDF95A2-95C5-647E-1250-6C4601C5704D}"/>
              </a:ext>
            </a:extLst>
          </p:cNvPr>
          <p:cNvGrpSpPr/>
          <p:nvPr/>
        </p:nvGrpSpPr>
        <p:grpSpPr>
          <a:xfrm>
            <a:off x="443478" y="1464094"/>
            <a:ext cx="10193874" cy="4633980"/>
            <a:chOff x="999063" y="1406221"/>
            <a:chExt cx="10193874" cy="4633980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204FC6C-6F11-620B-9D2A-65A537D73F57}"/>
                </a:ext>
              </a:extLst>
            </p:cNvPr>
            <p:cNvGrpSpPr/>
            <p:nvPr/>
          </p:nvGrpSpPr>
          <p:grpSpPr>
            <a:xfrm>
              <a:off x="999063" y="1406221"/>
              <a:ext cx="10193874" cy="4633980"/>
              <a:chOff x="684592" y="1406221"/>
              <a:chExt cx="10193874" cy="4633980"/>
            </a:xfrm>
            <a:scene3d>
              <a:camera prst="perspectiveLeft"/>
              <a:lightRig rig="contrasting" dir="t"/>
            </a:scene3d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1E25E67B-A23B-E9E7-397C-956FC9D44CE1}"/>
                  </a:ext>
                </a:extLst>
              </p:cNvPr>
              <p:cNvGrpSpPr/>
              <p:nvPr/>
            </p:nvGrpSpPr>
            <p:grpSpPr>
              <a:xfrm>
                <a:off x="4124122" y="1406221"/>
                <a:ext cx="3314815" cy="4628443"/>
                <a:chOff x="4638424" y="1911062"/>
                <a:chExt cx="3314815" cy="4628443"/>
              </a:xfrm>
            </p:grpSpPr>
            <p:sp>
              <p:nvSpPr>
                <p:cNvPr id="55" name="矩形: 剪去单角 54">
                  <a:extLst>
                    <a:ext uri="{FF2B5EF4-FFF2-40B4-BE49-F238E27FC236}">
                      <a16:creationId xmlns:a16="http://schemas.microsoft.com/office/drawing/2014/main" id="{18612D6F-1F63-1B4A-729D-E396C0232D7C}"/>
                    </a:ext>
                  </a:extLst>
                </p:cNvPr>
                <p:cNvSpPr/>
                <p:nvPr/>
              </p:nvSpPr>
              <p:spPr>
                <a:xfrm>
                  <a:off x="4638424" y="1911062"/>
                  <a:ext cx="3314815" cy="4628443"/>
                </a:xfrm>
                <a:prstGeom prst="snip1Rect">
                  <a:avLst>
                    <a:gd name="adj" fmla="val 13854"/>
                  </a:avLst>
                </a:prstGeom>
                <a:gradFill flip="none" rotWithShape="1">
                  <a:gsLst>
                    <a:gs pos="0">
                      <a:srgbClr val="FAFFFF"/>
                    </a:gs>
                    <a:gs pos="100000">
                      <a:srgbClr val="FED7AC"/>
                    </a:gs>
                  </a:gsLst>
                  <a:lin ang="16200000" scaled="1"/>
                  <a:tileRect/>
                </a:gradFill>
                <a:ln>
                  <a:gradFill flip="none" rotWithShape="1">
                    <a:gsLst>
                      <a:gs pos="57000">
                        <a:srgbClr val="FEBB72"/>
                      </a:gs>
                      <a:gs pos="0">
                        <a:srgbClr val="FED7AC">
                          <a:alpha val="0"/>
                        </a:srgbClr>
                      </a:gs>
                    </a:gsLst>
                    <a:lin ang="162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FAC00145-69E0-BDDC-9A67-07A915B62ABD}"/>
                    </a:ext>
                  </a:extLst>
                </p:cNvPr>
                <p:cNvSpPr txBox="1"/>
                <p:nvPr/>
              </p:nvSpPr>
              <p:spPr>
                <a:xfrm>
                  <a:off x="5335341" y="2909816"/>
                  <a:ext cx="1826141" cy="1077218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defRPr kumimoji="0" sz="2400" b="0" i="0" u="none" strike="noStrike" kern="100" cap="none" spc="0" normalizeH="0" baseline="0">
                      <a:ln>
                        <a:noFill/>
                      </a:ln>
                      <a:effectLst/>
                      <a:uLnTx/>
                      <a:uFillTx/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cs typeface="仿宋_GB2312"/>
                    </a:defRPr>
                  </a:lvl1pPr>
                </a:lstStyle>
                <a:p>
                  <a:r>
                    <a:rPr lang="zh-CN" altLang="en-US" sz="3200">
                      <a:solidFill>
                        <a:srgbClr val="A41C20"/>
                      </a:solidFill>
                      <a:latin typeface="+mj-ea"/>
                      <a:ea typeface="+mj-ea"/>
                    </a:rPr>
                    <a:t>建设党建</a:t>
                  </a:r>
                  <a:endParaRPr lang="en-US" altLang="zh-CN" sz="3200">
                    <a:solidFill>
                      <a:srgbClr val="A41C20"/>
                    </a:solidFill>
                    <a:latin typeface="+mj-ea"/>
                    <a:ea typeface="+mj-ea"/>
                  </a:endParaRPr>
                </a:p>
                <a:p>
                  <a:r>
                    <a:rPr lang="zh-CN" altLang="en-US" sz="3200">
                      <a:solidFill>
                        <a:srgbClr val="A41C20"/>
                      </a:solidFill>
                      <a:latin typeface="+mj-ea"/>
                      <a:ea typeface="+mj-ea"/>
                    </a:rPr>
                    <a:t>文化阵地</a:t>
                  </a:r>
                </a:p>
              </p:txBody>
            </p:sp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D005D442-7B99-426A-E2FB-5267D014A276}"/>
                    </a:ext>
                  </a:extLst>
                </p:cNvPr>
                <p:cNvGrpSpPr/>
                <p:nvPr/>
              </p:nvGrpSpPr>
              <p:grpSpPr>
                <a:xfrm>
                  <a:off x="5208694" y="4120494"/>
                  <a:ext cx="2302784" cy="1430832"/>
                  <a:chOff x="5202880" y="3769394"/>
                  <a:chExt cx="2302784" cy="1430832"/>
                </a:xfrm>
              </p:grpSpPr>
              <p:sp>
                <p:nvSpPr>
                  <p:cNvPr id="58" name="文本框 57">
                    <a:extLst>
                      <a:ext uri="{FF2B5EF4-FFF2-40B4-BE49-F238E27FC236}">
                        <a16:creationId xmlns:a16="http://schemas.microsoft.com/office/drawing/2014/main" id="{6F644025-B9C4-FA16-E95D-67F00425A8D1}"/>
                      </a:ext>
                    </a:extLst>
                  </p:cNvPr>
                  <p:cNvSpPr txBox="1"/>
                  <p:nvPr/>
                </p:nvSpPr>
                <p:spPr>
                  <a:xfrm>
                    <a:off x="5202880" y="4344337"/>
                    <a:ext cx="2302784" cy="401648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79553" tIns="39776" rIns="79553" bIns="39776">
                    <a:spAutoFit/>
                  </a:bodyPr>
                  <a:lstStyle>
                    <a:defPPr>
                      <a:defRPr lang="zh-CN"/>
                    </a:defPPr>
                    <a:lvl1pPr>
                      <a:defRPr kumimoji="0" sz="2400" b="0" i="0" u="none" strike="noStrike" kern="100" cap="none" spc="0" normalizeH="0" baseline="0">
                        <a:ln>
                          <a:noFill/>
                        </a:ln>
                        <a:effectLst/>
                        <a:uLnTx/>
                        <a:uFillTx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  <a:cs typeface="仿宋_GB2312"/>
                      </a:defRPr>
                    </a:lvl1pPr>
                  </a:lstStyle>
                  <a:p>
                    <a:r>
                      <a:rPr kumimoji="0" lang="zh-CN" altLang="en-US" sz="2088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rPr>
                      <a:t>“社团风采专栏”</a:t>
                    </a:r>
                  </a:p>
                </p:txBody>
              </p:sp>
              <p:sp>
                <p:nvSpPr>
                  <p:cNvPr id="80" name="文本框 79">
                    <a:extLst>
                      <a:ext uri="{FF2B5EF4-FFF2-40B4-BE49-F238E27FC236}">
                        <a16:creationId xmlns:a16="http://schemas.microsoft.com/office/drawing/2014/main" id="{52AE99D4-D6CA-B509-D0EA-060AF6EF5AD0}"/>
                      </a:ext>
                    </a:extLst>
                  </p:cNvPr>
                  <p:cNvSpPr txBox="1"/>
                  <p:nvPr/>
                </p:nvSpPr>
                <p:spPr>
                  <a:xfrm>
                    <a:off x="5414754" y="3769394"/>
                    <a:ext cx="1827222" cy="401648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79553" tIns="39776" rIns="79553" bIns="39776">
                    <a:spAutoFit/>
                  </a:bodyPr>
                  <a:lstStyle>
                    <a:defPPr>
                      <a:defRPr lang="zh-CN"/>
                    </a:defPPr>
                    <a:lvl1pPr>
                      <a:defRPr kumimoji="0" sz="2400" b="0" i="0" u="none" strike="noStrike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defRPr>
                    </a:lvl1pPr>
                  </a:lstStyle>
                  <a:p>
                    <a:r>
                      <a:rPr lang="zh-CN" altLang="en-US" sz="2088">
                        <a:latin typeface="+mn-ea"/>
                        <a:ea typeface="+mn-ea"/>
                      </a:rPr>
                      <a:t>“红色楼栋” </a:t>
                    </a:r>
                  </a:p>
                </p:txBody>
              </p:sp>
              <p:sp>
                <p:nvSpPr>
                  <p:cNvPr id="86" name="文本框 85">
                    <a:extLst>
                      <a:ext uri="{FF2B5EF4-FFF2-40B4-BE49-F238E27FC236}">
                        <a16:creationId xmlns:a16="http://schemas.microsoft.com/office/drawing/2014/main" id="{0B3C0D56-30D9-2DA5-450C-6B1F009EAAB7}"/>
                      </a:ext>
                    </a:extLst>
                  </p:cNvPr>
                  <p:cNvSpPr txBox="1"/>
                  <p:nvPr/>
                </p:nvSpPr>
                <p:spPr>
                  <a:xfrm>
                    <a:off x="5947021" y="4798578"/>
                    <a:ext cx="696191" cy="401648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79553" tIns="39776" rIns="79553" bIns="39776">
                    <a:spAutoFit/>
                  </a:bodyPr>
                  <a:lstStyle>
                    <a:defPPr>
                      <a:defRPr lang="zh-CN"/>
                    </a:defPPr>
                    <a:lvl1pPr>
                      <a:defRPr kumimoji="0" sz="2400" b="0" i="0" u="none" strike="noStrike" kern="100" cap="none" spc="0" normalizeH="0" baseline="0">
                        <a:ln>
                          <a:noFill/>
                        </a:ln>
                        <a:effectLst/>
                        <a:uLnTx/>
                        <a:uFillTx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  <a:cs typeface="仿宋_GB2312"/>
                      </a:defRPr>
                    </a:lvl1pPr>
                  </a:lstStyle>
                  <a:p>
                    <a:r>
                      <a:rPr lang="en-US" altLang="zh-CN" sz="2088" kern="1200">
                        <a:solidFill>
                          <a:prstClr val="black"/>
                        </a:solidFill>
                        <a:latin typeface="+mn-ea"/>
                        <a:ea typeface="+mn-ea"/>
                        <a:cs typeface="+mn-cs"/>
                      </a:rPr>
                      <a:t>……</a:t>
                    </a:r>
                    <a:endParaRPr kumimoji="0" lang="zh-CN" altLang="en-US" sz="2088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ea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88" name="residential_142802">
                  <a:extLst>
                    <a:ext uri="{FF2B5EF4-FFF2-40B4-BE49-F238E27FC236}">
                      <a16:creationId xmlns:a16="http://schemas.microsoft.com/office/drawing/2014/main" id="{F361D06D-9D1F-7B2C-BACC-4CC6EA6366E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952835" y="2234319"/>
                  <a:ext cx="609684" cy="608767"/>
                </a:xfrm>
                <a:custGeom>
                  <a:avLst/>
                  <a:gdLst>
                    <a:gd name="connsiteX0" fmla="*/ 374702 w 609191"/>
                    <a:gd name="connsiteY0" fmla="*/ 366164 h 608274"/>
                    <a:gd name="connsiteX1" fmla="*/ 520208 w 609191"/>
                    <a:gd name="connsiteY1" fmla="*/ 366164 h 608274"/>
                    <a:gd name="connsiteX2" fmla="*/ 520208 w 609191"/>
                    <a:gd name="connsiteY2" fmla="*/ 403846 h 608274"/>
                    <a:gd name="connsiteX3" fmla="*/ 374702 w 609191"/>
                    <a:gd name="connsiteY3" fmla="*/ 403846 h 608274"/>
                    <a:gd name="connsiteX4" fmla="*/ 88912 w 609191"/>
                    <a:gd name="connsiteY4" fmla="*/ 366164 h 608274"/>
                    <a:gd name="connsiteX5" fmla="*/ 234488 w 609191"/>
                    <a:gd name="connsiteY5" fmla="*/ 366164 h 608274"/>
                    <a:gd name="connsiteX6" fmla="*/ 234488 w 609191"/>
                    <a:gd name="connsiteY6" fmla="*/ 403846 h 608274"/>
                    <a:gd name="connsiteX7" fmla="*/ 88912 w 609191"/>
                    <a:gd name="connsiteY7" fmla="*/ 403846 h 608274"/>
                    <a:gd name="connsiteX8" fmla="*/ 374702 w 609191"/>
                    <a:gd name="connsiteY8" fmla="*/ 274641 h 608274"/>
                    <a:gd name="connsiteX9" fmla="*/ 520208 w 609191"/>
                    <a:gd name="connsiteY9" fmla="*/ 274641 h 608274"/>
                    <a:gd name="connsiteX10" fmla="*/ 520208 w 609191"/>
                    <a:gd name="connsiteY10" fmla="*/ 312323 h 608274"/>
                    <a:gd name="connsiteX11" fmla="*/ 374702 w 609191"/>
                    <a:gd name="connsiteY11" fmla="*/ 312323 h 608274"/>
                    <a:gd name="connsiteX12" fmla="*/ 88912 w 609191"/>
                    <a:gd name="connsiteY12" fmla="*/ 274641 h 608274"/>
                    <a:gd name="connsiteX13" fmla="*/ 234488 w 609191"/>
                    <a:gd name="connsiteY13" fmla="*/ 274641 h 608274"/>
                    <a:gd name="connsiteX14" fmla="*/ 234488 w 609191"/>
                    <a:gd name="connsiteY14" fmla="*/ 312323 h 608274"/>
                    <a:gd name="connsiteX15" fmla="*/ 88912 w 609191"/>
                    <a:gd name="connsiteY15" fmla="*/ 312323 h 608274"/>
                    <a:gd name="connsiteX16" fmla="*/ 88912 w 609191"/>
                    <a:gd name="connsiteY16" fmla="*/ 183117 h 608274"/>
                    <a:gd name="connsiteX17" fmla="*/ 234488 w 609191"/>
                    <a:gd name="connsiteY17" fmla="*/ 183117 h 608274"/>
                    <a:gd name="connsiteX18" fmla="*/ 234488 w 609191"/>
                    <a:gd name="connsiteY18" fmla="*/ 220799 h 608274"/>
                    <a:gd name="connsiteX19" fmla="*/ 88912 w 609191"/>
                    <a:gd name="connsiteY19" fmla="*/ 220799 h 608274"/>
                    <a:gd name="connsiteX20" fmla="*/ 374702 w 609191"/>
                    <a:gd name="connsiteY20" fmla="*/ 183117 h 608274"/>
                    <a:gd name="connsiteX21" fmla="*/ 520208 w 609191"/>
                    <a:gd name="connsiteY21" fmla="*/ 183117 h 608274"/>
                    <a:gd name="connsiteX22" fmla="*/ 520208 w 609191"/>
                    <a:gd name="connsiteY22" fmla="*/ 220799 h 608274"/>
                    <a:gd name="connsiteX23" fmla="*/ 374702 w 609191"/>
                    <a:gd name="connsiteY23" fmla="*/ 220799 h 608274"/>
                    <a:gd name="connsiteX24" fmla="*/ 323389 w 609191"/>
                    <a:gd name="connsiteY24" fmla="*/ 129142 h 608274"/>
                    <a:gd name="connsiteX25" fmla="*/ 323389 w 609191"/>
                    <a:gd name="connsiteY25" fmla="*/ 570651 h 608274"/>
                    <a:gd name="connsiteX26" fmla="*/ 428610 w 609191"/>
                    <a:gd name="connsiteY26" fmla="*/ 570651 h 608274"/>
                    <a:gd name="connsiteX27" fmla="*/ 428610 w 609191"/>
                    <a:gd name="connsiteY27" fmla="*/ 502741 h 608274"/>
                    <a:gd name="connsiteX28" fmla="*/ 466290 w 609191"/>
                    <a:gd name="connsiteY28" fmla="*/ 502741 h 608274"/>
                    <a:gd name="connsiteX29" fmla="*/ 466290 w 609191"/>
                    <a:gd name="connsiteY29" fmla="*/ 570651 h 608274"/>
                    <a:gd name="connsiteX30" fmla="*/ 571511 w 609191"/>
                    <a:gd name="connsiteY30" fmla="*/ 570651 h 608274"/>
                    <a:gd name="connsiteX31" fmla="*/ 571511 w 609191"/>
                    <a:gd name="connsiteY31" fmla="*/ 129142 h 608274"/>
                    <a:gd name="connsiteX32" fmla="*/ 88912 w 609191"/>
                    <a:gd name="connsiteY32" fmla="*/ 91523 h 608274"/>
                    <a:gd name="connsiteX33" fmla="*/ 234488 w 609191"/>
                    <a:gd name="connsiteY33" fmla="*/ 91523 h 608274"/>
                    <a:gd name="connsiteX34" fmla="*/ 234488 w 609191"/>
                    <a:gd name="connsiteY34" fmla="*/ 129134 h 608274"/>
                    <a:gd name="connsiteX35" fmla="*/ 88912 w 609191"/>
                    <a:gd name="connsiteY35" fmla="*/ 129134 h 608274"/>
                    <a:gd name="connsiteX36" fmla="*/ 37680 w 609191"/>
                    <a:gd name="connsiteY36" fmla="*/ 37623 h 608274"/>
                    <a:gd name="connsiteX37" fmla="*/ 37680 w 609191"/>
                    <a:gd name="connsiteY37" fmla="*/ 570651 h 608274"/>
                    <a:gd name="connsiteX38" fmla="*/ 142902 w 609191"/>
                    <a:gd name="connsiteY38" fmla="*/ 570651 h 608274"/>
                    <a:gd name="connsiteX39" fmla="*/ 142902 w 609191"/>
                    <a:gd name="connsiteY39" fmla="*/ 502741 h 608274"/>
                    <a:gd name="connsiteX40" fmla="*/ 180582 w 609191"/>
                    <a:gd name="connsiteY40" fmla="*/ 502741 h 608274"/>
                    <a:gd name="connsiteX41" fmla="*/ 180582 w 609191"/>
                    <a:gd name="connsiteY41" fmla="*/ 570651 h 608274"/>
                    <a:gd name="connsiteX42" fmla="*/ 285709 w 609191"/>
                    <a:gd name="connsiteY42" fmla="*/ 570651 h 608274"/>
                    <a:gd name="connsiteX43" fmla="*/ 285709 w 609191"/>
                    <a:gd name="connsiteY43" fmla="*/ 37623 h 608274"/>
                    <a:gd name="connsiteX44" fmla="*/ 0 w 609191"/>
                    <a:gd name="connsiteY44" fmla="*/ 0 h 608274"/>
                    <a:gd name="connsiteX45" fmla="*/ 323389 w 609191"/>
                    <a:gd name="connsiteY45" fmla="*/ 0 h 608274"/>
                    <a:gd name="connsiteX46" fmla="*/ 323389 w 609191"/>
                    <a:gd name="connsiteY46" fmla="*/ 91519 h 608274"/>
                    <a:gd name="connsiteX47" fmla="*/ 609191 w 609191"/>
                    <a:gd name="connsiteY47" fmla="*/ 91519 h 608274"/>
                    <a:gd name="connsiteX48" fmla="*/ 609191 w 609191"/>
                    <a:gd name="connsiteY48" fmla="*/ 608274 h 608274"/>
                    <a:gd name="connsiteX49" fmla="*/ 0 w 609191"/>
                    <a:gd name="connsiteY49" fmla="*/ 608274 h 608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609191" h="608274">
                      <a:moveTo>
                        <a:pt x="374702" y="366164"/>
                      </a:moveTo>
                      <a:lnTo>
                        <a:pt x="520208" y="366164"/>
                      </a:lnTo>
                      <a:lnTo>
                        <a:pt x="520208" y="403846"/>
                      </a:lnTo>
                      <a:lnTo>
                        <a:pt x="374702" y="403846"/>
                      </a:lnTo>
                      <a:close/>
                      <a:moveTo>
                        <a:pt x="88912" y="366164"/>
                      </a:moveTo>
                      <a:lnTo>
                        <a:pt x="234488" y="366164"/>
                      </a:lnTo>
                      <a:lnTo>
                        <a:pt x="234488" y="403846"/>
                      </a:lnTo>
                      <a:lnTo>
                        <a:pt x="88912" y="403846"/>
                      </a:lnTo>
                      <a:close/>
                      <a:moveTo>
                        <a:pt x="374702" y="274641"/>
                      </a:moveTo>
                      <a:lnTo>
                        <a:pt x="520208" y="274641"/>
                      </a:lnTo>
                      <a:lnTo>
                        <a:pt x="520208" y="312323"/>
                      </a:lnTo>
                      <a:lnTo>
                        <a:pt x="374702" y="312323"/>
                      </a:lnTo>
                      <a:close/>
                      <a:moveTo>
                        <a:pt x="88912" y="274641"/>
                      </a:moveTo>
                      <a:lnTo>
                        <a:pt x="234488" y="274641"/>
                      </a:lnTo>
                      <a:lnTo>
                        <a:pt x="234488" y="312323"/>
                      </a:lnTo>
                      <a:lnTo>
                        <a:pt x="88912" y="312323"/>
                      </a:lnTo>
                      <a:close/>
                      <a:moveTo>
                        <a:pt x="88912" y="183117"/>
                      </a:moveTo>
                      <a:lnTo>
                        <a:pt x="234488" y="183117"/>
                      </a:lnTo>
                      <a:lnTo>
                        <a:pt x="234488" y="220799"/>
                      </a:lnTo>
                      <a:lnTo>
                        <a:pt x="88912" y="220799"/>
                      </a:lnTo>
                      <a:close/>
                      <a:moveTo>
                        <a:pt x="374702" y="183117"/>
                      </a:moveTo>
                      <a:lnTo>
                        <a:pt x="520208" y="183117"/>
                      </a:lnTo>
                      <a:lnTo>
                        <a:pt x="520208" y="220799"/>
                      </a:lnTo>
                      <a:lnTo>
                        <a:pt x="374702" y="220799"/>
                      </a:lnTo>
                      <a:close/>
                      <a:moveTo>
                        <a:pt x="323389" y="129142"/>
                      </a:moveTo>
                      <a:lnTo>
                        <a:pt x="323389" y="570651"/>
                      </a:lnTo>
                      <a:lnTo>
                        <a:pt x="428610" y="570651"/>
                      </a:lnTo>
                      <a:lnTo>
                        <a:pt x="428610" y="502741"/>
                      </a:lnTo>
                      <a:lnTo>
                        <a:pt x="466290" y="502741"/>
                      </a:lnTo>
                      <a:lnTo>
                        <a:pt x="466290" y="570651"/>
                      </a:lnTo>
                      <a:lnTo>
                        <a:pt x="571511" y="570651"/>
                      </a:lnTo>
                      <a:lnTo>
                        <a:pt x="571511" y="129142"/>
                      </a:lnTo>
                      <a:close/>
                      <a:moveTo>
                        <a:pt x="88912" y="91523"/>
                      </a:moveTo>
                      <a:lnTo>
                        <a:pt x="234488" y="91523"/>
                      </a:lnTo>
                      <a:lnTo>
                        <a:pt x="234488" y="129134"/>
                      </a:lnTo>
                      <a:lnTo>
                        <a:pt x="88912" y="129134"/>
                      </a:lnTo>
                      <a:close/>
                      <a:moveTo>
                        <a:pt x="37680" y="37623"/>
                      </a:moveTo>
                      <a:lnTo>
                        <a:pt x="37680" y="570651"/>
                      </a:lnTo>
                      <a:lnTo>
                        <a:pt x="142902" y="570651"/>
                      </a:lnTo>
                      <a:lnTo>
                        <a:pt x="142902" y="502741"/>
                      </a:lnTo>
                      <a:lnTo>
                        <a:pt x="180582" y="502741"/>
                      </a:lnTo>
                      <a:lnTo>
                        <a:pt x="180582" y="570651"/>
                      </a:lnTo>
                      <a:lnTo>
                        <a:pt x="285709" y="570651"/>
                      </a:lnTo>
                      <a:lnTo>
                        <a:pt x="285709" y="37623"/>
                      </a:lnTo>
                      <a:close/>
                      <a:moveTo>
                        <a:pt x="0" y="0"/>
                      </a:moveTo>
                      <a:lnTo>
                        <a:pt x="323389" y="0"/>
                      </a:lnTo>
                      <a:lnTo>
                        <a:pt x="323389" y="91519"/>
                      </a:lnTo>
                      <a:lnTo>
                        <a:pt x="609191" y="91519"/>
                      </a:lnTo>
                      <a:lnTo>
                        <a:pt x="609191" y="608274"/>
                      </a:lnTo>
                      <a:lnTo>
                        <a:pt x="0" y="608274"/>
                      </a:lnTo>
                      <a:close/>
                    </a:path>
                  </a:pathLst>
                </a:custGeom>
                <a:solidFill>
                  <a:srgbClr val="A41C20"/>
                </a:solidFill>
                <a:ln>
                  <a:noFill/>
                </a:ln>
              </p:spPr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7BC1027-5FA2-39FB-8ADE-58A4765B5B4A}"/>
                  </a:ext>
                </a:extLst>
              </p:cNvPr>
              <p:cNvGrpSpPr/>
              <p:nvPr/>
            </p:nvGrpSpPr>
            <p:grpSpPr>
              <a:xfrm>
                <a:off x="7563651" y="1410637"/>
                <a:ext cx="3314815" cy="4628443"/>
                <a:chOff x="8323225" y="1915478"/>
                <a:chExt cx="3314815" cy="4628443"/>
              </a:xfrm>
            </p:grpSpPr>
            <p:sp>
              <p:nvSpPr>
                <p:cNvPr id="68" name="矩形: 剪去单角 67">
                  <a:extLst>
                    <a:ext uri="{FF2B5EF4-FFF2-40B4-BE49-F238E27FC236}">
                      <a16:creationId xmlns:a16="http://schemas.microsoft.com/office/drawing/2014/main" id="{F118FFA4-A260-44C9-14CD-063342F95A01}"/>
                    </a:ext>
                  </a:extLst>
                </p:cNvPr>
                <p:cNvSpPr/>
                <p:nvPr/>
              </p:nvSpPr>
              <p:spPr>
                <a:xfrm>
                  <a:off x="8323225" y="1915478"/>
                  <a:ext cx="3314815" cy="4628443"/>
                </a:xfrm>
                <a:prstGeom prst="snip1Rect">
                  <a:avLst>
                    <a:gd name="adj" fmla="val 13854"/>
                  </a:avLst>
                </a:prstGeom>
                <a:gradFill flip="none" rotWithShape="1">
                  <a:gsLst>
                    <a:gs pos="0">
                      <a:srgbClr val="FAFFFF"/>
                    </a:gs>
                    <a:gs pos="100000">
                      <a:srgbClr val="FED7AC"/>
                    </a:gs>
                  </a:gsLst>
                  <a:lin ang="16200000" scaled="1"/>
                  <a:tileRect/>
                </a:gradFill>
                <a:ln>
                  <a:gradFill flip="none" rotWithShape="1">
                    <a:gsLst>
                      <a:gs pos="57000">
                        <a:srgbClr val="FEBB72"/>
                      </a:gs>
                      <a:gs pos="0">
                        <a:srgbClr val="FED7AC">
                          <a:alpha val="0"/>
                        </a:srgbClr>
                      </a:gs>
                    </a:gsLst>
                    <a:lin ang="162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9" name="文本框 68">
                  <a:extLst>
                    <a:ext uri="{FF2B5EF4-FFF2-40B4-BE49-F238E27FC236}">
                      <a16:creationId xmlns:a16="http://schemas.microsoft.com/office/drawing/2014/main" id="{92E201B3-49B2-353D-CA9F-2739CC592BF6}"/>
                    </a:ext>
                  </a:extLst>
                </p:cNvPr>
                <p:cNvSpPr txBox="1"/>
                <p:nvPr/>
              </p:nvSpPr>
              <p:spPr>
                <a:xfrm>
                  <a:off x="8718197" y="2920228"/>
                  <a:ext cx="2646878" cy="58477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defRPr kumimoji="0" sz="2400" b="0" i="0" u="none" strike="noStrike" kern="100" cap="none" spc="0" normalizeH="0" baseline="0">
                      <a:ln>
                        <a:noFill/>
                      </a:ln>
                      <a:effectLst/>
                      <a:uLnTx/>
                      <a:uFillTx/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cs typeface="仿宋_GB2312"/>
                    </a:defRPr>
                  </a:lvl1pPr>
                </a:lstStyle>
                <a:p>
                  <a:r>
                    <a:rPr lang="zh-CN" altLang="en-US" sz="3200">
                      <a:solidFill>
                        <a:srgbClr val="A41C20"/>
                      </a:solidFill>
                      <a:latin typeface="+mj-ea"/>
                      <a:ea typeface="+mj-ea"/>
                    </a:rPr>
                    <a:t>创新党建载体</a:t>
                  </a:r>
                </a:p>
              </p:txBody>
            </p: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id="{8DDFC7CA-4EE8-8BDB-C3CA-4F179E9249BB}"/>
                    </a:ext>
                  </a:extLst>
                </p:cNvPr>
                <p:cNvGrpSpPr/>
                <p:nvPr/>
              </p:nvGrpSpPr>
              <p:grpSpPr>
                <a:xfrm>
                  <a:off x="9011577" y="4016461"/>
                  <a:ext cx="2060121" cy="1798706"/>
                  <a:chOff x="8307023" y="3673808"/>
                  <a:chExt cx="2060121" cy="1798706"/>
                </a:xfrm>
              </p:grpSpPr>
              <p:sp>
                <p:nvSpPr>
                  <p:cNvPr id="82" name="文本框 81">
                    <a:extLst>
                      <a:ext uri="{FF2B5EF4-FFF2-40B4-BE49-F238E27FC236}">
                        <a16:creationId xmlns:a16="http://schemas.microsoft.com/office/drawing/2014/main" id="{AC0E03DF-EEF9-1BEA-D619-49B5D9ACCC41}"/>
                      </a:ext>
                    </a:extLst>
                  </p:cNvPr>
                  <p:cNvSpPr txBox="1"/>
                  <p:nvPr/>
                </p:nvSpPr>
                <p:spPr>
                  <a:xfrm>
                    <a:off x="8307023" y="3673808"/>
                    <a:ext cx="2035019" cy="401648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79553" tIns="39776" rIns="79553" bIns="39776">
                    <a:spAutoFit/>
                  </a:bodyPr>
                  <a:lstStyle>
                    <a:defPPr>
                      <a:defRPr lang="zh-CN"/>
                    </a:defPPr>
                    <a:lvl1pPr>
                      <a:defRPr kumimoji="0" sz="2400" b="0" i="0" u="none" strike="noStrike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defRPr>
                    </a:lvl1pPr>
                  </a:lstStyle>
                  <a:p>
                    <a:r>
                      <a:rPr lang="zh-CN" altLang="en-US" sz="2088">
                        <a:latin typeface="+mn-ea"/>
                        <a:ea typeface="+mn-ea"/>
                      </a:rPr>
                      <a:t>“红色大讲堂”</a:t>
                    </a:r>
                  </a:p>
                </p:txBody>
              </p:sp>
              <p:sp>
                <p:nvSpPr>
                  <p:cNvPr id="83" name="文本框 82">
                    <a:extLst>
                      <a:ext uri="{FF2B5EF4-FFF2-40B4-BE49-F238E27FC236}">
                        <a16:creationId xmlns:a16="http://schemas.microsoft.com/office/drawing/2014/main" id="{C08AF5D7-196E-4D6B-1B21-B265BAC2B4D7}"/>
                      </a:ext>
                    </a:extLst>
                  </p:cNvPr>
                  <p:cNvSpPr txBox="1"/>
                  <p:nvPr/>
                </p:nvSpPr>
                <p:spPr>
                  <a:xfrm>
                    <a:off x="8307023" y="4162173"/>
                    <a:ext cx="2060121" cy="401648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79553" tIns="39776" rIns="79553" bIns="39776">
                    <a:spAutoFit/>
                  </a:bodyPr>
                  <a:lstStyle>
                    <a:defPPr>
                      <a:defRPr lang="zh-CN"/>
                    </a:defPPr>
                    <a:lvl1pPr>
                      <a:defRPr kumimoji="0" sz="2400" b="0" i="0" u="none" strike="noStrike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defRPr>
                    </a:lvl1pPr>
                  </a:lstStyle>
                  <a:p>
                    <a:r>
                      <a:rPr lang="zh-CN" altLang="en-US" sz="2088">
                        <a:latin typeface="+mn-ea"/>
                        <a:ea typeface="+mn-ea"/>
                      </a:rPr>
                      <a:t>“党课</a:t>
                    </a:r>
                    <a:r>
                      <a:rPr lang="en-US" altLang="zh-CN" sz="2088">
                        <a:latin typeface="+mn-ea"/>
                        <a:ea typeface="+mn-ea"/>
                      </a:rPr>
                      <a:t>10</a:t>
                    </a:r>
                    <a:r>
                      <a:rPr lang="zh-CN" altLang="en-US" sz="2088">
                        <a:latin typeface="+mn-ea"/>
                        <a:ea typeface="+mn-ea"/>
                      </a:rPr>
                      <a:t>分钟”</a:t>
                    </a:r>
                  </a:p>
                </p:txBody>
              </p:sp>
              <p:sp>
                <p:nvSpPr>
                  <p:cNvPr id="84" name="文本框 83">
                    <a:extLst>
                      <a:ext uri="{FF2B5EF4-FFF2-40B4-BE49-F238E27FC236}">
                        <a16:creationId xmlns:a16="http://schemas.microsoft.com/office/drawing/2014/main" id="{C923F3EE-7468-78BD-F684-3D7FE6A7F673}"/>
                      </a:ext>
                    </a:extLst>
                  </p:cNvPr>
                  <p:cNvSpPr txBox="1"/>
                  <p:nvPr/>
                </p:nvSpPr>
                <p:spPr>
                  <a:xfrm>
                    <a:off x="8319573" y="4625167"/>
                    <a:ext cx="2035019" cy="401648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79553" tIns="39776" rIns="79553" bIns="39776">
                    <a:spAutoFit/>
                  </a:bodyPr>
                  <a:lstStyle>
                    <a:defPPr>
                      <a:defRPr lang="zh-CN"/>
                    </a:defPPr>
                    <a:lvl1pPr>
                      <a:defRPr kumimoji="0" sz="2400" b="0" i="0" u="none" strike="noStrike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defRPr>
                    </a:lvl1pPr>
                  </a:lstStyle>
                  <a:p>
                    <a:r>
                      <a:rPr lang="zh-CN" altLang="en-US" sz="2088">
                        <a:latin typeface="+mn-ea"/>
                        <a:ea typeface="+mn-ea"/>
                      </a:rPr>
                      <a:t>“红色直播间”</a:t>
                    </a:r>
                  </a:p>
                </p:txBody>
              </p:sp>
              <p:sp>
                <p:nvSpPr>
                  <p:cNvPr id="87" name="文本框 86">
                    <a:extLst>
                      <a:ext uri="{FF2B5EF4-FFF2-40B4-BE49-F238E27FC236}">
                        <a16:creationId xmlns:a16="http://schemas.microsoft.com/office/drawing/2014/main" id="{4F253FAA-C725-6808-4728-AD78F7B90AB8}"/>
                      </a:ext>
                    </a:extLst>
                  </p:cNvPr>
                  <p:cNvSpPr txBox="1"/>
                  <p:nvPr/>
                </p:nvSpPr>
                <p:spPr>
                  <a:xfrm>
                    <a:off x="9031621" y="5070866"/>
                    <a:ext cx="696191" cy="401648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79553" tIns="39776" rIns="79553" bIns="39776">
                    <a:spAutoFit/>
                  </a:bodyPr>
                  <a:lstStyle>
                    <a:defPPr>
                      <a:defRPr lang="zh-CN"/>
                    </a:defPPr>
                    <a:lvl1pPr>
                      <a:defRPr kumimoji="0" sz="2400" b="0" i="0" u="none" strike="noStrike" kern="100" cap="none" spc="0" normalizeH="0" baseline="0">
                        <a:ln>
                          <a:noFill/>
                        </a:ln>
                        <a:effectLst/>
                        <a:uLnTx/>
                        <a:uFillTx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  <a:cs typeface="仿宋_GB2312"/>
                      </a:defRPr>
                    </a:lvl1pPr>
                  </a:lstStyle>
                  <a:p>
                    <a:r>
                      <a:rPr lang="en-US" altLang="zh-CN" sz="2088" kern="1200">
                        <a:solidFill>
                          <a:prstClr val="black"/>
                        </a:solidFill>
                        <a:latin typeface="+mn-ea"/>
                        <a:ea typeface="+mn-ea"/>
                        <a:cs typeface="+mn-cs"/>
                      </a:rPr>
                      <a:t>……</a:t>
                    </a:r>
                    <a:endParaRPr kumimoji="0" lang="zh-CN" altLang="en-US" sz="2088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ea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90" name="residential_142802">
                  <a:extLst>
                    <a:ext uri="{FF2B5EF4-FFF2-40B4-BE49-F238E27FC236}">
                      <a16:creationId xmlns:a16="http://schemas.microsoft.com/office/drawing/2014/main" id="{291D3B8D-EE03-7C30-DAE4-CEDE9EE388A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9675790" y="2278845"/>
                  <a:ext cx="609684" cy="535732"/>
                </a:xfrm>
                <a:custGeom>
                  <a:avLst/>
                  <a:gdLst>
                    <a:gd name="connsiteX0" fmla="*/ 209538 w 597041"/>
                    <a:gd name="connsiteY0" fmla="*/ 117542 h 524623"/>
                    <a:gd name="connsiteX1" fmla="*/ 209538 w 597041"/>
                    <a:gd name="connsiteY1" fmla="*/ 179177 h 524623"/>
                    <a:gd name="connsiteX2" fmla="*/ 281298 w 597041"/>
                    <a:gd name="connsiteY2" fmla="*/ 213579 h 524623"/>
                    <a:gd name="connsiteX3" fmla="*/ 281298 w 597041"/>
                    <a:gd name="connsiteY3" fmla="*/ 258014 h 524623"/>
                    <a:gd name="connsiteX4" fmla="*/ 209538 w 597041"/>
                    <a:gd name="connsiteY4" fmla="*/ 225046 h 524623"/>
                    <a:gd name="connsiteX5" fmla="*/ 209538 w 597041"/>
                    <a:gd name="connsiteY5" fmla="*/ 341150 h 524623"/>
                    <a:gd name="connsiteX6" fmla="*/ 367410 w 597041"/>
                    <a:gd name="connsiteY6" fmla="*/ 341150 h 524623"/>
                    <a:gd name="connsiteX7" fmla="*/ 394679 w 597041"/>
                    <a:gd name="connsiteY7" fmla="*/ 341150 h 524623"/>
                    <a:gd name="connsiteX8" fmla="*/ 571207 w 597041"/>
                    <a:gd name="connsiteY8" fmla="*/ 341150 h 524623"/>
                    <a:gd name="connsiteX9" fmla="*/ 571207 w 597041"/>
                    <a:gd name="connsiteY9" fmla="*/ 117542 h 524623"/>
                    <a:gd name="connsiteX10" fmla="*/ 363104 w 597041"/>
                    <a:gd name="connsiteY10" fmla="*/ 73107 h 524623"/>
                    <a:gd name="connsiteX11" fmla="*/ 410466 w 597041"/>
                    <a:gd name="connsiteY11" fmla="*/ 73107 h 524623"/>
                    <a:gd name="connsiteX12" fmla="*/ 410466 w 597041"/>
                    <a:gd name="connsiteY12" fmla="*/ 93174 h 524623"/>
                    <a:gd name="connsiteX13" fmla="*/ 588430 w 597041"/>
                    <a:gd name="connsiteY13" fmla="*/ 93174 h 524623"/>
                    <a:gd name="connsiteX14" fmla="*/ 597041 w 597041"/>
                    <a:gd name="connsiteY14" fmla="*/ 93174 h 524623"/>
                    <a:gd name="connsiteX15" fmla="*/ 597041 w 597041"/>
                    <a:gd name="connsiteY15" fmla="*/ 117542 h 524623"/>
                    <a:gd name="connsiteX16" fmla="*/ 588430 w 597041"/>
                    <a:gd name="connsiteY16" fmla="*/ 117542 h 524623"/>
                    <a:gd name="connsiteX17" fmla="*/ 588430 w 597041"/>
                    <a:gd name="connsiteY17" fmla="*/ 358350 h 524623"/>
                    <a:gd name="connsiteX18" fmla="*/ 394679 w 597041"/>
                    <a:gd name="connsiteY18" fmla="*/ 358350 h 524623"/>
                    <a:gd name="connsiteX19" fmla="*/ 394679 w 597041"/>
                    <a:gd name="connsiteY19" fmla="*/ 402785 h 524623"/>
                    <a:gd name="connsiteX20" fmla="*/ 490837 w 597041"/>
                    <a:gd name="connsiteY20" fmla="*/ 511723 h 524623"/>
                    <a:gd name="connsiteX21" fmla="*/ 456392 w 597041"/>
                    <a:gd name="connsiteY21" fmla="*/ 511723 h 524623"/>
                    <a:gd name="connsiteX22" fmla="*/ 390373 w 597041"/>
                    <a:gd name="connsiteY22" fmla="*/ 438620 h 524623"/>
                    <a:gd name="connsiteX23" fmla="*/ 390373 w 597041"/>
                    <a:gd name="connsiteY23" fmla="*/ 511723 h 524623"/>
                    <a:gd name="connsiteX24" fmla="*/ 370280 w 597041"/>
                    <a:gd name="connsiteY24" fmla="*/ 511723 h 524623"/>
                    <a:gd name="connsiteX25" fmla="*/ 370280 w 597041"/>
                    <a:gd name="connsiteY25" fmla="*/ 438620 h 524623"/>
                    <a:gd name="connsiteX26" fmla="*/ 305696 w 597041"/>
                    <a:gd name="connsiteY26" fmla="*/ 511723 h 524623"/>
                    <a:gd name="connsiteX27" fmla="*/ 271252 w 597041"/>
                    <a:gd name="connsiteY27" fmla="*/ 511723 h 524623"/>
                    <a:gd name="connsiteX28" fmla="*/ 367410 w 597041"/>
                    <a:gd name="connsiteY28" fmla="*/ 402785 h 524623"/>
                    <a:gd name="connsiteX29" fmla="*/ 367410 w 597041"/>
                    <a:gd name="connsiteY29" fmla="*/ 358350 h 524623"/>
                    <a:gd name="connsiteX30" fmla="*/ 192316 w 597041"/>
                    <a:gd name="connsiteY30" fmla="*/ 358350 h 524623"/>
                    <a:gd name="connsiteX31" fmla="*/ 192316 w 597041"/>
                    <a:gd name="connsiteY31" fmla="*/ 217879 h 524623"/>
                    <a:gd name="connsiteX32" fmla="*/ 169353 w 597041"/>
                    <a:gd name="connsiteY32" fmla="*/ 207845 h 524623"/>
                    <a:gd name="connsiteX33" fmla="*/ 163612 w 597041"/>
                    <a:gd name="connsiteY33" fmla="*/ 329683 h 524623"/>
                    <a:gd name="connsiteX34" fmla="*/ 159307 w 597041"/>
                    <a:gd name="connsiteY34" fmla="*/ 329683 h 524623"/>
                    <a:gd name="connsiteX35" fmla="*/ 159307 w 597041"/>
                    <a:gd name="connsiteY35" fmla="*/ 346883 h 524623"/>
                    <a:gd name="connsiteX36" fmla="*/ 159307 w 597041"/>
                    <a:gd name="connsiteY36" fmla="*/ 359784 h 524623"/>
                    <a:gd name="connsiteX37" fmla="*/ 159307 w 597041"/>
                    <a:gd name="connsiteY37" fmla="*/ 490222 h 524623"/>
                    <a:gd name="connsiteX38" fmla="*/ 165047 w 597041"/>
                    <a:gd name="connsiteY38" fmla="*/ 490222 h 524623"/>
                    <a:gd name="connsiteX39" fmla="*/ 193751 w 597041"/>
                    <a:gd name="connsiteY39" fmla="*/ 497389 h 524623"/>
                    <a:gd name="connsiteX40" fmla="*/ 193751 w 597041"/>
                    <a:gd name="connsiteY40" fmla="*/ 524623 h 524623"/>
                    <a:gd name="connsiteX41" fmla="*/ 169353 w 597041"/>
                    <a:gd name="connsiteY41" fmla="*/ 524623 h 524623"/>
                    <a:gd name="connsiteX42" fmla="*/ 139214 w 597041"/>
                    <a:gd name="connsiteY42" fmla="*/ 520323 h 524623"/>
                    <a:gd name="connsiteX43" fmla="*/ 139214 w 597041"/>
                    <a:gd name="connsiteY43" fmla="*/ 524623 h 524623"/>
                    <a:gd name="connsiteX44" fmla="*/ 106204 w 597041"/>
                    <a:gd name="connsiteY44" fmla="*/ 524623 h 524623"/>
                    <a:gd name="connsiteX45" fmla="*/ 106204 w 597041"/>
                    <a:gd name="connsiteY45" fmla="*/ 494522 h 524623"/>
                    <a:gd name="connsiteX46" fmla="*/ 106204 w 597041"/>
                    <a:gd name="connsiteY46" fmla="*/ 490222 h 524623"/>
                    <a:gd name="connsiteX47" fmla="*/ 106204 w 597041"/>
                    <a:gd name="connsiteY47" fmla="*/ 359784 h 524623"/>
                    <a:gd name="connsiteX48" fmla="*/ 87547 w 597041"/>
                    <a:gd name="connsiteY48" fmla="*/ 359784 h 524623"/>
                    <a:gd name="connsiteX49" fmla="*/ 87547 w 597041"/>
                    <a:gd name="connsiteY49" fmla="*/ 490222 h 524623"/>
                    <a:gd name="connsiteX50" fmla="*/ 87547 w 597041"/>
                    <a:gd name="connsiteY50" fmla="*/ 494522 h 524623"/>
                    <a:gd name="connsiteX51" fmla="*/ 87547 w 597041"/>
                    <a:gd name="connsiteY51" fmla="*/ 524623 h 524623"/>
                    <a:gd name="connsiteX52" fmla="*/ 54537 w 597041"/>
                    <a:gd name="connsiteY52" fmla="*/ 524623 h 524623"/>
                    <a:gd name="connsiteX53" fmla="*/ 54537 w 597041"/>
                    <a:gd name="connsiteY53" fmla="*/ 520323 h 524623"/>
                    <a:gd name="connsiteX54" fmla="*/ 25834 w 597041"/>
                    <a:gd name="connsiteY54" fmla="*/ 524623 h 524623"/>
                    <a:gd name="connsiteX55" fmla="*/ 0 w 597041"/>
                    <a:gd name="connsiteY55" fmla="*/ 524623 h 524623"/>
                    <a:gd name="connsiteX56" fmla="*/ 0 w 597041"/>
                    <a:gd name="connsiteY56" fmla="*/ 497389 h 524623"/>
                    <a:gd name="connsiteX57" fmla="*/ 30139 w 597041"/>
                    <a:gd name="connsiteY57" fmla="*/ 490222 h 524623"/>
                    <a:gd name="connsiteX58" fmla="*/ 34445 w 597041"/>
                    <a:gd name="connsiteY58" fmla="*/ 490222 h 524623"/>
                    <a:gd name="connsiteX59" fmla="*/ 34445 w 597041"/>
                    <a:gd name="connsiteY59" fmla="*/ 359784 h 524623"/>
                    <a:gd name="connsiteX60" fmla="*/ 34445 w 597041"/>
                    <a:gd name="connsiteY60" fmla="*/ 346883 h 524623"/>
                    <a:gd name="connsiteX61" fmla="*/ 34445 w 597041"/>
                    <a:gd name="connsiteY61" fmla="*/ 329683 h 524623"/>
                    <a:gd name="connsiteX62" fmla="*/ 31574 w 597041"/>
                    <a:gd name="connsiteY62" fmla="*/ 329683 h 524623"/>
                    <a:gd name="connsiteX63" fmla="*/ 30139 w 597041"/>
                    <a:gd name="connsiteY63" fmla="*/ 302448 h 524623"/>
                    <a:gd name="connsiteX64" fmla="*/ 4306 w 597041"/>
                    <a:gd name="connsiteY64" fmla="*/ 302448 h 524623"/>
                    <a:gd name="connsiteX65" fmla="*/ 8611 w 597041"/>
                    <a:gd name="connsiteY65" fmla="*/ 169144 h 524623"/>
                    <a:gd name="connsiteX66" fmla="*/ 67454 w 597041"/>
                    <a:gd name="connsiteY66" fmla="*/ 159110 h 524623"/>
                    <a:gd name="connsiteX67" fmla="*/ 94723 w 597041"/>
                    <a:gd name="connsiteY67" fmla="*/ 190645 h 524623"/>
                    <a:gd name="connsiteX68" fmla="*/ 123427 w 597041"/>
                    <a:gd name="connsiteY68" fmla="*/ 159110 h 524623"/>
                    <a:gd name="connsiteX69" fmla="*/ 165047 w 597041"/>
                    <a:gd name="connsiteY69" fmla="*/ 159110 h 524623"/>
                    <a:gd name="connsiteX70" fmla="*/ 192316 w 597041"/>
                    <a:gd name="connsiteY70" fmla="*/ 172011 h 524623"/>
                    <a:gd name="connsiteX71" fmla="*/ 192316 w 597041"/>
                    <a:gd name="connsiteY71" fmla="*/ 117542 h 524623"/>
                    <a:gd name="connsiteX72" fmla="*/ 180835 w 597041"/>
                    <a:gd name="connsiteY72" fmla="*/ 117542 h 524623"/>
                    <a:gd name="connsiteX73" fmla="*/ 180835 w 597041"/>
                    <a:gd name="connsiteY73" fmla="*/ 93174 h 524623"/>
                    <a:gd name="connsiteX74" fmla="*/ 192316 w 597041"/>
                    <a:gd name="connsiteY74" fmla="*/ 93174 h 524623"/>
                    <a:gd name="connsiteX75" fmla="*/ 363104 w 597041"/>
                    <a:gd name="connsiteY75" fmla="*/ 93174 h 524623"/>
                    <a:gd name="connsiteX76" fmla="*/ 96902 w 597041"/>
                    <a:gd name="connsiteY76" fmla="*/ 0 h 524623"/>
                    <a:gd name="connsiteX77" fmla="*/ 170814 w 597041"/>
                    <a:gd name="connsiteY77" fmla="*/ 73797 h 524623"/>
                    <a:gd name="connsiteX78" fmla="*/ 96902 w 597041"/>
                    <a:gd name="connsiteY78" fmla="*/ 147594 h 524623"/>
                    <a:gd name="connsiteX79" fmla="*/ 22990 w 597041"/>
                    <a:gd name="connsiteY79" fmla="*/ 73797 h 524623"/>
                    <a:gd name="connsiteX80" fmla="*/ 96902 w 597041"/>
                    <a:gd name="connsiteY80" fmla="*/ 0 h 524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</a:cxnLst>
                  <a:rect l="l" t="t" r="r" b="b"/>
                  <a:pathLst>
                    <a:path w="597041" h="524623">
                      <a:moveTo>
                        <a:pt x="209538" y="117542"/>
                      </a:moveTo>
                      <a:lnTo>
                        <a:pt x="209538" y="179177"/>
                      </a:lnTo>
                      <a:lnTo>
                        <a:pt x="281298" y="213579"/>
                      </a:lnTo>
                      <a:lnTo>
                        <a:pt x="281298" y="258014"/>
                      </a:lnTo>
                      <a:lnTo>
                        <a:pt x="209538" y="225046"/>
                      </a:lnTo>
                      <a:lnTo>
                        <a:pt x="209538" y="341150"/>
                      </a:lnTo>
                      <a:lnTo>
                        <a:pt x="367410" y="341150"/>
                      </a:lnTo>
                      <a:lnTo>
                        <a:pt x="394679" y="341150"/>
                      </a:lnTo>
                      <a:lnTo>
                        <a:pt x="571207" y="341150"/>
                      </a:lnTo>
                      <a:lnTo>
                        <a:pt x="571207" y="117542"/>
                      </a:lnTo>
                      <a:close/>
                      <a:moveTo>
                        <a:pt x="363104" y="73107"/>
                      </a:moveTo>
                      <a:lnTo>
                        <a:pt x="410466" y="73107"/>
                      </a:lnTo>
                      <a:lnTo>
                        <a:pt x="410466" y="93174"/>
                      </a:lnTo>
                      <a:lnTo>
                        <a:pt x="588430" y="93174"/>
                      </a:lnTo>
                      <a:lnTo>
                        <a:pt x="597041" y="93174"/>
                      </a:lnTo>
                      <a:lnTo>
                        <a:pt x="597041" y="117542"/>
                      </a:lnTo>
                      <a:lnTo>
                        <a:pt x="588430" y="117542"/>
                      </a:lnTo>
                      <a:lnTo>
                        <a:pt x="588430" y="358350"/>
                      </a:lnTo>
                      <a:lnTo>
                        <a:pt x="394679" y="358350"/>
                      </a:lnTo>
                      <a:lnTo>
                        <a:pt x="394679" y="402785"/>
                      </a:lnTo>
                      <a:lnTo>
                        <a:pt x="490837" y="511723"/>
                      </a:lnTo>
                      <a:lnTo>
                        <a:pt x="456392" y="511723"/>
                      </a:lnTo>
                      <a:lnTo>
                        <a:pt x="390373" y="438620"/>
                      </a:lnTo>
                      <a:lnTo>
                        <a:pt x="390373" y="511723"/>
                      </a:lnTo>
                      <a:lnTo>
                        <a:pt x="370280" y="511723"/>
                      </a:lnTo>
                      <a:lnTo>
                        <a:pt x="370280" y="438620"/>
                      </a:lnTo>
                      <a:lnTo>
                        <a:pt x="305696" y="511723"/>
                      </a:lnTo>
                      <a:lnTo>
                        <a:pt x="271252" y="511723"/>
                      </a:lnTo>
                      <a:lnTo>
                        <a:pt x="367410" y="402785"/>
                      </a:lnTo>
                      <a:lnTo>
                        <a:pt x="367410" y="358350"/>
                      </a:lnTo>
                      <a:lnTo>
                        <a:pt x="192316" y="358350"/>
                      </a:lnTo>
                      <a:lnTo>
                        <a:pt x="192316" y="217879"/>
                      </a:lnTo>
                      <a:lnTo>
                        <a:pt x="169353" y="207845"/>
                      </a:lnTo>
                      <a:lnTo>
                        <a:pt x="163612" y="329683"/>
                      </a:lnTo>
                      <a:lnTo>
                        <a:pt x="159307" y="329683"/>
                      </a:lnTo>
                      <a:lnTo>
                        <a:pt x="159307" y="346883"/>
                      </a:lnTo>
                      <a:lnTo>
                        <a:pt x="159307" y="359784"/>
                      </a:lnTo>
                      <a:lnTo>
                        <a:pt x="159307" y="490222"/>
                      </a:lnTo>
                      <a:lnTo>
                        <a:pt x="165047" y="490222"/>
                      </a:lnTo>
                      <a:lnTo>
                        <a:pt x="193751" y="497389"/>
                      </a:lnTo>
                      <a:lnTo>
                        <a:pt x="193751" y="524623"/>
                      </a:lnTo>
                      <a:lnTo>
                        <a:pt x="169353" y="524623"/>
                      </a:lnTo>
                      <a:lnTo>
                        <a:pt x="139214" y="520323"/>
                      </a:lnTo>
                      <a:lnTo>
                        <a:pt x="139214" y="524623"/>
                      </a:lnTo>
                      <a:lnTo>
                        <a:pt x="106204" y="524623"/>
                      </a:lnTo>
                      <a:lnTo>
                        <a:pt x="106204" y="494522"/>
                      </a:lnTo>
                      <a:lnTo>
                        <a:pt x="106204" y="490222"/>
                      </a:lnTo>
                      <a:lnTo>
                        <a:pt x="106204" y="359784"/>
                      </a:lnTo>
                      <a:lnTo>
                        <a:pt x="87547" y="359784"/>
                      </a:lnTo>
                      <a:lnTo>
                        <a:pt x="87547" y="490222"/>
                      </a:lnTo>
                      <a:lnTo>
                        <a:pt x="87547" y="494522"/>
                      </a:lnTo>
                      <a:lnTo>
                        <a:pt x="87547" y="524623"/>
                      </a:lnTo>
                      <a:lnTo>
                        <a:pt x="54537" y="524623"/>
                      </a:lnTo>
                      <a:lnTo>
                        <a:pt x="54537" y="520323"/>
                      </a:lnTo>
                      <a:lnTo>
                        <a:pt x="25834" y="524623"/>
                      </a:lnTo>
                      <a:lnTo>
                        <a:pt x="0" y="524623"/>
                      </a:lnTo>
                      <a:lnTo>
                        <a:pt x="0" y="497389"/>
                      </a:lnTo>
                      <a:lnTo>
                        <a:pt x="30139" y="490222"/>
                      </a:lnTo>
                      <a:lnTo>
                        <a:pt x="34445" y="490222"/>
                      </a:lnTo>
                      <a:lnTo>
                        <a:pt x="34445" y="359784"/>
                      </a:lnTo>
                      <a:lnTo>
                        <a:pt x="34445" y="346883"/>
                      </a:lnTo>
                      <a:lnTo>
                        <a:pt x="34445" y="329683"/>
                      </a:lnTo>
                      <a:lnTo>
                        <a:pt x="31574" y="329683"/>
                      </a:lnTo>
                      <a:lnTo>
                        <a:pt x="30139" y="302448"/>
                      </a:lnTo>
                      <a:lnTo>
                        <a:pt x="4306" y="302448"/>
                      </a:lnTo>
                      <a:lnTo>
                        <a:pt x="8611" y="169144"/>
                      </a:lnTo>
                      <a:lnTo>
                        <a:pt x="67454" y="159110"/>
                      </a:lnTo>
                      <a:lnTo>
                        <a:pt x="94723" y="190645"/>
                      </a:lnTo>
                      <a:lnTo>
                        <a:pt x="123427" y="159110"/>
                      </a:lnTo>
                      <a:lnTo>
                        <a:pt x="165047" y="159110"/>
                      </a:lnTo>
                      <a:lnTo>
                        <a:pt x="192316" y="172011"/>
                      </a:lnTo>
                      <a:lnTo>
                        <a:pt x="192316" y="117542"/>
                      </a:lnTo>
                      <a:lnTo>
                        <a:pt x="180835" y="117542"/>
                      </a:lnTo>
                      <a:lnTo>
                        <a:pt x="180835" y="93174"/>
                      </a:lnTo>
                      <a:lnTo>
                        <a:pt x="192316" y="93174"/>
                      </a:lnTo>
                      <a:lnTo>
                        <a:pt x="363104" y="93174"/>
                      </a:lnTo>
                      <a:close/>
                      <a:moveTo>
                        <a:pt x="96902" y="0"/>
                      </a:moveTo>
                      <a:cubicBezTo>
                        <a:pt x="137722" y="0"/>
                        <a:pt x="170814" y="33040"/>
                        <a:pt x="170814" y="73797"/>
                      </a:cubicBezTo>
                      <a:cubicBezTo>
                        <a:pt x="170814" y="114554"/>
                        <a:pt x="137722" y="147594"/>
                        <a:pt x="96902" y="147594"/>
                      </a:cubicBezTo>
                      <a:cubicBezTo>
                        <a:pt x="56082" y="147594"/>
                        <a:pt x="22990" y="114554"/>
                        <a:pt x="22990" y="73797"/>
                      </a:cubicBezTo>
                      <a:cubicBezTo>
                        <a:pt x="22990" y="33040"/>
                        <a:pt x="56082" y="0"/>
                        <a:pt x="96902" y="0"/>
                      </a:cubicBezTo>
                      <a:close/>
                    </a:path>
                  </a:pathLst>
                </a:custGeom>
                <a:solidFill>
                  <a:srgbClr val="A41C20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>
                    <a:latin typeface="+mn-ea"/>
                  </a:endParaRPr>
                </a:p>
              </p:txBody>
            </p:sp>
          </p:grpSp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id="{5E868CB1-B51E-FF64-4193-544BE6387E6E}"/>
                  </a:ext>
                </a:extLst>
              </p:cNvPr>
              <p:cNvGrpSpPr/>
              <p:nvPr/>
            </p:nvGrpSpPr>
            <p:grpSpPr>
              <a:xfrm>
                <a:off x="684592" y="1411758"/>
                <a:ext cx="3314815" cy="4628443"/>
                <a:chOff x="1083472" y="1916599"/>
                <a:chExt cx="3314815" cy="4628443"/>
              </a:xfrm>
            </p:grpSpPr>
            <p:sp>
              <p:nvSpPr>
                <p:cNvPr id="33" name="矩形: 剪去单角 32">
                  <a:extLst>
                    <a:ext uri="{FF2B5EF4-FFF2-40B4-BE49-F238E27FC236}">
                      <a16:creationId xmlns:a16="http://schemas.microsoft.com/office/drawing/2014/main" id="{A6AD011D-BA3A-EE95-7978-211D3AF24116}"/>
                    </a:ext>
                  </a:extLst>
                </p:cNvPr>
                <p:cNvSpPr/>
                <p:nvPr/>
              </p:nvSpPr>
              <p:spPr>
                <a:xfrm>
                  <a:off x="1083472" y="1916599"/>
                  <a:ext cx="3314815" cy="4628443"/>
                </a:xfrm>
                <a:prstGeom prst="snip1Rect">
                  <a:avLst>
                    <a:gd name="adj" fmla="val 13854"/>
                  </a:avLst>
                </a:prstGeom>
                <a:gradFill flip="none" rotWithShape="1">
                  <a:gsLst>
                    <a:gs pos="0">
                      <a:srgbClr val="FAFFFF"/>
                    </a:gs>
                    <a:gs pos="100000">
                      <a:srgbClr val="FED7AC"/>
                    </a:gs>
                  </a:gsLst>
                  <a:lin ang="16200000" scaled="1"/>
                  <a:tileRect/>
                </a:gradFill>
                <a:ln>
                  <a:gradFill flip="none" rotWithShape="1">
                    <a:gsLst>
                      <a:gs pos="57000">
                        <a:srgbClr val="FEBB72"/>
                      </a:gs>
                      <a:gs pos="0">
                        <a:srgbClr val="FED7AC">
                          <a:alpha val="0"/>
                        </a:srgbClr>
                      </a:gs>
                    </a:gsLst>
                    <a:lin ang="162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497FD0F3-154C-CAA3-2E8C-5CFBF2B68ECF}"/>
                    </a:ext>
                  </a:extLst>
                </p:cNvPr>
                <p:cNvSpPr txBox="1"/>
                <p:nvPr/>
              </p:nvSpPr>
              <p:spPr>
                <a:xfrm>
                  <a:off x="1452058" y="2939967"/>
                  <a:ext cx="2646878" cy="58477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defRPr kumimoji="0" sz="2400" b="0" i="0" u="none" strike="noStrike" kern="100" cap="none" spc="0" normalizeH="0" baseline="0">
                      <a:ln>
                        <a:noFill/>
                      </a:ln>
                      <a:effectLst/>
                      <a:uLnTx/>
                      <a:uFillTx/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cs typeface="仿宋_GB2312"/>
                    </a:defRPr>
                  </a:lvl1pPr>
                </a:lstStyle>
                <a:p>
                  <a:r>
                    <a:rPr lang="zh-CN" altLang="en-US" sz="3200">
                      <a:solidFill>
                        <a:srgbClr val="A41C20"/>
                      </a:solidFill>
                      <a:latin typeface="+mj-ea"/>
                      <a:ea typeface="+mj-ea"/>
                    </a:rPr>
                    <a:t>助推文艺创作</a:t>
                  </a: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C379B0AF-BC65-6291-693A-168F72D9E2ED}"/>
                    </a:ext>
                  </a:extLst>
                </p:cNvPr>
                <p:cNvSpPr txBox="1"/>
                <p:nvPr/>
              </p:nvSpPr>
              <p:spPr>
                <a:xfrm>
                  <a:off x="1819163" y="3641113"/>
                  <a:ext cx="87710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600">
                      <a:latin typeface="+mn-ea"/>
                    </a:rPr>
                    <a:t>李某某</a:t>
                  </a:r>
                </a:p>
              </p:txBody>
            </p: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F9F5CB8E-0B3F-52C6-77A5-567F322713EE}"/>
                    </a:ext>
                  </a:extLst>
                </p:cNvPr>
                <p:cNvSpPr txBox="1"/>
                <p:nvPr/>
              </p:nvSpPr>
              <p:spPr>
                <a:xfrm>
                  <a:off x="2775497" y="3648480"/>
                  <a:ext cx="105568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defRPr>
                  </a:lvl1pPr>
                </a:lstStyle>
                <a:p>
                  <a:r>
                    <a:rPr lang="zh-CN" altLang="en-US">
                      <a:latin typeface="+mn-ea"/>
                      <a:ea typeface="+mn-ea"/>
                    </a:rPr>
                    <a:t>胡某某</a:t>
                  </a:r>
                </a:p>
              </p:txBody>
            </p:sp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5CE86A9D-7749-F246-1D99-30C5315147EA}"/>
                    </a:ext>
                  </a:extLst>
                </p:cNvPr>
                <p:cNvGrpSpPr/>
                <p:nvPr/>
              </p:nvGrpSpPr>
              <p:grpSpPr>
                <a:xfrm>
                  <a:off x="1581066" y="4172824"/>
                  <a:ext cx="2570550" cy="1638509"/>
                  <a:chOff x="1480743" y="4337622"/>
                  <a:chExt cx="2570550" cy="1638509"/>
                </a:xfrm>
              </p:grpSpPr>
              <p:grpSp>
                <p:nvGrpSpPr>
                  <p:cNvPr id="13" name="组合 12">
                    <a:extLst>
                      <a:ext uri="{FF2B5EF4-FFF2-40B4-BE49-F238E27FC236}">
                        <a16:creationId xmlns:a16="http://schemas.microsoft.com/office/drawing/2014/main" id="{7D350598-9496-047D-8A92-DAC8B302A85F}"/>
                      </a:ext>
                    </a:extLst>
                  </p:cNvPr>
                  <p:cNvGrpSpPr/>
                  <p:nvPr/>
                </p:nvGrpSpPr>
                <p:grpSpPr>
                  <a:xfrm>
                    <a:off x="1480743" y="4337622"/>
                    <a:ext cx="2570550" cy="750966"/>
                    <a:chOff x="2002532" y="3978392"/>
                    <a:chExt cx="2570550" cy="750966"/>
                  </a:xfrm>
                </p:grpSpPr>
                <p:sp>
                  <p:nvSpPr>
                    <p:cNvPr id="34" name="文本框 33">
                      <a:extLst>
                        <a:ext uri="{FF2B5EF4-FFF2-40B4-BE49-F238E27FC236}">
                          <a16:creationId xmlns:a16="http://schemas.microsoft.com/office/drawing/2014/main" id="{7A646593-B06B-48B8-DAE4-F0137E506D6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002532" y="4327710"/>
                      <a:ext cx="2570550" cy="401648"/>
                    </a:xfrm>
                    <a:prstGeom prst="rect">
                      <a:avLst/>
                    </a:prstGeom>
                    <a:noFill/>
                    <a:effectLst/>
                  </p:spPr>
                  <p:txBody>
                    <a:bodyPr wrap="none" lIns="79553" tIns="39776" rIns="79553" bIns="39776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defRPr kumimoji="0" sz="2400" b="0" i="0" u="none" strike="noStrike" kern="100" cap="none" spc="0" normalizeH="0" baseline="0">
                          <a:ln>
                            <a:noFill/>
                          </a:ln>
                          <a:effectLst/>
                          <a:uLnTx/>
                          <a:uFillTx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cs typeface="仿宋_GB2312"/>
                        </a:defRPr>
                      </a:lvl1pPr>
                    </a:lstStyle>
                    <a:p>
                      <a:r>
                        <a:rPr kumimoji="0" lang="zh-CN" altLang="zh-CN" sz="2088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“争当五好钢花人”</a:t>
                      </a:r>
                      <a:endParaRPr lang="zh-CN" altLang="en-US" sz="2088">
                        <a:latin typeface="+mn-ea"/>
                        <a:ea typeface="+mn-ea"/>
                      </a:endParaRPr>
                    </a:p>
                  </p:txBody>
                </p:sp>
                <p:grpSp>
                  <p:nvGrpSpPr>
                    <p:cNvPr id="8" name="组合 7">
                      <a:extLst>
                        <a:ext uri="{FF2B5EF4-FFF2-40B4-BE49-F238E27FC236}">
                          <a16:creationId xmlns:a16="http://schemas.microsoft.com/office/drawing/2014/main" id="{2BAEAFE7-2EC9-30C6-233C-44DD61A1F87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796883" y="3978392"/>
                      <a:ext cx="661809" cy="333368"/>
                      <a:chOff x="2714388" y="4024513"/>
                      <a:chExt cx="661809" cy="333368"/>
                    </a:xfrm>
                  </p:grpSpPr>
                  <p:sp>
                    <p:nvSpPr>
                      <p:cNvPr id="7" name="对话气泡: 圆角矩形 6">
                        <a:extLst>
                          <a:ext uri="{FF2B5EF4-FFF2-40B4-BE49-F238E27FC236}">
                            <a16:creationId xmlns:a16="http://schemas.microsoft.com/office/drawing/2014/main" id="{0DD221D0-A6AB-53EF-FF2C-F5B2AF2681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714388" y="4045322"/>
                        <a:ext cx="661809" cy="269956"/>
                      </a:xfrm>
                      <a:prstGeom prst="wedgeRoundRectCallout">
                        <a:avLst>
                          <a:gd name="adj1" fmla="val 9886"/>
                          <a:gd name="adj2" fmla="val 78872"/>
                          <a:gd name="adj3" fmla="val 16667"/>
                        </a:avLst>
                      </a:prstGeom>
                      <a:solidFill>
                        <a:srgbClr val="A41C20"/>
                      </a:solidFill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66029" tIns="33015" rIns="66029" bIns="33015" rtlCol="0" anchor="ctr"/>
                      <a:lstStyle/>
                      <a:p>
                        <a:pPr algn="ctr"/>
                        <a:endParaRPr lang="zh-CN" altLang="en-US" sz="1300">
                          <a:latin typeface="+mn-ea"/>
                        </a:endParaRPr>
                      </a:p>
                    </p:txBody>
                  </p:sp>
                  <p:sp>
                    <p:nvSpPr>
                      <p:cNvPr id="35" name="文本框 34">
                        <a:extLst>
                          <a:ext uri="{FF2B5EF4-FFF2-40B4-BE49-F238E27FC236}">
                            <a16:creationId xmlns:a16="http://schemas.microsoft.com/office/drawing/2014/main" id="{35158506-9269-1DC5-6EFF-BE495C978C0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735380" y="4024513"/>
                        <a:ext cx="619823" cy="333368"/>
                      </a:xfrm>
                      <a:prstGeom prst="rect">
                        <a:avLst/>
                      </a:prstGeom>
                      <a:noFill/>
                      <a:effectLst/>
                    </p:spPr>
                    <p:txBody>
                      <a:bodyPr wrap="square" lIns="66029" tIns="33015" rIns="66029" bIns="33015">
                        <a:spAutoFit/>
                      </a:bodyPr>
                      <a:lstStyle>
                        <a:defPPr>
                          <a:defRPr lang="zh-CN"/>
                        </a:defPPr>
                        <a:lvl1pPr>
                          <a:defRPr kumimoji="0" sz="2400" b="0" i="0" u="none" strike="noStrike" kern="100" cap="none" spc="0" normalizeH="0" baseline="0">
                            <a:ln>
                              <a:noFill/>
                            </a:ln>
                            <a:effectLst/>
                            <a:uLnTx/>
                            <a:uFillTx/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仿宋_GB2312"/>
                          </a:defRPr>
                        </a:lvl1pPr>
                      </a:lstStyle>
                      <a:p>
                        <a:pPr algn="dist"/>
                        <a:r>
                          <a:rPr kumimoji="0" lang="zh-CN" altLang="zh-CN" sz="1733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+mn-ea"/>
                            <a:ea typeface="+mn-ea"/>
                            <a:cs typeface="+mn-cs"/>
                          </a:rPr>
                          <a:t>歌曲</a:t>
                        </a:r>
                        <a:endParaRPr lang="zh-CN" altLang="en-US" sz="1733">
                          <a:solidFill>
                            <a:schemeClr val="bg1"/>
                          </a:solidFill>
                          <a:latin typeface="+mn-ea"/>
                          <a:ea typeface="+mn-ea"/>
                        </a:endParaRPr>
                      </a:p>
                    </p:txBody>
                  </p:sp>
                </p:grpSp>
              </p:grpSp>
              <p:grpSp>
                <p:nvGrpSpPr>
                  <p:cNvPr id="14" name="组合 13">
                    <a:extLst>
                      <a:ext uri="{FF2B5EF4-FFF2-40B4-BE49-F238E27FC236}">
                        <a16:creationId xmlns:a16="http://schemas.microsoft.com/office/drawing/2014/main" id="{1176849A-336B-7C24-35B2-CAEC50622A58}"/>
                      </a:ext>
                    </a:extLst>
                  </p:cNvPr>
                  <p:cNvGrpSpPr/>
                  <p:nvPr/>
                </p:nvGrpSpPr>
                <p:grpSpPr>
                  <a:xfrm>
                    <a:off x="1595165" y="5220307"/>
                    <a:ext cx="2302784" cy="755824"/>
                    <a:chOff x="2069497" y="5022905"/>
                    <a:chExt cx="2302784" cy="755824"/>
                  </a:xfrm>
                </p:grpSpPr>
                <p:sp>
                  <p:nvSpPr>
                    <p:cNvPr id="47" name="文本框 46">
                      <a:extLst>
                        <a:ext uri="{FF2B5EF4-FFF2-40B4-BE49-F238E27FC236}">
                          <a16:creationId xmlns:a16="http://schemas.microsoft.com/office/drawing/2014/main" id="{58D5837B-9F08-E4D7-655E-5921D7E7E40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069497" y="5377081"/>
                      <a:ext cx="2302784" cy="401648"/>
                    </a:xfrm>
                    <a:prstGeom prst="rect">
                      <a:avLst/>
                    </a:prstGeom>
                    <a:noFill/>
                    <a:effectLst/>
                  </p:spPr>
                  <p:txBody>
                    <a:bodyPr wrap="none" lIns="79553" tIns="39776" rIns="79553" bIns="39776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defRPr kumimoji="0" sz="2400" b="0" i="0" u="none" strike="noStrike" kern="100" cap="none" spc="0" normalizeH="0" baseline="0">
                          <a:ln>
                            <a:noFill/>
                          </a:ln>
                          <a:effectLst/>
                          <a:uLnTx/>
                          <a:uFillTx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cs typeface="仿宋_GB2312"/>
                        </a:defRPr>
                      </a:lvl1pPr>
                    </a:lstStyle>
                    <a:p>
                      <a:r>
                        <a:rPr kumimoji="0" lang="zh-CN" altLang="en-US" sz="2088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“一个也不能少”</a:t>
                      </a:r>
                      <a:endParaRPr lang="zh-CN" altLang="en-US" sz="2088">
                        <a:latin typeface="+mn-ea"/>
                        <a:ea typeface="+mn-ea"/>
                      </a:endParaRPr>
                    </a:p>
                  </p:txBody>
                </p:sp>
                <p:grpSp>
                  <p:nvGrpSpPr>
                    <p:cNvPr id="51" name="组合 50">
                      <a:extLst>
                        <a:ext uri="{FF2B5EF4-FFF2-40B4-BE49-F238E27FC236}">
                          <a16:creationId xmlns:a16="http://schemas.microsoft.com/office/drawing/2014/main" id="{39DB0EC9-3ADE-0EFA-915F-D4FAA25C800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790714" y="5022905"/>
                      <a:ext cx="661809" cy="333368"/>
                      <a:chOff x="2708219" y="3892618"/>
                      <a:chExt cx="661809" cy="333368"/>
                    </a:xfrm>
                  </p:grpSpPr>
                  <p:sp>
                    <p:nvSpPr>
                      <p:cNvPr id="52" name="对话气泡: 圆角矩形 51">
                        <a:extLst>
                          <a:ext uri="{FF2B5EF4-FFF2-40B4-BE49-F238E27FC236}">
                            <a16:creationId xmlns:a16="http://schemas.microsoft.com/office/drawing/2014/main" id="{D9B4B9AB-2A9E-67AA-0299-3F27487283D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708219" y="3913426"/>
                        <a:ext cx="661809" cy="269956"/>
                      </a:xfrm>
                      <a:prstGeom prst="wedgeRoundRectCallout">
                        <a:avLst>
                          <a:gd name="adj1" fmla="val 9886"/>
                          <a:gd name="adj2" fmla="val 78872"/>
                          <a:gd name="adj3" fmla="val 16667"/>
                        </a:avLst>
                      </a:prstGeom>
                      <a:solidFill>
                        <a:srgbClr val="A41C20"/>
                      </a:solidFill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66029" tIns="33015" rIns="66029" bIns="33015" rtlCol="0" anchor="ctr"/>
                      <a:lstStyle/>
                      <a:p>
                        <a:pPr algn="ctr"/>
                        <a:endParaRPr lang="zh-CN" altLang="en-US" sz="1300">
                          <a:latin typeface="+mn-ea"/>
                        </a:endParaRPr>
                      </a:p>
                    </p:txBody>
                  </p:sp>
                  <p:sp>
                    <p:nvSpPr>
                      <p:cNvPr id="53" name="文本框 52">
                        <a:extLst>
                          <a:ext uri="{FF2B5EF4-FFF2-40B4-BE49-F238E27FC236}">
                            <a16:creationId xmlns:a16="http://schemas.microsoft.com/office/drawing/2014/main" id="{B9EE3E0A-EC86-F760-0DE6-CB39B539C76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729211" y="3892618"/>
                        <a:ext cx="619823" cy="333368"/>
                      </a:xfrm>
                      <a:prstGeom prst="rect">
                        <a:avLst/>
                      </a:prstGeom>
                      <a:noFill/>
                      <a:effectLst/>
                    </p:spPr>
                    <p:txBody>
                      <a:bodyPr wrap="square" lIns="66029" tIns="33015" rIns="66029" bIns="33015">
                        <a:spAutoFit/>
                      </a:bodyPr>
                      <a:lstStyle>
                        <a:defPPr>
                          <a:defRPr lang="zh-CN"/>
                        </a:defPPr>
                        <a:lvl1pPr>
                          <a:defRPr kumimoji="0" sz="2400" b="0" i="0" u="none" strike="noStrike" kern="100" cap="none" spc="0" normalizeH="0" baseline="0">
                            <a:ln>
                              <a:noFill/>
                            </a:ln>
                            <a:effectLst/>
                            <a:uLnTx/>
                            <a:uFillTx/>
                            <a:latin typeface="思源黑体 CN Medium" panose="020B0600000000000000" pitchFamily="34" charset="-122"/>
                            <a:ea typeface="思源黑体 CN Medium" panose="020B0600000000000000" pitchFamily="34" charset="-122"/>
                            <a:cs typeface="仿宋_GB2312"/>
                          </a:defRPr>
                        </a:lvl1pPr>
                      </a:lstStyle>
                      <a:p>
                        <a:pPr algn="dist"/>
                        <a:r>
                          <a:rPr kumimoji="0" lang="zh-CN" altLang="en-US" sz="1733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+mn-ea"/>
                            <a:ea typeface="+mn-ea"/>
                            <a:cs typeface="+mn-cs"/>
                          </a:rPr>
                          <a:t>小品</a:t>
                        </a:r>
                      </a:p>
                    </p:txBody>
                  </p:sp>
                </p:grpSp>
              </p:grpSp>
            </p:grpSp>
            <p:sp>
              <p:nvSpPr>
                <p:cNvPr id="93" name="residential_142802">
                  <a:extLst>
                    <a:ext uri="{FF2B5EF4-FFF2-40B4-BE49-F238E27FC236}">
                      <a16:creationId xmlns:a16="http://schemas.microsoft.com/office/drawing/2014/main" id="{1FB8134F-8E12-97B5-52AD-ED603ADFC42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500519" y="2221317"/>
                  <a:ext cx="469636" cy="609684"/>
                </a:xfrm>
                <a:custGeom>
                  <a:avLst/>
                  <a:gdLst>
                    <a:gd name="connsiteX0" fmla="*/ 407268 w 467355"/>
                    <a:gd name="connsiteY0" fmla="*/ 513364 h 606722"/>
                    <a:gd name="connsiteX1" fmla="*/ 467355 w 467355"/>
                    <a:gd name="connsiteY1" fmla="*/ 573412 h 606722"/>
                    <a:gd name="connsiteX2" fmla="*/ 433974 w 467355"/>
                    <a:gd name="connsiteY2" fmla="*/ 606722 h 606722"/>
                    <a:gd name="connsiteX3" fmla="*/ 380563 w 467355"/>
                    <a:gd name="connsiteY3" fmla="*/ 606722 h 606722"/>
                    <a:gd name="connsiteX4" fmla="*/ 347182 w 467355"/>
                    <a:gd name="connsiteY4" fmla="*/ 573412 h 606722"/>
                    <a:gd name="connsiteX5" fmla="*/ 407268 w 467355"/>
                    <a:gd name="connsiteY5" fmla="*/ 513364 h 606722"/>
                    <a:gd name="connsiteX6" fmla="*/ 60086 w 467355"/>
                    <a:gd name="connsiteY6" fmla="*/ 513364 h 606722"/>
                    <a:gd name="connsiteX7" fmla="*/ 120173 w 467355"/>
                    <a:gd name="connsiteY7" fmla="*/ 573412 h 606722"/>
                    <a:gd name="connsiteX8" fmla="*/ 86792 w 467355"/>
                    <a:gd name="connsiteY8" fmla="*/ 606722 h 606722"/>
                    <a:gd name="connsiteX9" fmla="*/ 33381 w 467355"/>
                    <a:gd name="connsiteY9" fmla="*/ 606722 h 606722"/>
                    <a:gd name="connsiteX10" fmla="*/ 0 w 467355"/>
                    <a:gd name="connsiteY10" fmla="*/ 573412 h 606722"/>
                    <a:gd name="connsiteX11" fmla="*/ 60086 w 467355"/>
                    <a:gd name="connsiteY11" fmla="*/ 513364 h 606722"/>
                    <a:gd name="connsiteX12" fmla="*/ 407304 w 467355"/>
                    <a:gd name="connsiteY12" fmla="*/ 446679 h 606722"/>
                    <a:gd name="connsiteX13" fmla="*/ 440682 w 467355"/>
                    <a:gd name="connsiteY13" fmla="*/ 480021 h 606722"/>
                    <a:gd name="connsiteX14" fmla="*/ 407304 w 467355"/>
                    <a:gd name="connsiteY14" fmla="*/ 513363 h 606722"/>
                    <a:gd name="connsiteX15" fmla="*/ 373926 w 467355"/>
                    <a:gd name="connsiteY15" fmla="*/ 480021 h 606722"/>
                    <a:gd name="connsiteX16" fmla="*/ 407304 w 467355"/>
                    <a:gd name="connsiteY16" fmla="*/ 446679 h 606722"/>
                    <a:gd name="connsiteX17" fmla="*/ 60052 w 467355"/>
                    <a:gd name="connsiteY17" fmla="*/ 446679 h 606722"/>
                    <a:gd name="connsiteX18" fmla="*/ 93430 w 467355"/>
                    <a:gd name="connsiteY18" fmla="*/ 480021 h 606722"/>
                    <a:gd name="connsiteX19" fmla="*/ 60052 w 467355"/>
                    <a:gd name="connsiteY19" fmla="*/ 513363 h 606722"/>
                    <a:gd name="connsiteX20" fmla="*/ 26674 w 467355"/>
                    <a:gd name="connsiteY20" fmla="*/ 480021 h 606722"/>
                    <a:gd name="connsiteX21" fmla="*/ 60052 w 467355"/>
                    <a:gd name="connsiteY21" fmla="*/ 446679 h 606722"/>
                    <a:gd name="connsiteX22" fmla="*/ 333845 w 467355"/>
                    <a:gd name="connsiteY22" fmla="*/ 326718 h 606722"/>
                    <a:gd name="connsiteX23" fmla="*/ 427274 w 467355"/>
                    <a:gd name="connsiteY23" fmla="*/ 326718 h 606722"/>
                    <a:gd name="connsiteX24" fmla="*/ 427274 w 467355"/>
                    <a:gd name="connsiteY24" fmla="*/ 406669 h 606722"/>
                    <a:gd name="connsiteX25" fmla="*/ 387233 w 467355"/>
                    <a:gd name="connsiteY25" fmla="*/ 406669 h 606722"/>
                    <a:gd name="connsiteX26" fmla="*/ 387233 w 467355"/>
                    <a:gd name="connsiteY26" fmla="*/ 366694 h 606722"/>
                    <a:gd name="connsiteX27" fmla="*/ 333845 w 467355"/>
                    <a:gd name="connsiteY27" fmla="*/ 366694 h 606722"/>
                    <a:gd name="connsiteX28" fmla="*/ 40011 w 467355"/>
                    <a:gd name="connsiteY28" fmla="*/ 326718 h 606722"/>
                    <a:gd name="connsiteX29" fmla="*/ 133510 w 467355"/>
                    <a:gd name="connsiteY29" fmla="*/ 326718 h 606722"/>
                    <a:gd name="connsiteX30" fmla="*/ 133510 w 467355"/>
                    <a:gd name="connsiteY30" fmla="*/ 366694 h 606722"/>
                    <a:gd name="connsiteX31" fmla="*/ 80082 w 467355"/>
                    <a:gd name="connsiteY31" fmla="*/ 366694 h 606722"/>
                    <a:gd name="connsiteX32" fmla="*/ 80082 w 467355"/>
                    <a:gd name="connsiteY32" fmla="*/ 406669 h 606722"/>
                    <a:gd name="connsiteX33" fmla="*/ 40011 w 467355"/>
                    <a:gd name="connsiteY33" fmla="*/ 406669 h 606722"/>
                    <a:gd name="connsiteX34" fmla="*/ 213608 w 467355"/>
                    <a:gd name="connsiteY34" fmla="*/ 297970 h 606722"/>
                    <a:gd name="connsiteX35" fmla="*/ 213608 w 467355"/>
                    <a:gd name="connsiteY35" fmla="*/ 326672 h 606722"/>
                    <a:gd name="connsiteX36" fmla="*/ 253658 w 467355"/>
                    <a:gd name="connsiteY36" fmla="*/ 326672 h 606722"/>
                    <a:gd name="connsiteX37" fmla="*/ 253658 w 467355"/>
                    <a:gd name="connsiteY37" fmla="*/ 297970 h 606722"/>
                    <a:gd name="connsiteX38" fmla="*/ 233633 w 467355"/>
                    <a:gd name="connsiteY38" fmla="*/ 300014 h 606722"/>
                    <a:gd name="connsiteX39" fmla="*/ 213608 w 467355"/>
                    <a:gd name="connsiteY39" fmla="*/ 297970 h 606722"/>
                    <a:gd name="connsiteX40" fmla="*/ 373926 w 467355"/>
                    <a:gd name="connsiteY40" fmla="*/ 179942 h 606722"/>
                    <a:gd name="connsiteX41" fmla="*/ 433977 w 467355"/>
                    <a:gd name="connsiteY41" fmla="*/ 179942 h 606722"/>
                    <a:gd name="connsiteX42" fmla="*/ 433977 w 467355"/>
                    <a:gd name="connsiteY42" fmla="*/ 220023 h 606722"/>
                    <a:gd name="connsiteX43" fmla="*/ 373926 w 467355"/>
                    <a:gd name="connsiteY43" fmla="*/ 220023 h 606722"/>
                    <a:gd name="connsiteX44" fmla="*/ 33377 w 467355"/>
                    <a:gd name="connsiteY44" fmla="*/ 179942 h 606722"/>
                    <a:gd name="connsiteX45" fmla="*/ 93428 w 467355"/>
                    <a:gd name="connsiteY45" fmla="*/ 179942 h 606722"/>
                    <a:gd name="connsiteX46" fmla="*/ 93428 w 467355"/>
                    <a:gd name="connsiteY46" fmla="*/ 220023 h 606722"/>
                    <a:gd name="connsiteX47" fmla="*/ 33377 w 467355"/>
                    <a:gd name="connsiteY47" fmla="*/ 220023 h 606722"/>
                    <a:gd name="connsiteX48" fmla="*/ 233633 w 467355"/>
                    <a:gd name="connsiteY48" fmla="*/ 139978 h 606722"/>
                    <a:gd name="connsiteX49" fmla="*/ 173559 w 467355"/>
                    <a:gd name="connsiteY49" fmla="*/ 200047 h 606722"/>
                    <a:gd name="connsiteX50" fmla="*/ 213608 w 467355"/>
                    <a:gd name="connsiteY50" fmla="*/ 256561 h 606722"/>
                    <a:gd name="connsiteX51" fmla="*/ 213608 w 467355"/>
                    <a:gd name="connsiteY51" fmla="*/ 213376 h 606722"/>
                    <a:gd name="connsiteX52" fmla="*/ 253658 w 467355"/>
                    <a:gd name="connsiteY52" fmla="*/ 213376 h 606722"/>
                    <a:gd name="connsiteX53" fmla="*/ 253658 w 467355"/>
                    <a:gd name="connsiteY53" fmla="*/ 256561 h 606722"/>
                    <a:gd name="connsiteX54" fmla="*/ 293707 w 467355"/>
                    <a:gd name="connsiteY54" fmla="*/ 200047 h 606722"/>
                    <a:gd name="connsiteX55" fmla="*/ 233633 w 467355"/>
                    <a:gd name="connsiteY55" fmla="*/ 139978 h 606722"/>
                    <a:gd name="connsiteX56" fmla="*/ 233633 w 467355"/>
                    <a:gd name="connsiteY56" fmla="*/ 99991 h 606722"/>
                    <a:gd name="connsiteX57" fmla="*/ 333845 w 467355"/>
                    <a:gd name="connsiteY57" fmla="*/ 200047 h 606722"/>
                    <a:gd name="connsiteX58" fmla="*/ 293707 w 467355"/>
                    <a:gd name="connsiteY58" fmla="*/ 279931 h 606722"/>
                    <a:gd name="connsiteX59" fmla="*/ 293707 w 467355"/>
                    <a:gd name="connsiteY59" fmla="*/ 366658 h 606722"/>
                    <a:gd name="connsiteX60" fmla="*/ 173559 w 467355"/>
                    <a:gd name="connsiteY60" fmla="*/ 366658 h 606722"/>
                    <a:gd name="connsiteX61" fmla="*/ 173559 w 467355"/>
                    <a:gd name="connsiteY61" fmla="*/ 279931 h 606722"/>
                    <a:gd name="connsiteX62" fmla="*/ 133510 w 467355"/>
                    <a:gd name="connsiteY62" fmla="*/ 200047 h 606722"/>
                    <a:gd name="connsiteX63" fmla="*/ 233633 w 467355"/>
                    <a:gd name="connsiteY63" fmla="*/ 99991 h 606722"/>
                    <a:gd name="connsiteX64" fmla="*/ 361147 w 467355"/>
                    <a:gd name="connsiteY64" fmla="*/ 44456 h 606722"/>
                    <a:gd name="connsiteX65" fmla="*/ 389451 w 467355"/>
                    <a:gd name="connsiteY65" fmla="*/ 72704 h 606722"/>
                    <a:gd name="connsiteX66" fmla="*/ 346996 w 467355"/>
                    <a:gd name="connsiteY66" fmla="*/ 115163 h 606722"/>
                    <a:gd name="connsiteX67" fmla="*/ 318603 w 467355"/>
                    <a:gd name="connsiteY67" fmla="*/ 86827 h 606722"/>
                    <a:gd name="connsiteX68" fmla="*/ 106187 w 467355"/>
                    <a:gd name="connsiteY68" fmla="*/ 44456 h 606722"/>
                    <a:gd name="connsiteX69" fmla="*/ 148611 w 467355"/>
                    <a:gd name="connsiteY69" fmla="*/ 86827 h 606722"/>
                    <a:gd name="connsiteX70" fmla="*/ 120328 w 467355"/>
                    <a:gd name="connsiteY70" fmla="*/ 115163 h 606722"/>
                    <a:gd name="connsiteX71" fmla="*/ 77904 w 467355"/>
                    <a:gd name="connsiteY71" fmla="*/ 72704 h 606722"/>
                    <a:gd name="connsiteX72" fmla="*/ 213602 w 467355"/>
                    <a:gd name="connsiteY72" fmla="*/ 0 h 606722"/>
                    <a:gd name="connsiteX73" fmla="*/ 253683 w 467355"/>
                    <a:gd name="connsiteY73" fmla="*/ 0 h 606722"/>
                    <a:gd name="connsiteX74" fmla="*/ 253683 w 467355"/>
                    <a:gd name="connsiteY74" fmla="*/ 59981 h 606722"/>
                    <a:gd name="connsiteX75" fmla="*/ 213602 w 467355"/>
                    <a:gd name="connsiteY75" fmla="*/ 59981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467355" h="606722">
                      <a:moveTo>
                        <a:pt x="407268" y="513364"/>
                      </a:moveTo>
                      <a:cubicBezTo>
                        <a:pt x="440383" y="513364"/>
                        <a:pt x="467355" y="540279"/>
                        <a:pt x="467355" y="573412"/>
                      </a:cubicBezTo>
                      <a:cubicBezTo>
                        <a:pt x="467355" y="591710"/>
                        <a:pt x="452400" y="606722"/>
                        <a:pt x="433974" y="606722"/>
                      </a:cubicBezTo>
                      <a:lnTo>
                        <a:pt x="380563" y="606722"/>
                      </a:lnTo>
                      <a:cubicBezTo>
                        <a:pt x="362137" y="606722"/>
                        <a:pt x="347182" y="591710"/>
                        <a:pt x="347182" y="573412"/>
                      </a:cubicBezTo>
                      <a:cubicBezTo>
                        <a:pt x="347182" y="540279"/>
                        <a:pt x="374154" y="513364"/>
                        <a:pt x="407268" y="513364"/>
                      </a:cubicBezTo>
                      <a:close/>
                      <a:moveTo>
                        <a:pt x="60086" y="513364"/>
                      </a:moveTo>
                      <a:cubicBezTo>
                        <a:pt x="93201" y="513364"/>
                        <a:pt x="120173" y="540279"/>
                        <a:pt x="120173" y="573412"/>
                      </a:cubicBezTo>
                      <a:cubicBezTo>
                        <a:pt x="120173" y="591710"/>
                        <a:pt x="105218" y="606722"/>
                        <a:pt x="86792" y="606722"/>
                      </a:cubicBezTo>
                      <a:lnTo>
                        <a:pt x="33381" y="606722"/>
                      </a:lnTo>
                      <a:cubicBezTo>
                        <a:pt x="14955" y="606722"/>
                        <a:pt x="0" y="591710"/>
                        <a:pt x="0" y="573412"/>
                      </a:cubicBezTo>
                      <a:cubicBezTo>
                        <a:pt x="0" y="540279"/>
                        <a:pt x="26972" y="513364"/>
                        <a:pt x="60086" y="513364"/>
                      </a:cubicBezTo>
                      <a:close/>
                      <a:moveTo>
                        <a:pt x="407304" y="446679"/>
                      </a:moveTo>
                      <a:cubicBezTo>
                        <a:pt x="425738" y="446679"/>
                        <a:pt x="440682" y="461607"/>
                        <a:pt x="440682" y="480021"/>
                      </a:cubicBezTo>
                      <a:cubicBezTo>
                        <a:pt x="440682" y="498435"/>
                        <a:pt x="425738" y="513363"/>
                        <a:pt x="407304" y="513363"/>
                      </a:cubicBezTo>
                      <a:cubicBezTo>
                        <a:pt x="388870" y="513363"/>
                        <a:pt x="373926" y="498435"/>
                        <a:pt x="373926" y="480021"/>
                      </a:cubicBezTo>
                      <a:cubicBezTo>
                        <a:pt x="373926" y="461607"/>
                        <a:pt x="388870" y="446679"/>
                        <a:pt x="407304" y="446679"/>
                      </a:cubicBezTo>
                      <a:close/>
                      <a:moveTo>
                        <a:pt x="60052" y="446679"/>
                      </a:moveTo>
                      <a:cubicBezTo>
                        <a:pt x="78486" y="446679"/>
                        <a:pt x="93430" y="461607"/>
                        <a:pt x="93430" y="480021"/>
                      </a:cubicBezTo>
                      <a:cubicBezTo>
                        <a:pt x="93430" y="498435"/>
                        <a:pt x="78486" y="513363"/>
                        <a:pt x="60052" y="513363"/>
                      </a:cubicBezTo>
                      <a:cubicBezTo>
                        <a:pt x="41618" y="513363"/>
                        <a:pt x="26674" y="498435"/>
                        <a:pt x="26674" y="480021"/>
                      </a:cubicBezTo>
                      <a:cubicBezTo>
                        <a:pt x="26674" y="461607"/>
                        <a:pt x="41618" y="446679"/>
                        <a:pt x="60052" y="446679"/>
                      </a:cubicBezTo>
                      <a:close/>
                      <a:moveTo>
                        <a:pt x="333845" y="326718"/>
                      </a:moveTo>
                      <a:lnTo>
                        <a:pt x="427274" y="326718"/>
                      </a:lnTo>
                      <a:lnTo>
                        <a:pt x="427274" y="406669"/>
                      </a:lnTo>
                      <a:lnTo>
                        <a:pt x="387233" y="406669"/>
                      </a:lnTo>
                      <a:lnTo>
                        <a:pt x="387233" y="366694"/>
                      </a:lnTo>
                      <a:lnTo>
                        <a:pt x="333845" y="366694"/>
                      </a:lnTo>
                      <a:close/>
                      <a:moveTo>
                        <a:pt x="40011" y="326718"/>
                      </a:moveTo>
                      <a:lnTo>
                        <a:pt x="133510" y="326718"/>
                      </a:lnTo>
                      <a:lnTo>
                        <a:pt x="133510" y="366694"/>
                      </a:lnTo>
                      <a:lnTo>
                        <a:pt x="80082" y="366694"/>
                      </a:lnTo>
                      <a:lnTo>
                        <a:pt x="80082" y="406669"/>
                      </a:lnTo>
                      <a:lnTo>
                        <a:pt x="40011" y="406669"/>
                      </a:lnTo>
                      <a:close/>
                      <a:moveTo>
                        <a:pt x="213608" y="297970"/>
                      </a:moveTo>
                      <a:lnTo>
                        <a:pt x="213608" y="326672"/>
                      </a:lnTo>
                      <a:lnTo>
                        <a:pt x="253658" y="326672"/>
                      </a:lnTo>
                      <a:lnTo>
                        <a:pt x="253658" y="297970"/>
                      </a:lnTo>
                      <a:cubicBezTo>
                        <a:pt x="247250" y="299303"/>
                        <a:pt x="240486" y="300014"/>
                        <a:pt x="233633" y="300014"/>
                      </a:cubicBezTo>
                      <a:cubicBezTo>
                        <a:pt x="226780" y="300014"/>
                        <a:pt x="220105" y="299303"/>
                        <a:pt x="213608" y="297970"/>
                      </a:cubicBezTo>
                      <a:close/>
                      <a:moveTo>
                        <a:pt x="373926" y="179942"/>
                      </a:moveTo>
                      <a:lnTo>
                        <a:pt x="433977" y="179942"/>
                      </a:lnTo>
                      <a:lnTo>
                        <a:pt x="433977" y="220023"/>
                      </a:lnTo>
                      <a:lnTo>
                        <a:pt x="373926" y="220023"/>
                      </a:lnTo>
                      <a:close/>
                      <a:moveTo>
                        <a:pt x="33377" y="179942"/>
                      </a:moveTo>
                      <a:lnTo>
                        <a:pt x="93428" y="179942"/>
                      </a:lnTo>
                      <a:lnTo>
                        <a:pt x="93428" y="220023"/>
                      </a:lnTo>
                      <a:lnTo>
                        <a:pt x="33377" y="220023"/>
                      </a:lnTo>
                      <a:close/>
                      <a:moveTo>
                        <a:pt x="233633" y="139978"/>
                      </a:moveTo>
                      <a:cubicBezTo>
                        <a:pt x="200526" y="139978"/>
                        <a:pt x="173559" y="166902"/>
                        <a:pt x="173559" y="200047"/>
                      </a:cubicBezTo>
                      <a:cubicBezTo>
                        <a:pt x="173559" y="226083"/>
                        <a:pt x="190291" y="248298"/>
                        <a:pt x="213608" y="256561"/>
                      </a:cubicBezTo>
                      <a:lnTo>
                        <a:pt x="213608" y="213376"/>
                      </a:lnTo>
                      <a:lnTo>
                        <a:pt x="253658" y="213376"/>
                      </a:lnTo>
                      <a:lnTo>
                        <a:pt x="253658" y="256561"/>
                      </a:lnTo>
                      <a:cubicBezTo>
                        <a:pt x="276975" y="248298"/>
                        <a:pt x="293707" y="226083"/>
                        <a:pt x="293707" y="200047"/>
                      </a:cubicBezTo>
                      <a:cubicBezTo>
                        <a:pt x="293707" y="166902"/>
                        <a:pt x="266829" y="139978"/>
                        <a:pt x="233633" y="139978"/>
                      </a:cubicBezTo>
                      <a:close/>
                      <a:moveTo>
                        <a:pt x="233633" y="99991"/>
                      </a:moveTo>
                      <a:cubicBezTo>
                        <a:pt x="288901" y="99991"/>
                        <a:pt x="333845" y="144865"/>
                        <a:pt x="333845" y="200047"/>
                      </a:cubicBezTo>
                      <a:cubicBezTo>
                        <a:pt x="333845" y="232658"/>
                        <a:pt x="318092" y="261715"/>
                        <a:pt x="293707" y="279931"/>
                      </a:cubicBezTo>
                      <a:lnTo>
                        <a:pt x="293707" y="366658"/>
                      </a:lnTo>
                      <a:lnTo>
                        <a:pt x="173559" y="366658"/>
                      </a:lnTo>
                      <a:lnTo>
                        <a:pt x="173559" y="279931"/>
                      </a:lnTo>
                      <a:cubicBezTo>
                        <a:pt x="149263" y="261715"/>
                        <a:pt x="133510" y="232658"/>
                        <a:pt x="133510" y="200047"/>
                      </a:cubicBezTo>
                      <a:cubicBezTo>
                        <a:pt x="133510" y="144865"/>
                        <a:pt x="178454" y="99991"/>
                        <a:pt x="233633" y="99991"/>
                      </a:cubicBezTo>
                      <a:close/>
                      <a:moveTo>
                        <a:pt x="361147" y="44456"/>
                      </a:moveTo>
                      <a:lnTo>
                        <a:pt x="389451" y="72704"/>
                      </a:lnTo>
                      <a:lnTo>
                        <a:pt x="346996" y="115163"/>
                      </a:lnTo>
                      <a:lnTo>
                        <a:pt x="318603" y="86827"/>
                      </a:lnTo>
                      <a:close/>
                      <a:moveTo>
                        <a:pt x="106187" y="44456"/>
                      </a:moveTo>
                      <a:lnTo>
                        <a:pt x="148611" y="86827"/>
                      </a:lnTo>
                      <a:lnTo>
                        <a:pt x="120328" y="115163"/>
                      </a:lnTo>
                      <a:lnTo>
                        <a:pt x="77904" y="72704"/>
                      </a:lnTo>
                      <a:close/>
                      <a:moveTo>
                        <a:pt x="213602" y="0"/>
                      </a:moveTo>
                      <a:lnTo>
                        <a:pt x="253683" y="0"/>
                      </a:lnTo>
                      <a:lnTo>
                        <a:pt x="253683" y="59981"/>
                      </a:lnTo>
                      <a:lnTo>
                        <a:pt x="213602" y="59981"/>
                      </a:lnTo>
                      <a:close/>
                    </a:path>
                  </a:pathLst>
                </a:custGeom>
                <a:solidFill>
                  <a:srgbClr val="A41C20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+mn-ea"/>
                  </a:endParaRPr>
                </a:p>
              </p:txBody>
            </p:sp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A997F745-2D37-7336-7528-F20F1B3646E4}"/>
                    </a:ext>
                  </a:extLst>
                </p:cNvPr>
                <p:cNvCxnSpPr/>
                <p:nvPr/>
              </p:nvCxnSpPr>
              <p:spPr>
                <a:xfrm>
                  <a:off x="2604456" y="3723211"/>
                  <a:ext cx="161562" cy="16156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15+">
                  <a:extLst>
                    <a:ext uri="{FF2B5EF4-FFF2-40B4-BE49-F238E27FC236}">
                      <a16:creationId xmlns:a16="http://schemas.microsoft.com/office/drawing/2014/main" id="{4F756DEB-A3D4-56FD-4584-088BFFA81E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604456" y="3723211"/>
                  <a:ext cx="161562" cy="16156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36691664-6625-02B3-3F7B-D27FCB1BA581}"/>
                </a:ext>
              </a:extLst>
            </p:cNvPr>
            <p:cNvCxnSpPr/>
            <p:nvPr/>
          </p:nvCxnSpPr>
          <p:spPr>
            <a:xfrm>
              <a:off x="9240391" y="3122481"/>
              <a:ext cx="609684" cy="0"/>
            </a:xfrm>
            <a:prstGeom prst="line">
              <a:avLst/>
            </a:prstGeom>
            <a:ln w="28575">
              <a:solidFill>
                <a:srgbClr val="A41C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516AEFB5-1D79-8E46-A6C9-011C1CCECF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525835"/>
            <a:ext cx="12192000" cy="2332165"/>
          </a:xfrm>
          <a:prstGeom prst="rect">
            <a:avLst/>
          </a:prstGeom>
        </p:spPr>
      </p:pic>
      <p:pic>
        <p:nvPicPr>
          <p:cNvPr id="101" name="图片 100" descr="image76">
            <a:extLst>
              <a:ext uri="{FF2B5EF4-FFF2-40B4-BE49-F238E27FC236}">
                <a16:creationId xmlns:a16="http://schemas.microsoft.com/office/drawing/2014/main" id="{CC5B6210-3E26-8D16-96AD-E952096C94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1770" y="4755922"/>
            <a:ext cx="4205485" cy="2893406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ECFA46E1-1AFB-71C4-52F0-B2C2A4A0325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3259" y="507084"/>
            <a:ext cx="1669256" cy="16888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1966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907C38E1-AC1B-7A4B-7761-605E45F835ED}"/>
              </a:ext>
            </a:extLst>
          </p:cNvPr>
          <p:cNvGrpSpPr/>
          <p:nvPr/>
        </p:nvGrpSpPr>
        <p:grpSpPr>
          <a:xfrm>
            <a:off x="1903863" y="3667680"/>
            <a:ext cx="7963482" cy="567621"/>
            <a:chOff x="2086771" y="3481862"/>
            <a:chExt cx="7963482" cy="567621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DB2C79A2-33B4-EBCD-434C-079BF3323025}"/>
                </a:ext>
              </a:extLst>
            </p:cNvPr>
            <p:cNvSpPr/>
            <p:nvPr/>
          </p:nvSpPr>
          <p:spPr>
            <a:xfrm>
              <a:off x="2086771" y="3481862"/>
              <a:ext cx="7963482" cy="567621"/>
            </a:xfrm>
            <a:prstGeom prst="rect">
              <a:avLst/>
            </a:prstGeom>
            <a:gradFill flip="none" rotWithShape="1">
              <a:gsLst>
                <a:gs pos="27000">
                  <a:srgbClr val="A41C20"/>
                </a:gs>
                <a:gs pos="72000">
                  <a:srgbClr val="A41C20"/>
                </a:gs>
                <a:gs pos="51000">
                  <a:srgbClr val="A41C20"/>
                </a:gs>
                <a:gs pos="100000">
                  <a:srgbClr val="A41C20">
                    <a:alpha val="0"/>
                  </a:srgbClr>
                </a:gs>
                <a:gs pos="0">
                  <a:srgbClr val="A41C20">
                    <a:alpha val="0"/>
                  </a:srgbClr>
                </a:gs>
              </a:gsLst>
              <a:lin ang="0" scaled="1"/>
              <a:tileRect/>
            </a:gradFill>
            <a:ln>
              <a:gradFill flip="none" rotWithShape="1">
                <a:gsLst>
                  <a:gs pos="0">
                    <a:srgbClr val="FEBB72">
                      <a:alpha val="0"/>
                    </a:srgbClr>
                  </a:gs>
                  <a:gs pos="53000">
                    <a:srgbClr val="FEBB72"/>
                  </a:gs>
                  <a:gs pos="100000">
                    <a:srgbClr val="FEBB72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50E6B62-18D7-F699-D7DF-7056AA898AAA}"/>
                </a:ext>
              </a:extLst>
            </p:cNvPr>
            <p:cNvSpPr txBox="1"/>
            <p:nvPr/>
          </p:nvSpPr>
          <p:spPr>
            <a:xfrm>
              <a:off x="2995309" y="3552837"/>
              <a:ext cx="6032421" cy="4514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just">
                <a:lnSpc>
                  <a:spcPts val="2840"/>
                </a:lnSpc>
              </a:pPr>
              <a:r>
                <a: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把青春和热血奉献给党旗下最美好的事业！</a:t>
              </a:r>
              <a:endParaRPr lang="zh-CN" altLang="zh-CN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9AEE34C0-3D1F-AD73-663C-E15E5883C820}"/>
              </a:ext>
            </a:extLst>
          </p:cNvPr>
          <p:cNvSpPr txBox="1"/>
          <p:nvPr/>
        </p:nvSpPr>
        <p:spPr>
          <a:xfrm>
            <a:off x="4127855" y="2619886"/>
            <a:ext cx="371480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</a:rPr>
              <a:t>Ride The Wind And Waves, Set Sail, And Devote Your Youth And Blood To The Best Cause Of The Party!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6D8DEDD-5D33-3577-3724-76B447D0D1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7137" y="2380430"/>
            <a:ext cx="5079365" cy="5079365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DFF117D5-07CD-48BC-BAAC-83561F81CFA5}"/>
              </a:ext>
            </a:extLst>
          </p:cNvPr>
          <p:cNvGrpSpPr/>
          <p:nvPr/>
        </p:nvGrpSpPr>
        <p:grpSpPr>
          <a:xfrm>
            <a:off x="5982732" y="945058"/>
            <a:ext cx="4901378" cy="2748357"/>
            <a:chOff x="6916225" y="-858505"/>
            <a:chExt cx="4901378" cy="274835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19BE4FB-FC45-4A16-8B0C-6315216AF721}"/>
                </a:ext>
              </a:extLst>
            </p:cNvPr>
            <p:cNvSpPr txBox="1"/>
            <p:nvPr/>
          </p:nvSpPr>
          <p:spPr>
            <a:xfrm>
              <a:off x="6916225" y="-728430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11500">
                  <a:gradFill flip="none" rotWithShape="1">
                    <a:gsLst>
                      <a:gs pos="92000">
                        <a:srgbClr val="A41C20"/>
                      </a:gs>
                      <a:gs pos="64000">
                        <a:srgbClr val="EA4043"/>
                      </a:gs>
                      <a:gs pos="19000">
                        <a:srgbClr val="FEBB72"/>
                      </a:gs>
                    </a:gsLst>
                    <a:lin ang="13500000" scaled="1"/>
                    <a:tileRect/>
                  </a:gradFill>
                </a:rPr>
                <a:t>杨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95C169A-9E7C-43DE-9CB3-3930BE5BC8F2}"/>
                </a:ext>
              </a:extLst>
            </p:cNvPr>
            <p:cNvSpPr txBox="1"/>
            <p:nvPr/>
          </p:nvSpPr>
          <p:spPr>
            <a:xfrm>
              <a:off x="8145304" y="-858505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9600">
                  <a:gradFill flip="none" rotWithShape="1">
                    <a:gsLst>
                      <a:gs pos="92000">
                        <a:srgbClr val="A41C20"/>
                      </a:gs>
                      <a:gs pos="64000">
                        <a:srgbClr val="EA4043"/>
                      </a:gs>
                      <a:gs pos="19000">
                        <a:srgbClr val="FEBB72"/>
                      </a:gs>
                    </a:gsLst>
                    <a:lin ang="13500000" scaled="1"/>
                    <a:tileRect/>
                  </a:gradFill>
                </a:rPr>
                <a:t>帆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24FE272-BE46-465C-B10C-A8C0D9614141}"/>
                </a:ext>
              </a:extLst>
            </p:cNvPr>
            <p:cNvSpPr txBox="1"/>
            <p:nvPr/>
          </p:nvSpPr>
          <p:spPr>
            <a:xfrm>
              <a:off x="8635954" y="104233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8000">
                  <a:gradFill flip="none" rotWithShape="1">
                    <a:gsLst>
                      <a:gs pos="92000">
                        <a:srgbClr val="A41C20"/>
                      </a:gs>
                      <a:gs pos="64000">
                        <a:srgbClr val="EA4043"/>
                      </a:gs>
                      <a:gs pos="19000">
                        <a:srgbClr val="FEBB72"/>
                      </a:gs>
                    </a:gsLst>
                    <a:lin ang="13500000" scaled="1"/>
                    <a:tileRect/>
                  </a:gradFill>
                </a:rPr>
                <a:t>起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38562B9-1BAD-4473-A08B-EEB4C408E29C}"/>
                </a:ext>
              </a:extLst>
            </p:cNvPr>
            <p:cNvSpPr txBox="1"/>
            <p:nvPr/>
          </p:nvSpPr>
          <p:spPr>
            <a:xfrm>
              <a:off x="9504149" y="-757026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16600">
                  <a:gradFill flip="none" rotWithShape="1">
                    <a:gsLst>
                      <a:gs pos="92000">
                        <a:srgbClr val="A41C20"/>
                      </a:gs>
                      <a:gs pos="64000">
                        <a:srgbClr val="EA4043"/>
                      </a:gs>
                      <a:gs pos="19000">
                        <a:srgbClr val="FEBB72"/>
                      </a:gs>
                    </a:gsLst>
                    <a:lin ang="13500000" scaled="1"/>
                    <a:tileRect/>
                  </a:gradFill>
                </a:rPr>
                <a:t>航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5943A10-A7AF-4B66-8C0B-7A1C8DBD1B12}"/>
              </a:ext>
            </a:extLst>
          </p:cNvPr>
          <p:cNvGrpSpPr/>
          <p:nvPr/>
        </p:nvGrpSpPr>
        <p:grpSpPr>
          <a:xfrm>
            <a:off x="1158060" y="1232581"/>
            <a:ext cx="4686317" cy="2232880"/>
            <a:chOff x="1276034" y="-711311"/>
            <a:chExt cx="4686317" cy="223288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E91B2B3-3305-4FE8-8745-0592B99832F0}"/>
                </a:ext>
              </a:extLst>
            </p:cNvPr>
            <p:cNvSpPr txBox="1"/>
            <p:nvPr/>
          </p:nvSpPr>
          <p:spPr>
            <a:xfrm>
              <a:off x="1276034" y="-705351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>
                  <a:gradFill>
                    <a:gsLst>
                      <a:gs pos="92000">
                        <a:srgbClr val="A41C20"/>
                      </a:gs>
                      <a:gs pos="64000">
                        <a:srgbClr val="EA4043"/>
                      </a:gs>
                      <a:gs pos="23000">
                        <a:srgbClr val="FEBB72"/>
                      </a:gs>
                    </a:gsLst>
                    <a:lin ang="2700000" scaled="1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D1AA24B-4932-4661-9189-1B86CC734171}"/>
                </a:ext>
              </a:extLst>
            </p:cNvPr>
            <p:cNvSpPr txBox="1"/>
            <p:nvPr/>
          </p:nvSpPr>
          <p:spPr>
            <a:xfrm>
              <a:off x="2229358" y="-694422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gradFill>
                    <a:gsLst>
                      <a:gs pos="92000">
                        <a:srgbClr val="A41C20"/>
                      </a:gs>
                      <a:gs pos="64000">
                        <a:srgbClr val="EA4043"/>
                      </a:gs>
                      <a:gs pos="23000">
                        <a:srgbClr val="FEBB72"/>
                      </a:gs>
                    </a:gsLst>
                    <a:lin ang="2700000" scaled="1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风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9E89A05-10B8-48ED-A41B-C402C98EAD29}"/>
                </a:ext>
              </a:extLst>
            </p:cNvPr>
            <p:cNvSpPr txBox="1"/>
            <p:nvPr/>
          </p:nvSpPr>
          <p:spPr>
            <a:xfrm>
              <a:off x="3497425" y="-631363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>
                  <a:gradFill>
                    <a:gsLst>
                      <a:gs pos="92000">
                        <a:srgbClr val="A41C20"/>
                      </a:gs>
                      <a:gs pos="64000">
                        <a:srgbClr val="EA4043"/>
                      </a:gs>
                      <a:gs pos="23000">
                        <a:srgbClr val="FEBB72"/>
                      </a:gs>
                    </a:gsLst>
                    <a:lin ang="2700000" scaled="1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破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E843F42-E382-46A5-8F5B-3D816AD78134}"/>
                </a:ext>
              </a:extLst>
            </p:cNvPr>
            <p:cNvSpPr txBox="1"/>
            <p:nvPr/>
          </p:nvSpPr>
          <p:spPr>
            <a:xfrm>
              <a:off x="4546579" y="-711311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>
                  <a:gradFill>
                    <a:gsLst>
                      <a:gs pos="92000">
                        <a:srgbClr val="A41C20"/>
                      </a:gs>
                      <a:gs pos="64000">
                        <a:srgbClr val="EA4043"/>
                      </a:gs>
                      <a:gs pos="23000">
                        <a:srgbClr val="FEBB72"/>
                      </a:gs>
                    </a:gsLst>
                    <a:lin ang="2700000" scaled="1"/>
                  </a:gradFill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浪</a:t>
              </a:r>
            </a:p>
          </p:txBody>
        </p:sp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5712A6DF-B644-E1C1-6E06-F62865D303B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9596" y="2262237"/>
            <a:ext cx="2192626" cy="2192626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E7486FB3-D63C-015B-16FB-EB60393310F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610" y="1216895"/>
            <a:ext cx="1772323" cy="177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001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6987DB6-AFD5-406D-B186-31663147F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53"/>
            <a:ext cx="12192000" cy="685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8954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549881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Light" panose="020B0300000000000000" pitchFamily="34" charset="-122"/>
                <a:ea typeface="思源黑体 CN Heavy" panose="020B0A00000000000000" pitchFamily="34" charset="-122"/>
                <a:cs typeface="Arial" panose="020B0604020202020204" pitchFamily="34" charset="0"/>
                <a:sym typeface="思源黑体 CN Light" panose="020B0300000000000000" pitchFamily="34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Light" panose="020B0300000000000000" pitchFamily="34" charset="-122"/>
              <a:ea typeface="思源黑体 CN Heavy" panose="020B0A00000000000000" pitchFamily="34" charset="-122"/>
              <a:cs typeface="阿里巴巴普惠体 B" panose="00020600040101010101" pitchFamily="18" charset="-122"/>
              <a:sym typeface="思源黑体 CN Light" panose="020B0300000000000000" pitchFamily="34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2049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风从东方来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633490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692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一名热爱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的终身成长者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微信</a:t>
            </a:r>
            <a:r>
              <a:rPr lang="en-US" altLang="zh-CN" sz="1400" spc="100" dirty="0">
                <a:solidFill>
                  <a:srgbClr val="00FFFF"/>
                </a:soli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:henryxv001</a:t>
            </a:r>
            <a:endParaRPr lang="zh-CN" altLang="en-US" sz="1400" spc="100" dirty="0">
              <a:solidFill>
                <a:srgbClr val="00FFFF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5D225EB-8743-0A3E-C059-4B544F7906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3251" y="659538"/>
            <a:ext cx="1907811" cy="1907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8122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77F6FAF-6803-8498-10A8-C1280509ED7A}"/>
              </a:ext>
            </a:extLst>
          </p:cNvPr>
          <p:cNvSpPr/>
          <p:nvPr/>
        </p:nvSpPr>
        <p:spPr>
          <a:xfrm>
            <a:off x="499503" y="4205177"/>
            <a:ext cx="416235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风从东方来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A07F76E-4C98-2543-0323-9A814920F32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472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16AEFB5-1D79-8E46-A6C9-011C1CCECFF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525835"/>
            <a:ext cx="12192000" cy="2332165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5C7813C0-25F3-81FF-1CEE-5F99504B46DA}"/>
              </a:ext>
            </a:extLst>
          </p:cNvPr>
          <p:cNvGrpSpPr/>
          <p:nvPr/>
        </p:nvGrpSpPr>
        <p:grpSpPr>
          <a:xfrm>
            <a:off x="1494826" y="2145564"/>
            <a:ext cx="8901242" cy="2766808"/>
            <a:chOff x="741730" y="2235313"/>
            <a:chExt cx="9403756" cy="2959934"/>
          </a:xfrm>
          <a:effectLst>
            <a:outerShdw blurRad="292100" dist="228600" dir="5400000" sx="95000" sy="95000" algn="t" rotWithShape="0">
              <a:srgbClr val="4770CD">
                <a:alpha val="34000"/>
              </a:srgbClr>
            </a:outerShdw>
          </a:effectLst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6E72B12-0A93-654F-E591-764A0BDE6AD4}"/>
                </a:ext>
              </a:extLst>
            </p:cNvPr>
            <p:cNvSpPr/>
            <p:nvPr/>
          </p:nvSpPr>
          <p:spPr>
            <a:xfrm>
              <a:off x="741730" y="2235313"/>
              <a:ext cx="9403756" cy="2959934"/>
            </a:xfrm>
            <a:prstGeom prst="rect">
              <a:avLst/>
            </a:prstGeom>
            <a:gradFill flip="none" rotWithShape="1">
              <a:gsLst>
                <a:gs pos="0">
                  <a:srgbClr val="FAFFFF"/>
                </a:gs>
                <a:gs pos="100000">
                  <a:srgbClr val="FAFFFF"/>
                </a:gs>
              </a:gsLst>
              <a:lin ang="0" scaled="1"/>
              <a:tileRect/>
            </a:gradFill>
            <a:ln w="31750">
              <a:noFill/>
            </a:ln>
            <a:effectLst>
              <a:outerShdw blurRad="50800" dist="38100" dir="5400000" algn="t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39F76FF7-7A90-2FF2-5A3C-EDCCD1330237}"/>
                </a:ext>
              </a:extLst>
            </p:cNvPr>
            <p:cNvCxnSpPr/>
            <p:nvPr/>
          </p:nvCxnSpPr>
          <p:spPr>
            <a:xfrm>
              <a:off x="741730" y="2236816"/>
              <a:ext cx="0" cy="2958431"/>
            </a:xfrm>
            <a:prstGeom prst="line">
              <a:avLst/>
            </a:prstGeom>
            <a:ln w="60325">
              <a:solidFill>
                <a:srgbClr val="A41C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1D54D5CB-A964-39AF-B5B2-54FC4C4D6210}"/>
              </a:ext>
            </a:extLst>
          </p:cNvPr>
          <p:cNvSpPr txBox="1"/>
          <p:nvPr/>
        </p:nvSpPr>
        <p:spPr>
          <a:xfrm flipH="1">
            <a:off x="8155659" y="2486745"/>
            <a:ext cx="553998" cy="1015663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r>
              <a:rPr lang="zh-CN" altLang="en-US" sz="2400">
                <a:solidFill>
                  <a:srgbClr val="A41C20"/>
                </a:solidFill>
                <a:latin typeface="+mj-ea"/>
                <a:ea typeface="+mj-ea"/>
              </a:rPr>
              <a:t>李某某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60979C4-5668-B0F0-C7DA-F78613DA23D5}"/>
              </a:ext>
            </a:extLst>
          </p:cNvPr>
          <p:cNvSpPr txBox="1"/>
          <p:nvPr/>
        </p:nvSpPr>
        <p:spPr>
          <a:xfrm flipH="1">
            <a:off x="2057194" y="4048515"/>
            <a:ext cx="31704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A41C20"/>
                </a:solidFill>
                <a:effectLst/>
                <a:uLnTx/>
                <a:uFillTx/>
                <a:latin typeface="+mn-ea"/>
              </a:rPr>
              <a:t>钢花村街道</a:t>
            </a: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rgbClr val="A41C20"/>
                </a:solidFill>
                <a:effectLst/>
                <a:uLnTx/>
                <a:uFillTx/>
                <a:latin typeface="+mn-ea"/>
              </a:rPr>
              <a:t>116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A41C20"/>
                </a:solidFill>
                <a:effectLst/>
                <a:uLnTx/>
                <a:uFillTx/>
                <a:latin typeface="+mn-ea"/>
              </a:rPr>
              <a:t>社区</a:t>
            </a:r>
            <a:endParaRPr lang="zh-CN" altLang="en-US">
              <a:solidFill>
                <a:srgbClr val="A41C20"/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DFBB90-B3FE-149B-6177-1660DED74BD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flipH="1">
            <a:off x="2136350" y="2486745"/>
            <a:ext cx="2087109" cy="1352789"/>
          </a:xfrm>
          <a:custGeom>
            <a:avLst/>
            <a:gdLst>
              <a:gd name="connsiteX0" fmla="*/ 365126 w 2087109"/>
              <a:gd name="connsiteY0" fmla="*/ 1 h 1352789"/>
              <a:gd name="connsiteX1" fmla="*/ 60216 w 2087109"/>
              <a:gd name="connsiteY1" fmla="*/ 167722 h 1352789"/>
              <a:gd name="connsiteX2" fmla="*/ 2139 w 2087109"/>
              <a:gd name="connsiteY2" fmla="*/ 512768 h 1352789"/>
              <a:gd name="connsiteX3" fmla="*/ 13290 w 2087109"/>
              <a:gd name="connsiteY3" fmla="*/ 607460 h 1352789"/>
              <a:gd name="connsiteX4" fmla="*/ 305105 w 2087109"/>
              <a:gd name="connsiteY4" fmla="*/ 607460 h 1352789"/>
              <a:gd name="connsiteX5" fmla="*/ 301830 w 2087109"/>
              <a:gd name="connsiteY5" fmla="*/ 586541 h 1352789"/>
              <a:gd name="connsiteX6" fmla="*/ 290270 w 2087109"/>
              <a:gd name="connsiteY6" fmla="*/ 399873 h 1352789"/>
              <a:gd name="connsiteX7" fmla="*/ 328157 w 2087109"/>
              <a:gd name="connsiteY7" fmla="*/ 272158 h 1352789"/>
              <a:gd name="connsiteX8" fmla="*/ 407426 w 2087109"/>
              <a:gd name="connsiteY8" fmla="*/ 239888 h 1352789"/>
              <a:gd name="connsiteX9" fmla="*/ 497621 w 2087109"/>
              <a:gd name="connsiteY9" fmla="*/ 272158 h 1352789"/>
              <a:gd name="connsiteX10" fmla="*/ 579703 w 2087109"/>
              <a:gd name="connsiteY10" fmla="*/ 399873 h 1352789"/>
              <a:gd name="connsiteX11" fmla="*/ 649766 w 2087109"/>
              <a:gd name="connsiteY11" fmla="*/ 669386 h 1352789"/>
              <a:gd name="connsiteX12" fmla="*/ 675448 w 2087109"/>
              <a:gd name="connsiteY12" fmla="*/ 942859 h 1352789"/>
              <a:gd name="connsiteX13" fmla="*/ 639378 w 2087109"/>
              <a:gd name="connsiteY13" fmla="*/ 1076089 h 1352789"/>
              <a:gd name="connsiteX14" fmla="*/ 561056 w 2087109"/>
              <a:gd name="connsiteY14" fmla="*/ 1111149 h 1352789"/>
              <a:gd name="connsiteX15" fmla="*/ 469914 w 2087109"/>
              <a:gd name="connsiteY15" fmla="*/ 1076089 h 1352789"/>
              <a:gd name="connsiteX16" fmla="*/ 438222 w 2087109"/>
              <a:gd name="connsiteY16" fmla="*/ 1038146 h 1352789"/>
              <a:gd name="connsiteX17" fmla="*/ 514446 w 2087109"/>
              <a:gd name="connsiteY17" fmla="*/ 1343044 h 1352789"/>
              <a:gd name="connsiteX18" fmla="*/ 603664 w 2087109"/>
              <a:gd name="connsiteY18" fmla="*/ 1352789 h 1352789"/>
              <a:gd name="connsiteX19" fmla="*/ 906693 w 2087109"/>
              <a:gd name="connsiteY19" fmla="*/ 1179375 h 1352789"/>
              <a:gd name="connsiteX20" fmla="*/ 943983 w 2087109"/>
              <a:gd name="connsiteY20" fmla="*/ 669386 h 1352789"/>
              <a:gd name="connsiteX21" fmla="*/ 728076 w 2087109"/>
              <a:gd name="connsiteY21" fmla="*/ 166409 h 1352789"/>
              <a:gd name="connsiteX22" fmla="*/ 365126 w 2087109"/>
              <a:gd name="connsiteY22" fmla="*/ 1 h 1352789"/>
              <a:gd name="connsiteX23" fmla="*/ 1435779 w 2087109"/>
              <a:gd name="connsiteY23" fmla="*/ 1 h 1352789"/>
              <a:gd name="connsiteX24" fmla="*/ 1147153 w 2087109"/>
              <a:gd name="connsiteY24" fmla="*/ 111653 h 1352789"/>
              <a:gd name="connsiteX25" fmla="*/ 1080648 w 2087109"/>
              <a:gd name="connsiteY25" fmla="*/ 409939 h 1352789"/>
              <a:gd name="connsiteX26" fmla="*/ 1178450 w 2087109"/>
              <a:gd name="connsiteY26" fmla="*/ 639394 h 1352789"/>
              <a:gd name="connsiteX27" fmla="*/ 1363443 w 2087109"/>
              <a:gd name="connsiteY27" fmla="*/ 868845 h 1352789"/>
              <a:gd name="connsiteX28" fmla="*/ 1591709 w 2087109"/>
              <a:gd name="connsiteY28" fmla="*/ 1083094 h 1352789"/>
              <a:gd name="connsiteX29" fmla="*/ 1480953 w 2087109"/>
              <a:gd name="connsiteY29" fmla="*/ 1071055 h 1352789"/>
              <a:gd name="connsiteX30" fmla="*/ 1376644 w 2087109"/>
              <a:gd name="connsiteY30" fmla="*/ 1065582 h 1352789"/>
              <a:gd name="connsiteX31" fmla="*/ 1136670 w 2087109"/>
              <a:gd name="connsiteY31" fmla="*/ 1065582 h 1352789"/>
              <a:gd name="connsiteX32" fmla="*/ 1182987 w 2087109"/>
              <a:gd name="connsiteY32" fmla="*/ 1328253 h 1352789"/>
              <a:gd name="connsiteX33" fmla="*/ 2087109 w 2087109"/>
              <a:gd name="connsiteY33" fmla="*/ 1328253 h 1352789"/>
              <a:gd name="connsiteX34" fmla="*/ 2055614 w 2087109"/>
              <a:gd name="connsiteY34" fmla="*/ 1149638 h 1352789"/>
              <a:gd name="connsiteX35" fmla="*/ 1590105 w 2087109"/>
              <a:gd name="connsiteY35" fmla="*/ 748487 h 1352789"/>
              <a:gd name="connsiteX36" fmla="*/ 1383215 w 2087109"/>
              <a:gd name="connsiteY36" fmla="*/ 427470 h 1352789"/>
              <a:gd name="connsiteX37" fmla="*/ 1405328 w 2087109"/>
              <a:gd name="connsiteY37" fmla="*/ 290729 h 1352789"/>
              <a:gd name="connsiteX38" fmla="*/ 1520759 w 2087109"/>
              <a:gd name="connsiteY38" fmla="*/ 243393 h 1352789"/>
              <a:gd name="connsiteX39" fmla="*/ 1648412 w 2087109"/>
              <a:gd name="connsiteY39" fmla="*/ 281525 h 1352789"/>
              <a:gd name="connsiteX40" fmla="*/ 1763844 w 2087109"/>
              <a:gd name="connsiteY40" fmla="*/ 369619 h 1352789"/>
              <a:gd name="connsiteX41" fmla="*/ 1904178 w 2087109"/>
              <a:gd name="connsiteY41" fmla="*/ 201369 h 1352789"/>
              <a:gd name="connsiteX42" fmla="*/ 1682752 w 2087109"/>
              <a:gd name="connsiteY42" fmla="*/ 50124 h 1352789"/>
              <a:gd name="connsiteX43" fmla="*/ 1435779 w 2087109"/>
              <a:gd name="connsiteY43" fmla="*/ 1 h 1352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087109" h="1352789">
                <a:moveTo>
                  <a:pt x="365126" y="1"/>
                </a:moveTo>
                <a:cubicBezTo>
                  <a:pt x="225469" y="63"/>
                  <a:pt x="123832" y="55970"/>
                  <a:pt x="60216" y="167722"/>
                </a:cubicBezTo>
                <a:cubicBezTo>
                  <a:pt x="12505" y="251536"/>
                  <a:pt x="-6854" y="366551"/>
                  <a:pt x="2139" y="512768"/>
                </a:cubicBezTo>
                <a:lnTo>
                  <a:pt x="13290" y="607460"/>
                </a:lnTo>
                <a:lnTo>
                  <a:pt x="305105" y="607460"/>
                </a:lnTo>
                <a:lnTo>
                  <a:pt x="301830" y="586541"/>
                </a:lnTo>
                <a:cubicBezTo>
                  <a:pt x="291139" y="508852"/>
                  <a:pt x="287286" y="446630"/>
                  <a:pt x="290270" y="399873"/>
                </a:cubicBezTo>
                <a:cubicBezTo>
                  <a:pt x="294249" y="337531"/>
                  <a:pt x="306878" y="294960"/>
                  <a:pt x="328157" y="272158"/>
                </a:cubicBezTo>
                <a:cubicBezTo>
                  <a:pt x="349436" y="249357"/>
                  <a:pt x="375859" y="238600"/>
                  <a:pt x="407426" y="239888"/>
                </a:cubicBezTo>
                <a:cubicBezTo>
                  <a:pt x="438517" y="238600"/>
                  <a:pt x="468582" y="249357"/>
                  <a:pt x="497621" y="272158"/>
                </a:cubicBezTo>
                <a:cubicBezTo>
                  <a:pt x="526659" y="294960"/>
                  <a:pt x="554020" y="337531"/>
                  <a:pt x="579703" y="399873"/>
                </a:cubicBezTo>
                <a:cubicBezTo>
                  <a:pt x="605386" y="462215"/>
                  <a:pt x="628741" y="552052"/>
                  <a:pt x="649766" y="669386"/>
                </a:cubicBezTo>
                <a:cubicBezTo>
                  <a:pt x="670244" y="787424"/>
                  <a:pt x="678805" y="878581"/>
                  <a:pt x="675448" y="942859"/>
                </a:cubicBezTo>
                <a:cubicBezTo>
                  <a:pt x="672092" y="1007136"/>
                  <a:pt x="660069" y="1051546"/>
                  <a:pt x="639378" y="1076089"/>
                </a:cubicBezTo>
                <a:cubicBezTo>
                  <a:pt x="618688" y="1100631"/>
                  <a:pt x="592580" y="1112318"/>
                  <a:pt x="561056" y="1111149"/>
                </a:cubicBezTo>
                <a:cubicBezTo>
                  <a:pt x="529922" y="1112318"/>
                  <a:pt x="499541" y="1100631"/>
                  <a:pt x="469914" y="1076089"/>
                </a:cubicBezTo>
                <a:lnTo>
                  <a:pt x="438222" y="1038146"/>
                </a:lnTo>
                <a:lnTo>
                  <a:pt x="514446" y="1343044"/>
                </a:lnTo>
                <a:lnTo>
                  <a:pt x="603664" y="1352789"/>
                </a:lnTo>
                <a:cubicBezTo>
                  <a:pt x="743184" y="1352362"/>
                  <a:pt x="844194" y="1294557"/>
                  <a:pt x="906693" y="1179375"/>
                </a:cubicBezTo>
                <a:cubicBezTo>
                  <a:pt x="969193" y="1064193"/>
                  <a:pt x="981623" y="894196"/>
                  <a:pt x="943983" y="669386"/>
                </a:cubicBezTo>
                <a:cubicBezTo>
                  <a:pt x="902444" y="445163"/>
                  <a:pt x="830475" y="277504"/>
                  <a:pt x="728076" y="166409"/>
                </a:cubicBezTo>
                <a:cubicBezTo>
                  <a:pt x="625678" y="55314"/>
                  <a:pt x="504694" y="-155"/>
                  <a:pt x="365126" y="1"/>
                </a:cubicBezTo>
                <a:close/>
                <a:moveTo>
                  <a:pt x="1435779" y="1"/>
                </a:moveTo>
                <a:cubicBezTo>
                  <a:pt x="1307866" y="1529"/>
                  <a:pt x="1211657" y="38746"/>
                  <a:pt x="1147153" y="111653"/>
                </a:cubicBezTo>
                <a:cubicBezTo>
                  <a:pt x="1082649" y="184561"/>
                  <a:pt x="1060481" y="283989"/>
                  <a:pt x="1080648" y="409939"/>
                </a:cubicBezTo>
                <a:cubicBezTo>
                  <a:pt x="1095057" y="485158"/>
                  <a:pt x="1127658" y="561643"/>
                  <a:pt x="1178450" y="639394"/>
                </a:cubicBezTo>
                <a:cubicBezTo>
                  <a:pt x="1229242" y="717145"/>
                  <a:pt x="1290907" y="793628"/>
                  <a:pt x="1363443" y="868845"/>
                </a:cubicBezTo>
                <a:cubicBezTo>
                  <a:pt x="1435980" y="944061"/>
                  <a:pt x="1512068" y="1015478"/>
                  <a:pt x="1591709" y="1083094"/>
                </a:cubicBezTo>
                <a:cubicBezTo>
                  <a:pt x="1557315" y="1078534"/>
                  <a:pt x="1520396" y="1074521"/>
                  <a:pt x="1480953" y="1071055"/>
                </a:cubicBezTo>
                <a:cubicBezTo>
                  <a:pt x="1441510" y="1067589"/>
                  <a:pt x="1406740" y="1065764"/>
                  <a:pt x="1376644" y="1065582"/>
                </a:cubicBezTo>
                <a:lnTo>
                  <a:pt x="1136670" y="1065582"/>
                </a:lnTo>
                <a:lnTo>
                  <a:pt x="1182987" y="1328253"/>
                </a:lnTo>
                <a:lnTo>
                  <a:pt x="2087109" y="1328253"/>
                </a:lnTo>
                <a:lnTo>
                  <a:pt x="2055614" y="1149638"/>
                </a:lnTo>
                <a:cubicBezTo>
                  <a:pt x="1864218" y="1001804"/>
                  <a:pt x="1709048" y="868087"/>
                  <a:pt x="1590105" y="748487"/>
                </a:cubicBezTo>
                <a:cubicBezTo>
                  <a:pt x="1471163" y="628887"/>
                  <a:pt x="1402199" y="521881"/>
                  <a:pt x="1383215" y="427470"/>
                </a:cubicBezTo>
                <a:cubicBezTo>
                  <a:pt x="1373287" y="367647"/>
                  <a:pt x="1380658" y="322066"/>
                  <a:pt x="1405328" y="290729"/>
                </a:cubicBezTo>
                <a:cubicBezTo>
                  <a:pt x="1429998" y="259391"/>
                  <a:pt x="1468475" y="243613"/>
                  <a:pt x="1520759" y="243393"/>
                </a:cubicBezTo>
                <a:cubicBezTo>
                  <a:pt x="1565424" y="244489"/>
                  <a:pt x="1607975" y="257200"/>
                  <a:pt x="1648412" y="281525"/>
                </a:cubicBezTo>
                <a:cubicBezTo>
                  <a:pt x="1688849" y="305850"/>
                  <a:pt x="1727326" y="335215"/>
                  <a:pt x="1763844" y="369619"/>
                </a:cubicBezTo>
                <a:lnTo>
                  <a:pt x="1904178" y="201369"/>
                </a:lnTo>
                <a:cubicBezTo>
                  <a:pt x="1829898" y="133991"/>
                  <a:pt x="1756089" y="83576"/>
                  <a:pt x="1682752" y="50124"/>
                </a:cubicBezTo>
                <a:cubicBezTo>
                  <a:pt x="1609414" y="16672"/>
                  <a:pt x="1527090" y="-36"/>
                  <a:pt x="1435779" y="1"/>
                </a:cubicBezTo>
                <a:close/>
              </a:path>
            </a:pathLst>
          </a:custGeom>
          <a:solidFill>
            <a:srgbClr val="A41C20"/>
          </a:solidFill>
          <a:ln w="25400">
            <a:noFill/>
          </a:ln>
          <a:effectLst>
            <a:glow>
              <a:srgbClr val="000000"/>
            </a:glow>
          </a:effectLst>
          <a:scene3d>
            <a:camera prst="orthographicFront">
              <a:rot lat="0" lon="0" rev="0"/>
            </a:camera>
            <a:lightRig rig="flat" dir="t"/>
          </a:scene3d>
          <a:sp3d extrusionH="76200">
            <a:extrusionClr>
              <a:srgbClr val="FFFFFF"/>
            </a:extrusionClr>
            <a:contourClr>
              <a:srgbClr val="000000"/>
            </a:contour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p3d/>
          </a:bodyPr>
          <a:lstStyle/>
          <a:p>
            <a:pPr algn="ctr"/>
            <a:endParaRPr lang="zh-CN" altLang="en-US" sz="13800" i="1" spc="-300">
              <a:ln w="25400">
                <a:noFill/>
              </a:ln>
              <a:solidFill>
                <a:srgbClr val="A41C20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OPPOSans H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5A42A59-453C-F266-DD35-F201CD5F0C0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flipH="1">
            <a:off x="2119940" y="2413210"/>
            <a:ext cx="2087109" cy="1352789"/>
          </a:xfrm>
          <a:custGeom>
            <a:avLst/>
            <a:gdLst>
              <a:gd name="connsiteX0" fmla="*/ 365126 w 2087109"/>
              <a:gd name="connsiteY0" fmla="*/ 1 h 1352789"/>
              <a:gd name="connsiteX1" fmla="*/ 60216 w 2087109"/>
              <a:gd name="connsiteY1" fmla="*/ 167722 h 1352789"/>
              <a:gd name="connsiteX2" fmla="*/ 2139 w 2087109"/>
              <a:gd name="connsiteY2" fmla="*/ 512768 h 1352789"/>
              <a:gd name="connsiteX3" fmla="*/ 13290 w 2087109"/>
              <a:gd name="connsiteY3" fmla="*/ 607460 h 1352789"/>
              <a:gd name="connsiteX4" fmla="*/ 305105 w 2087109"/>
              <a:gd name="connsiteY4" fmla="*/ 607460 h 1352789"/>
              <a:gd name="connsiteX5" fmla="*/ 301830 w 2087109"/>
              <a:gd name="connsiteY5" fmla="*/ 586541 h 1352789"/>
              <a:gd name="connsiteX6" fmla="*/ 290270 w 2087109"/>
              <a:gd name="connsiteY6" fmla="*/ 399873 h 1352789"/>
              <a:gd name="connsiteX7" fmla="*/ 328157 w 2087109"/>
              <a:gd name="connsiteY7" fmla="*/ 272158 h 1352789"/>
              <a:gd name="connsiteX8" fmla="*/ 407426 w 2087109"/>
              <a:gd name="connsiteY8" fmla="*/ 239888 h 1352789"/>
              <a:gd name="connsiteX9" fmla="*/ 497621 w 2087109"/>
              <a:gd name="connsiteY9" fmla="*/ 272158 h 1352789"/>
              <a:gd name="connsiteX10" fmla="*/ 579703 w 2087109"/>
              <a:gd name="connsiteY10" fmla="*/ 399873 h 1352789"/>
              <a:gd name="connsiteX11" fmla="*/ 649766 w 2087109"/>
              <a:gd name="connsiteY11" fmla="*/ 669386 h 1352789"/>
              <a:gd name="connsiteX12" fmla="*/ 675448 w 2087109"/>
              <a:gd name="connsiteY12" fmla="*/ 942859 h 1352789"/>
              <a:gd name="connsiteX13" fmla="*/ 639378 w 2087109"/>
              <a:gd name="connsiteY13" fmla="*/ 1076089 h 1352789"/>
              <a:gd name="connsiteX14" fmla="*/ 561056 w 2087109"/>
              <a:gd name="connsiteY14" fmla="*/ 1111149 h 1352789"/>
              <a:gd name="connsiteX15" fmla="*/ 469914 w 2087109"/>
              <a:gd name="connsiteY15" fmla="*/ 1076089 h 1352789"/>
              <a:gd name="connsiteX16" fmla="*/ 438222 w 2087109"/>
              <a:gd name="connsiteY16" fmla="*/ 1038146 h 1352789"/>
              <a:gd name="connsiteX17" fmla="*/ 514446 w 2087109"/>
              <a:gd name="connsiteY17" fmla="*/ 1343044 h 1352789"/>
              <a:gd name="connsiteX18" fmla="*/ 603664 w 2087109"/>
              <a:gd name="connsiteY18" fmla="*/ 1352789 h 1352789"/>
              <a:gd name="connsiteX19" fmla="*/ 906693 w 2087109"/>
              <a:gd name="connsiteY19" fmla="*/ 1179375 h 1352789"/>
              <a:gd name="connsiteX20" fmla="*/ 943983 w 2087109"/>
              <a:gd name="connsiteY20" fmla="*/ 669386 h 1352789"/>
              <a:gd name="connsiteX21" fmla="*/ 728076 w 2087109"/>
              <a:gd name="connsiteY21" fmla="*/ 166409 h 1352789"/>
              <a:gd name="connsiteX22" fmla="*/ 365126 w 2087109"/>
              <a:gd name="connsiteY22" fmla="*/ 1 h 1352789"/>
              <a:gd name="connsiteX23" fmla="*/ 1435779 w 2087109"/>
              <a:gd name="connsiteY23" fmla="*/ 1 h 1352789"/>
              <a:gd name="connsiteX24" fmla="*/ 1147153 w 2087109"/>
              <a:gd name="connsiteY24" fmla="*/ 111653 h 1352789"/>
              <a:gd name="connsiteX25" fmla="*/ 1080648 w 2087109"/>
              <a:gd name="connsiteY25" fmla="*/ 409939 h 1352789"/>
              <a:gd name="connsiteX26" fmla="*/ 1178450 w 2087109"/>
              <a:gd name="connsiteY26" fmla="*/ 639394 h 1352789"/>
              <a:gd name="connsiteX27" fmla="*/ 1363443 w 2087109"/>
              <a:gd name="connsiteY27" fmla="*/ 868845 h 1352789"/>
              <a:gd name="connsiteX28" fmla="*/ 1591709 w 2087109"/>
              <a:gd name="connsiteY28" fmla="*/ 1083094 h 1352789"/>
              <a:gd name="connsiteX29" fmla="*/ 1480953 w 2087109"/>
              <a:gd name="connsiteY29" fmla="*/ 1071055 h 1352789"/>
              <a:gd name="connsiteX30" fmla="*/ 1376644 w 2087109"/>
              <a:gd name="connsiteY30" fmla="*/ 1065582 h 1352789"/>
              <a:gd name="connsiteX31" fmla="*/ 1136670 w 2087109"/>
              <a:gd name="connsiteY31" fmla="*/ 1065582 h 1352789"/>
              <a:gd name="connsiteX32" fmla="*/ 1182987 w 2087109"/>
              <a:gd name="connsiteY32" fmla="*/ 1328253 h 1352789"/>
              <a:gd name="connsiteX33" fmla="*/ 2087109 w 2087109"/>
              <a:gd name="connsiteY33" fmla="*/ 1328253 h 1352789"/>
              <a:gd name="connsiteX34" fmla="*/ 2055614 w 2087109"/>
              <a:gd name="connsiteY34" fmla="*/ 1149638 h 1352789"/>
              <a:gd name="connsiteX35" fmla="*/ 1590105 w 2087109"/>
              <a:gd name="connsiteY35" fmla="*/ 748487 h 1352789"/>
              <a:gd name="connsiteX36" fmla="*/ 1383215 w 2087109"/>
              <a:gd name="connsiteY36" fmla="*/ 427470 h 1352789"/>
              <a:gd name="connsiteX37" fmla="*/ 1405328 w 2087109"/>
              <a:gd name="connsiteY37" fmla="*/ 290729 h 1352789"/>
              <a:gd name="connsiteX38" fmla="*/ 1520759 w 2087109"/>
              <a:gd name="connsiteY38" fmla="*/ 243393 h 1352789"/>
              <a:gd name="connsiteX39" fmla="*/ 1648412 w 2087109"/>
              <a:gd name="connsiteY39" fmla="*/ 281525 h 1352789"/>
              <a:gd name="connsiteX40" fmla="*/ 1763844 w 2087109"/>
              <a:gd name="connsiteY40" fmla="*/ 369619 h 1352789"/>
              <a:gd name="connsiteX41" fmla="*/ 1904178 w 2087109"/>
              <a:gd name="connsiteY41" fmla="*/ 201369 h 1352789"/>
              <a:gd name="connsiteX42" fmla="*/ 1682752 w 2087109"/>
              <a:gd name="connsiteY42" fmla="*/ 50124 h 1352789"/>
              <a:gd name="connsiteX43" fmla="*/ 1435779 w 2087109"/>
              <a:gd name="connsiteY43" fmla="*/ 1 h 1352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087109" h="1352789">
                <a:moveTo>
                  <a:pt x="365126" y="1"/>
                </a:moveTo>
                <a:cubicBezTo>
                  <a:pt x="225469" y="63"/>
                  <a:pt x="123832" y="55970"/>
                  <a:pt x="60216" y="167722"/>
                </a:cubicBezTo>
                <a:cubicBezTo>
                  <a:pt x="12505" y="251536"/>
                  <a:pt x="-6854" y="366551"/>
                  <a:pt x="2139" y="512768"/>
                </a:cubicBezTo>
                <a:lnTo>
                  <a:pt x="13290" y="607460"/>
                </a:lnTo>
                <a:lnTo>
                  <a:pt x="305105" y="607460"/>
                </a:lnTo>
                <a:lnTo>
                  <a:pt x="301830" y="586541"/>
                </a:lnTo>
                <a:cubicBezTo>
                  <a:pt x="291139" y="508852"/>
                  <a:pt x="287286" y="446630"/>
                  <a:pt x="290270" y="399873"/>
                </a:cubicBezTo>
                <a:cubicBezTo>
                  <a:pt x="294249" y="337531"/>
                  <a:pt x="306878" y="294960"/>
                  <a:pt x="328157" y="272158"/>
                </a:cubicBezTo>
                <a:cubicBezTo>
                  <a:pt x="349436" y="249357"/>
                  <a:pt x="375859" y="238600"/>
                  <a:pt x="407426" y="239888"/>
                </a:cubicBezTo>
                <a:cubicBezTo>
                  <a:pt x="438517" y="238600"/>
                  <a:pt x="468582" y="249357"/>
                  <a:pt x="497621" y="272158"/>
                </a:cubicBezTo>
                <a:cubicBezTo>
                  <a:pt x="526659" y="294960"/>
                  <a:pt x="554020" y="337531"/>
                  <a:pt x="579703" y="399873"/>
                </a:cubicBezTo>
                <a:cubicBezTo>
                  <a:pt x="605386" y="462215"/>
                  <a:pt x="628741" y="552052"/>
                  <a:pt x="649766" y="669386"/>
                </a:cubicBezTo>
                <a:cubicBezTo>
                  <a:pt x="670244" y="787424"/>
                  <a:pt x="678805" y="878581"/>
                  <a:pt x="675448" y="942859"/>
                </a:cubicBezTo>
                <a:cubicBezTo>
                  <a:pt x="672092" y="1007136"/>
                  <a:pt x="660069" y="1051546"/>
                  <a:pt x="639378" y="1076089"/>
                </a:cubicBezTo>
                <a:cubicBezTo>
                  <a:pt x="618688" y="1100631"/>
                  <a:pt x="592580" y="1112318"/>
                  <a:pt x="561056" y="1111149"/>
                </a:cubicBezTo>
                <a:cubicBezTo>
                  <a:pt x="529922" y="1112318"/>
                  <a:pt x="499541" y="1100631"/>
                  <a:pt x="469914" y="1076089"/>
                </a:cubicBezTo>
                <a:lnTo>
                  <a:pt x="438222" y="1038146"/>
                </a:lnTo>
                <a:lnTo>
                  <a:pt x="514446" y="1343044"/>
                </a:lnTo>
                <a:lnTo>
                  <a:pt x="603664" y="1352789"/>
                </a:lnTo>
                <a:cubicBezTo>
                  <a:pt x="743184" y="1352362"/>
                  <a:pt x="844194" y="1294557"/>
                  <a:pt x="906693" y="1179375"/>
                </a:cubicBezTo>
                <a:cubicBezTo>
                  <a:pt x="969193" y="1064193"/>
                  <a:pt x="981623" y="894196"/>
                  <a:pt x="943983" y="669386"/>
                </a:cubicBezTo>
                <a:cubicBezTo>
                  <a:pt x="902444" y="445163"/>
                  <a:pt x="830475" y="277504"/>
                  <a:pt x="728076" y="166409"/>
                </a:cubicBezTo>
                <a:cubicBezTo>
                  <a:pt x="625678" y="55314"/>
                  <a:pt x="504694" y="-155"/>
                  <a:pt x="365126" y="1"/>
                </a:cubicBezTo>
                <a:close/>
                <a:moveTo>
                  <a:pt x="1435779" y="1"/>
                </a:moveTo>
                <a:cubicBezTo>
                  <a:pt x="1307866" y="1529"/>
                  <a:pt x="1211657" y="38746"/>
                  <a:pt x="1147153" y="111653"/>
                </a:cubicBezTo>
                <a:cubicBezTo>
                  <a:pt x="1082649" y="184561"/>
                  <a:pt x="1060481" y="283989"/>
                  <a:pt x="1080648" y="409939"/>
                </a:cubicBezTo>
                <a:cubicBezTo>
                  <a:pt x="1095057" y="485158"/>
                  <a:pt x="1127658" y="561643"/>
                  <a:pt x="1178450" y="639394"/>
                </a:cubicBezTo>
                <a:cubicBezTo>
                  <a:pt x="1229242" y="717145"/>
                  <a:pt x="1290907" y="793628"/>
                  <a:pt x="1363443" y="868845"/>
                </a:cubicBezTo>
                <a:cubicBezTo>
                  <a:pt x="1435980" y="944061"/>
                  <a:pt x="1512068" y="1015478"/>
                  <a:pt x="1591709" y="1083094"/>
                </a:cubicBezTo>
                <a:cubicBezTo>
                  <a:pt x="1557315" y="1078534"/>
                  <a:pt x="1520396" y="1074521"/>
                  <a:pt x="1480953" y="1071055"/>
                </a:cubicBezTo>
                <a:cubicBezTo>
                  <a:pt x="1441510" y="1067589"/>
                  <a:pt x="1406740" y="1065764"/>
                  <a:pt x="1376644" y="1065582"/>
                </a:cubicBezTo>
                <a:lnTo>
                  <a:pt x="1136670" y="1065582"/>
                </a:lnTo>
                <a:lnTo>
                  <a:pt x="1182987" y="1328253"/>
                </a:lnTo>
                <a:lnTo>
                  <a:pt x="2087109" y="1328253"/>
                </a:lnTo>
                <a:lnTo>
                  <a:pt x="2055614" y="1149638"/>
                </a:lnTo>
                <a:cubicBezTo>
                  <a:pt x="1864218" y="1001804"/>
                  <a:pt x="1709048" y="868087"/>
                  <a:pt x="1590105" y="748487"/>
                </a:cubicBezTo>
                <a:cubicBezTo>
                  <a:pt x="1471163" y="628887"/>
                  <a:pt x="1402199" y="521881"/>
                  <a:pt x="1383215" y="427470"/>
                </a:cubicBezTo>
                <a:cubicBezTo>
                  <a:pt x="1373287" y="367647"/>
                  <a:pt x="1380658" y="322066"/>
                  <a:pt x="1405328" y="290729"/>
                </a:cubicBezTo>
                <a:cubicBezTo>
                  <a:pt x="1429998" y="259391"/>
                  <a:pt x="1468475" y="243613"/>
                  <a:pt x="1520759" y="243393"/>
                </a:cubicBezTo>
                <a:cubicBezTo>
                  <a:pt x="1565424" y="244489"/>
                  <a:pt x="1607975" y="257200"/>
                  <a:pt x="1648412" y="281525"/>
                </a:cubicBezTo>
                <a:cubicBezTo>
                  <a:pt x="1688849" y="305850"/>
                  <a:pt x="1727326" y="335215"/>
                  <a:pt x="1763844" y="369619"/>
                </a:cubicBezTo>
                <a:lnTo>
                  <a:pt x="1904178" y="201369"/>
                </a:lnTo>
                <a:cubicBezTo>
                  <a:pt x="1829898" y="133991"/>
                  <a:pt x="1756089" y="83576"/>
                  <a:pt x="1682752" y="50124"/>
                </a:cubicBezTo>
                <a:cubicBezTo>
                  <a:pt x="1609414" y="16672"/>
                  <a:pt x="1527090" y="-36"/>
                  <a:pt x="1435779" y="1"/>
                </a:cubicBezTo>
                <a:close/>
              </a:path>
            </a:pathLst>
          </a:custGeom>
          <a:solidFill>
            <a:srgbClr val="FAFFFF"/>
          </a:solidFill>
          <a:ln w="25400">
            <a:solidFill>
              <a:srgbClr val="A41C20"/>
            </a:solidFill>
          </a:ln>
          <a:effectLst>
            <a:glow>
              <a:srgbClr val="000000"/>
            </a:glow>
          </a:effectLst>
          <a:scene3d>
            <a:camera prst="orthographicFront">
              <a:rot lat="0" lon="0" rev="0"/>
            </a:camera>
            <a:lightRig rig="flat" dir="t"/>
          </a:scene3d>
          <a:sp3d extrusionH="76200">
            <a:extrusionClr>
              <a:srgbClr val="FFFFFF"/>
            </a:extrusionClr>
            <a:contourClr>
              <a:srgbClr val="000000"/>
            </a:contour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p3d/>
          </a:bodyPr>
          <a:lstStyle/>
          <a:p>
            <a:pPr algn="ctr"/>
            <a:endParaRPr lang="zh-CN" altLang="en-US" sz="13800" i="1" spc="-300">
              <a:ln w="25400">
                <a:noFill/>
              </a:ln>
              <a:solidFill>
                <a:srgbClr val="A41C20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BCC0837C-FF00-5090-2FB3-7CA52093FB2F}"/>
              </a:ext>
            </a:extLst>
          </p:cNvPr>
          <p:cNvCxnSpPr>
            <a:cxnSpLocks/>
          </p:cNvCxnSpPr>
          <p:nvPr/>
        </p:nvCxnSpPr>
        <p:spPr>
          <a:xfrm>
            <a:off x="2119940" y="3982281"/>
            <a:ext cx="2997527" cy="0"/>
          </a:xfrm>
          <a:prstGeom prst="line">
            <a:avLst/>
          </a:prstGeom>
          <a:ln w="19050">
            <a:solidFill>
              <a:srgbClr val="A41C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BCB4A4F-696A-5266-8368-A9E72F8ADEAF}"/>
              </a:ext>
            </a:extLst>
          </p:cNvPr>
          <p:cNvGrpSpPr/>
          <p:nvPr/>
        </p:nvGrpSpPr>
        <p:grpSpPr>
          <a:xfrm>
            <a:off x="5133877" y="2082026"/>
            <a:ext cx="2287998" cy="1966489"/>
            <a:chOff x="5172505" y="2086868"/>
            <a:chExt cx="2287998" cy="1966489"/>
          </a:xfrm>
        </p:grpSpPr>
        <p:sp>
          <p:nvSpPr>
            <p:cNvPr id="43" name="弧形 42">
              <a:extLst>
                <a:ext uri="{FF2B5EF4-FFF2-40B4-BE49-F238E27FC236}">
                  <a16:creationId xmlns:a16="http://schemas.microsoft.com/office/drawing/2014/main" id="{6DE892E0-791D-7D02-A632-5CD4994908A6}"/>
                </a:ext>
              </a:extLst>
            </p:cNvPr>
            <p:cNvSpPr/>
            <p:nvPr/>
          </p:nvSpPr>
          <p:spPr>
            <a:xfrm rot="1133073">
              <a:off x="5172505" y="2086868"/>
              <a:ext cx="1966489" cy="1966489"/>
            </a:xfrm>
            <a:prstGeom prst="arc">
              <a:avLst>
                <a:gd name="adj1" fmla="val 19347394"/>
                <a:gd name="adj2" fmla="val 6987932"/>
              </a:avLst>
            </a:prstGeom>
            <a:ln w="15875">
              <a:solidFill>
                <a:srgbClr val="A41C2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3C748EA9-C1A4-31B8-92E8-FEF78674E76C}"/>
                </a:ext>
              </a:extLst>
            </p:cNvPr>
            <p:cNvGrpSpPr/>
            <p:nvPr/>
          </p:nvGrpSpPr>
          <p:grpSpPr>
            <a:xfrm>
              <a:off x="6031529" y="2677302"/>
              <a:ext cx="1428974" cy="475925"/>
              <a:chOff x="3882186" y="4923712"/>
              <a:chExt cx="1428974" cy="475925"/>
            </a:xfrm>
            <a:effectLst>
              <a:outerShdw blurRad="127000" dist="88900" dir="5400000" sx="89000" sy="89000" algn="t" rotWithShape="0">
                <a:srgbClr val="F76E19">
                  <a:alpha val="40000"/>
                </a:srgbClr>
              </a:outerShdw>
            </a:effectLst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84C94EB2-4243-9E16-8FC7-A75AEDD9EE22}"/>
                  </a:ext>
                </a:extLst>
              </p:cNvPr>
              <p:cNvSpPr/>
              <p:nvPr/>
            </p:nvSpPr>
            <p:spPr>
              <a:xfrm>
                <a:off x="3882186" y="4923712"/>
                <a:ext cx="1428974" cy="475925"/>
              </a:xfrm>
              <a:prstGeom prst="roundRect">
                <a:avLst>
                  <a:gd name="adj" fmla="val 50000"/>
                </a:avLst>
              </a:prstGeom>
              <a:solidFill>
                <a:srgbClr val="F993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DDBC36B-2B92-F6D7-7109-903C7546440E}"/>
                  </a:ext>
                </a:extLst>
              </p:cNvPr>
              <p:cNvSpPr txBox="1"/>
              <p:nvPr/>
            </p:nvSpPr>
            <p:spPr>
              <a:xfrm flipH="1">
                <a:off x="3987659" y="4961619"/>
                <a:ext cx="1210588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kumimoji="0" sz="2000" b="0" i="0" u="none" strike="noStrike" cap="none" spc="0" normalizeH="0" baseline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</a:defRPr>
                </a:lvl1pPr>
              </a:lstStyle>
              <a:p>
                <a:r>
                  <a:rPr lang="zh-CN" altLang="zh-CN">
                    <a:latin typeface="+mn-ea"/>
                    <a:ea typeface="+mn-ea"/>
                  </a:rPr>
                  <a:t>社区书记</a:t>
                </a:r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3DC884A8-5AEF-3712-FC49-C9626E3F5DCA}"/>
                </a:ext>
              </a:extLst>
            </p:cNvPr>
            <p:cNvGrpSpPr/>
            <p:nvPr/>
          </p:nvGrpSpPr>
          <p:grpSpPr>
            <a:xfrm>
              <a:off x="5274490" y="3572168"/>
              <a:ext cx="1071730" cy="356944"/>
              <a:chOff x="2161951" y="4101593"/>
              <a:chExt cx="1071730" cy="356944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CC0A087E-816B-D72D-08B7-7D6B8736D29F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2161951" y="4101593"/>
                <a:ext cx="1071730" cy="356944"/>
              </a:xfrm>
              <a:prstGeom prst="roundRect">
                <a:avLst>
                  <a:gd name="adj" fmla="val 50000"/>
                </a:avLst>
              </a:prstGeom>
              <a:solidFill>
                <a:srgbClr val="A41C2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36E3CA8-C2C7-77E5-0C21-9281F4776A43}"/>
                  </a:ext>
                </a:extLst>
              </p:cNvPr>
              <p:cNvSpPr txBox="1"/>
              <p:nvPr/>
            </p:nvSpPr>
            <p:spPr>
              <a:xfrm flipH="1">
                <a:off x="2243845" y="4128301"/>
                <a:ext cx="907941" cy="300082"/>
              </a:xfrm>
              <a:prstGeom prst="rect">
                <a:avLst/>
              </a:prstGeom>
              <a:noFill/>
              <a:effectLst/>
            </p:spPr>
            <p:txBody>
              <a:bodyPr wrap="none" lIns="68580" tIns="34290" rIns="68580" bIns="34290">
                <a:spAutoFit/>
              </a:bodyPr>
              <a:lstStyle/>
              <a:p>
                <a:r>
                  <a:rPr kumimoji="0" lang="zh-CN" altLang="zh-CN" sz="15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</a:rPr>
                  <a:t>社区委员</a:t>
                </a:r>
                <a:endParaRPr lang="zh-CN" altLang="en-US" sz="150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857EE26B-A508-714C-505E-8D9F1443B13B}"/>
              </a:ext>
            </a:extLst>
          </p:cNvPr>
          <p:cNvSpPr txBox="1"/>
          <p:nvPr/>
        </p:nvSpPr>
        <p:spPr>
          <a:xfrm>
            <a:off x="7642301" y="2486873"/>
            <a:ext cx="553998" cy="1884253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000" kern="100">
                <a:solidFill>
                  <a:srgbClr val="A41C20"/>
                </a:solidFill>
                <a:effectLst/>
                <a:latin typeface="+mn-ea"/>
                <a:cs typeface="仿宋_GB2312"/>
              </a:rPr>
              <a:t>时间改变了很多，但唯一不变的是我奉献社区的初心。</a:t>
            </a:r>
            <a:endParaRPr lang="zh-CN" altLang="en-US" sz="1000">
              <a:solidFill>
                <a:srgbClr val="A41C20"/>
              </a:solidFill>
              <a:latin typeface="+mn-ea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D4FB1518-AF05-72C1-B5DA-F820F90D5630}"/>
              </a:ext>
            </a:extLst>
          </p:cNvPr>
          <p:cNvCxnSpPr>
            <a:cxnSpLocks/>
          </p:cNvCxnSpPr>
          <p:nvPr/>
        </p:nvCxnSpPr>
        <p:spPr>
          <a:xfrm>
            <a:off x="8155659" y="2530943"/>
            <a:ext cx="0" cy="1760381"/>
          </a:xfrm>
          <a:prstGeom prst="line">
            <a:avLst/>
          </a:prstGeom>
          <a:ln w="12700">
            <a:solidFill>
              <a:srgbClr val="A41C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human-feet-shape_46542">
            <a:extLst>
              <a:ext uri="{FF2B5EF4-FFF2-40B4-BE49-F238E27FC236}">
                <a16:creationId xmlns:a16="http://schemas.microsoft.com/office/drawing/2014/main" id="{79C159F2-0392-5E66-DB3B-931520283951}"/>
              </a:ext>
            </a:extLst>
          </p:cNvPr>
          <p:cNvSpPr>
            <a:spLocks noChangeAspect="1"/>
          </p:cNvSpPr>
          <p:nvPr/>
        </p:nvSpPr>
        <p:spPr bwMode="auto">
          <a:xfrm rot="2662775">
            <a:off x="6503260" y="3455275"/>
            <a:ext cx="297896" cy="320234"/>
          </a:xfrm>
          <a:custGeom>
            <a:avLst/>
            <a:gdLst>
              <a:gd name="T0" fmla="*/ 1212 w 2625"/>
              <a:gd name="T1" fmla="*/ 2274 h 2826"/>
              <a:gd name="T2" fmla="*/ 1230 w 2625"/>
              <a:gd name="T3" fmla="*/ 2663 h 2826"/>
              <a:gd name="T4" fmla="*/ 1053 w 2625"/>
              <a:gd name="T5" fmla="*/ 2808 h 2826"/>
              <a:gd name="T6" fmla="*/ 936 w 2625"/>
              <a:gd name="T7" fmla="*/ 2826 h 2826"/>
              <a:gd name="T8" fmla="*/ 682 w 2625"/>
              <a:gd name="T9" fmla="*/ 2671 h 2826"/>
              <a:gd name="T10" fmla="*/ 599 w 2625"/>
              <a:gd name="T11" fmla="*/ 2467 h 2826"/>
              <a:gd name="T12" fmla="*/ 434 w 2625"/>
              <a:gd name="T13" fmla="*/ 2112 h 2826"/>
              <a:gd name="T14" fmla="*/ 341 w 2625"/>
              <a:gd name="T15" fmla="*/ 1966 h 2826"/>
              <a:gd name="T16" fmla="*/ 140 w 2625"/>
              <a:gd name="T17" fmla="*/ 1591 h 2826"/>
              <a:gd name="T18" fmla="*/ 0 w 2625"/>
              <a:gd name="T19" fmla="*/ 1128 h 2826"/>
              <a:gd name="T20" fmla="*/ 39 w 2625"/>
              <a:gd name="T21" fmla="*/ 1011 h 2826"/>
              <a:gd name="T22" fmla="*/ 74 w 2625"/>
              <a:gd name="T23" fmla="*/ 989 h 2826"/>
              <a:gd name="T24" fmla="*/ 120 w 2625"/>
              <a:gd name="T25" fmla="*/ 894 h 2826"/>
              <a:gd name="T26" fmla="*/ 170 w 2625"/>
              <a:gd name="T27" fmla="*/ 869 h 2826"/>
              <a:gd name="T28" fmla="*/ 177 w 2625"/>
              <a:gd name="T29" fmla="*/ 788 h 2826"/>
              <a:gd name="T30" fmla="*/ 239 w 2625"/>
              <a:gd name="T31" fmla="*/ 724 h 2826"/>
              <a:gd name="T32" fmla="*/ 281 w 2625"/>
              <a:gd name="T33" fmla="*/ 713 h 2826"/>
              <a:gd name="T34" fmla="*/ 301 w 2625"/>
              <a:gd name="T35" fmla="*/ 644 h 2826"/>
              <a:gd name="T36" fmla="*/ 377 w 2625"/>
              <a:gd name="T37" fmla="*/ 590 h 2826"/>
              <a:gd name="T38" fmla="*/ 452 w 2625"/>
              <a:gd name="T39" fmla="*/ 589 h 2826"/>
              <a:gd name="T40" fmla="*/ 484 w 2625"/>
              <a:gd name="T41" fmla="*/ 520 h 2826"/>
              <a:gd name="T42" fmla="*/ 611 w 2625"/>
              <a:gd name="T43" fmla="*/ 458 h 2826"/>
              <a:gd name="T44" fmla="*/ 844 w 2625"/>
              <a:gd name="T45" fmla="*/ 679 h 2826"/>
              <a:gd name="T46" fmla="*/ 851 w 2625"/>
              <a:gd name="T47" fmla="*/ 770 h 2826"/>
              <a:gd name="T48" fmla="*/ 864 w 2625"/>
              <a:gd name="T49" fmla="*/ 862 h 2826"/>
              <a:gd name="T50" fmla="*/ 889 w 2625"/>
              <a:gd name="T51" fmla="*/ 904 h 2826"/>
              <a:gd name="T52" fmla="*/ 1004 w 2625"/>
              <a:gd name="T53" fmla="*/ 1146 h 2826"/>
              <a:gd name="T54" fmla="*/ 987 w 2625"/>
              <a:gd name="T55" fmla="*/ 1387 h 2826"/>
              <a:gd name="T56" fmla="*/ 966 w 2625"/>
              <a:gd name="T57" fmla="*/ 1741 h 2826"/>
              <a:gd name="T58" fmla="*/ 1084 w 2625"/>
              <a:gd name="T59" fmla="*/ 1997 h 2826"/>
              <a:gd name="T60" fmla="*/ 1212 w 2625"/>
              <a:gd name="T61" fmla="*/ 2274 h 2826"/>
              <a:gd name="T62" fmla="*/ 2615 w 2625"/>
              <a:gd name="T63" fmla="*/ 597 h 2826"/>
              <a:gd name="T64" fmla="*/ 2526 w 2625"/>
              <a:gd name="T65" fmla="*/ 467 h 2826"/>
              <a:gd name="T66" fmla="*/ 2469 w 2625"/>
              <a:gd name="T67" fmla="*/ 378 h 2826"/>
              <a:gd name="T68" fmla="*/ 2416 w 2625"/>
              <a:gd name="T69" fmla="*/ 358 h 2826"/>
              <a:gd name="T70" fmla="*/ 2400 w 2625"/>
              <a:gd name="T71" fmla="*/ 279 h 2826"/>
              <a:gd name="T72" fmla="*/ 2331 w 2625"/>
              <a:gd name="T73" fmla="*/ 223 h 2826"/>
              <a:gd name="T74" fmla="*/ 2289 w 2625"/>
              <a:gd name="T75" fmla="*/ 216 h 2826"/>
              <a:gd name="T76" fmla="*/ 2261 w 2625"/>
              <a:gd name="T77" fmla="*/ 150 h 2826"/>
              <a:gd name="T78" fmla="*/ 2180 w 2625"/>
              <a:gd name="T79" fmla="*/ 105 h 2826"/>
              <a:gd name="T80" fmla="*/ 2105 w 2625"/>
              <a:gd name="T81" fmla="*/ 112 h 2826"/>
              <a:gd name="T82" fmla="*/ 2068 w 2625"/>
              <a:gd name="T83" fmla="*/ 51 h 2826"/>
              <a:gd name="T84" fmla="*/ 1946 w 2625"/>
              <a:gd name="T85" fmla="*/ 0 h 2826"/>
              <a:gd name="T86" fmla="*/ 1932 w 2625"/>
              <a:gd name="T87" fmla="*/ 0 h 2826"/>
              <a:gd name="T88" fmla="*/ 1726 w 2625"/>
              <a:gd name="T89" fmla="*/ 246 h 2826"/>
              <a:gd name="T90" fmla="*/ 1729 w 2625"/>
              <a:gd name="T91" fmla="*/ 337 h 2826"/>
              <a:gd name="T92" fmla="*/ 1726 w 2625"/>
              <a:gd name="T93" fmla="*/ 430 h 2826"/>
              <a:gd name="T94" fmla="*/ 1706 w 2625"/>
              <a:gd name="T95" fmla="*/ 474 h 2826"/>
              <a:gd name="T96" fmla="*/ 1619 w 2625"/>
              <a:gd name="T97" fmla="*/ 728 h 2826"/>
              <a:gd name="T98" fmla="*/ 1657 w 2625"/>
              <a:gd name="T99" fmla="*/ 966 h 2826"/>
              <a:gd name="T100" fmla="*/ 1709 w 2625"/>
              <a:gd name="T101" fmla="*/ 1320 h 2826"/>
              <a:gd name="T102" fmla="*/ 1628 w 2625"/>
              <a:gd name="T103" fmla="*/ 1587 h 2826"/>
              <a:gd name="T104" fmla="*/ 1540 w 2625"/>
              <a:gd name="T105" fmla="*/ 1872 h 2826"/>
              <a:gd name="T106" fmla="*/ 1566 w 2625"/>
              <a:gd name="T107" fmla="*/ 2261 h 2826"/>
              <a:gd name="T108" fmla="*/ 1759 w 2625"/>
              <a:gd name="T109" fmla="*/ 2385 h 2826"/>
              <a:gd name="T110" fmla="*/ 1835 w 2625"/>
              <a:gd name="T111" fmla="*/ 2392 h 2826"/>
              <a:gd name="T112" fmla="*/ 2112 w 2625"/>
              <a:gd name="T113" fmla="*/ 2207 h 2826"/>
              <a:gd name="T114" fmla="*/ 2171 w 2625"/>
              <a:gd name="T115" fmla="*/ 1994 h 2826"/>
              <a:gd name="T116" fmla="*/ 2295 w 2625"/>
              <a:gd name="T117" fmla="*/ 1623 h 2826"/>
              <a:gd name="T118" fmla="*/ 2371 w 2625"/>
              <a:gd name="T119" fmla="*/ 1468 h 2826"/>
              <a:gd name="T120" fmla="*/ 2528 w 2625"/>
              <a:gd name="T121" fmla="*/ 1072 h 2826"/>
              <a:gd name="T122" fmla="*/ 2615 w 2625"/>
              <a:gd name="T123" fmla="*/ 597 h 2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25" h="2826">
                <a:moveTo>
                  <a:pt x="1212" y="2274"/>
                </a:moveTo>
                <a:cubicBezTo>
                  <a:pt x="1263" y="2483"/>
                  <a:pt x="1267" y="2566"/>
                  <a:pt x="1230" y="2663"/>
                </a:cubicBezTo>
                <a:cubicBezTo>
                  <a:pt x="1192" y="2765"/>
                  <a:pt x="1073" y="2802"/>
                  <a:pt x="1053" y="2808"/>
                </a:cubicBezTo>
                <a:cubicBezTo>
                  <a:pt x="1041" y="2812"/>
                  <a:pt x="994" y="2826"/>
                  <a:pt x="936" y="2826"/>
                </a:cubicBezTo>
                <a:cubicBezTo>
                  <a:pt x="822" y="2826"/>
                  <a:pt x="732" y="2771"/>
                  <a:pt x="682" y="2671"/>
                </a:cubicBezTo>
                <a:cubicBezTo>
                  <a:pt x="644" y="2596"/>
                  <a:pt x="621" y="2530"/>
                  <a:pt x="599" y="2467"/>
                </a:cubicBezTo>
                <a:cubicBezTo>
                  <a:pt x="566" y="2368"/>
                  <a:pt x="531" y="2266"/>
                  <a:pt x="434" y="2112"/>
                </a:cubicBezTo>
                <a:cubicBezTo>
                  <a:pt x="398" y="2054"/>
                  <a:pt x="368" y="2007"/>
                  <a:pt x="341" y="1966"/>
                </a:cubicBezTo>
                <a:cubicBezTo>
                  <a:pt x="250" y="1825"/>
                  <a:pt x="209" y="1761"/>
                  <a:pt x="140" y="1591"/>
                </a:cubicBezTo>
                <a:cubicBezTo>
                  <a:pt x="76" y="1435"/>
                  <a:pt x="1" y="1228"/>
                  <a:pt x="0" y="1128"/>
                </a:cubicBezTo>
                <a:cubicBezTo>
                  <a:pt x="0" y="1064"/>
                  <a:pt x="21" y="1029"/>
                  <a:pt x="39" y="1011"/>
                </a:cubicBezTo>
                <a:cubicBezTo>
                  <a:pt x="49" y="1001"/>
                  <a:pt x="61" y="993"/>
                  <a:pt x="74" y="989"/>
                </a:cubicBezTo>
                <a:cubicBezTo>
                  <a:pt x="74" y="952"/>
                  <a:pt x="87" y="918"/>
                  <a:pt x="120" y="894"/>
                </a:cubicBezTo>
                <a:cubicBezTo>
                  <a:pt x="137" y="882"/>
                  <a:pt x="154" y="874"/>
                  <a:pt x="170" y="869"/>
                </a:cubicBezTo>
                <a:cubicBezTo>
                  <a:pt x="167" y="842"/>
                  <a:pt x="167" y="814"/>
                  <a:pt x="177" y="788"/>
                </a:cubicBezTo>
                <a:cubicBezTo>
                  <a:pt x="189" y="759"/>
                  <a:pt x="210" y="737"/>
                  <a:pt x="239" y="724"/>
                </a:cubicBezTo>
                <a:cubicBezTo>
                  <a:pt x="254" y="718"/>
                  <a:pt x="268" y="715"/>
                  <a:pt x="281" y="713"/>
                </a:cubicBezTo>
                <a:cubicBezTo>
                  <a:pt x="283" y="689"/>
                  <a:pt x="289" y="665"/>
                  <a:pt x="301" y="644"/>
                </a:cubicBezTo>
                <a:cubicBezTo>
                  <a:pt x="318" y="616"/>
                  <a:pt x="344" y="598"/>
                  <a:pt x="377" y="590"/>
                </a:cubicBezTo>
                <a:cubicBezTo>
                  <a:pt x="404" y="584"/>
                  <a:pt x="430" y="584"/>
                  <a:pt x="452" y="589"/>
                </a:cubicBezTo>
                <a:cubicBezTo>
                  <a:pt x="458" y="565"/>
                  <a:pt x="468" y="541"/>
                  <a:pt x="484" y="520"/>
                </a:cubicBezTo>
                <a:cubicBezTo>
                  <a:pt x="505" y="494"/>
                  <a:pt x="543" y="462"/>
                  <a:pt x="611" y="458"/>
                </a:cubicBezTo>
                <a:cubicBezTo>
                  <a:pt x="796" y="449"/>
                  <a:pt x="831" y="617"/>
                  <a:pt x="844" y="679"/>
                </a:cubicBezTo>
                <a:cubicBezTo>
                  <a:pt x="850" y="709"/>
                  <a:pt x="850" y="740"/>
                  <a:pt x="851" y="770"/>
                </a:cubicBezTo>
                <a:cubicBezTo>
                  <a:pt x="852" y="806"/>
                  <a:pt x="853" y="841"/>
                  <a:pt x="864" y="862"/>
                </a:cubicBezTo>
                <a:cubicBezTo>
                  <a:pt x="870" y="873"/>
                  <a:pt x="879" y="887"/>
                  <a:pt x="889" y="904"/>
                </a:cubicBezTo>
                <a:cubicBezTo>
                  <a:pt x="926" y="965"/>
                  <a:pt x="982" y="1056"/>
                  <a:pt x="1004" y="1146"/>
                </a:cubicBezTo>
                <a:cubicBezTo>
                  <a:pt x="1018" y="1203"/>
                  <a:pt x="1004" y="1284"/>
                  <a:pt x="987" y="1387"/>
                </a:cubicBezTo>
                <a:cubicBezTo>
                  <a:pt x="967" y="1505"/>
                  <a:pt x="945" y="1640"/>
                  <a:pt x="966" y="1741"/>
                </a:cubicBezTo>
                <a:cubicBezTo>
                  <a:pt x="986" y="1833"/>
                  <a:pt x="1033" y="1913"/>
                  <a:pt x="1084" y="1997"/>
                </a:cubicBezTo>
                <a:cubicBezTo>
                  <a:pt x="1135" y="2082"/>
                  <a:pt x="1187" y="2169"/>
                  <a:pt x="1212" y="2274"/>
                </a:cubicBezTo>
                <a:close/>
                <a:moveTo>
                  <a:pt x="2615" y="597"/>
                </a:moveTo>
                <a:cubicBezTo>
                  <a:pt x="2605" y="513"/>
                  <a:pt x="2564" y="476"/>
                  <a:pt x="2526" y="467"/>
                </a:cubicBezTo>
                <a:cubicBezTo>
                  <a:pt x="2521" y="430"/>
                  <a:pt x="2504" y="398"/>
                  <a:pt x="2469" y="378"/>
                </a:cubicBezTo>
                <a:cubicBezTo>
                  <a:pt x="2451" y="368"/>
                  <a:pt x="2434" y="361"/>
                  <a:pt x="2416" y="358"/>
                </a:cubicBezTo>
                <a:cubicBezTo>
                  <a:pt x="2417" y="332"/>
                  <a:pt x="2413" y="304"/>
                  <a:pt x="2400" y="279"/>
                </a:cubicBezTo>
                <a:cubicBezTo>
                  <a:pt x="2386" y="251"/>
                  <a:pt x="2362" y="232"/>
                  <a:pt x="2331" y="223"/>
                </a:cubicBezTo>
                <a:cubicBezTo>
                  <a:pt x="2317" y="218"/>
                  <a:pt x="2302" y="216"/>
                  <a:pt x="2289" y="216"/>
                </a:cubicBezTo>
                <a:cubicBezTo>
                  <a:pt x="2284" y="192"/>
                  <a:pt x="2276" y="169"/>
                  <a:pt x="2261" y="150"/>
                </a:cubicBezTo>
                <a:cubicBezTo>
                  <a:pt x="2241" y="124"/>
                  <a:pt x="2213" y="109"/>
                  <a:pt x="2180" y="105"/>
                </a:cubicBezTo>
                <a:cubicBezTo>
                  <a:pt x="2151" y="101"/>
                  <a:pt x="2125" y="104"/>
                  <a:pt x="2105" y="112"/>
                </a:cubicBezTo>
                <a:cubicBezTo>
                  <a:pt x="2097" y="90"/>
                  <a:pt x="2085" y="69"/>
                  <a:pt x="2068" y="51"/>
                </a:cubicBezTo>
                <a:cubicBezTo>
                  <a:pt x="2038" y="18"/>
                  <a:pt x="1995" y="0"/>
                  <a:pt x="1946" y="0"/>
                </a:cubicBezTo>
                <a:cubicBezTo>
                  <a:pt x="1941" y="0"/>
                  <a:pt x="1937" y="0"/>
                  <a:pt x="1932" y="0"/>
                </a:cubicBezTo>
                <a:cubicBezTo>
                  <a:pt x="1747" y="12"/>
                  <a:pt x="1732" y="182"/>
                  <a:pt x="1726" y="246"/>
                </a:cubicBezTo>
                <a:cubicBezTo>
                  <a:pt x="1723" y="277"/>
                  <a:pt x="1726" y="307"/>
                  <a:pt x="1729" y="337"/>
                </a:cubicBezTo>
                <a:cubicBezTo>
                  <a:pt x="1732" y="373"/>
                  <a:pt x="1735" y="408"/>
                  <a:pt x="1726" y="430"/>
                </a:cubicBezTo>
                <a:cubicBezTo>
                  <a:pt x="1721" y="441"/>
                  <a:pt x="1714" y="457"/>
                  <a:pt x="1706" y="474"/>
                </a:cubicBezTo>
                <a:cubicBezTo>
                  <a:pt x="1676" y="539"/>
                  <a:pt x="1631" y="637"/>
                  <a:pt x="1619" y="728"/>
                </a:cubicBezTo>
                <a:cubicBezTo>
                  <a:pt x="1612" y="785"/>
                  <a:pt x="1632" y="865"/>
                  <a:pt x="1657" y="966"/>
                </a:cubicBezTo>
                <a:cubicBezTo>
                  <a:pt x="1686" y="1083"/>
                  <a:pt x="1719" y="1216"/>
                  <a:pt x="1709" y="1320"/>
                </a:cubicBezTo>
                <a:cubicBezTo>
                  <a:pt x="1701" y="1415"/>
                  <a:pt x="1665" y="1498"/>
                  <a:pt x="1628" y="1587"/>
                </a:cubicBezTo>
                <a:cubicBezTo>
                  <a:pt x="1591" y="1675"/>
                  <a:pt x="1553" y="1766"/>
                  <a:pt x="1540" y="1872"/>
                </a:cubicBezTo>
                <a:cubicBezTo>
                  <a:pt x="1513" y="2085"/>
                  <a:pt x="1519" y="2169"/>
                  <a:pt x="1566" y="2261"/>
                </a:cubicBezTo>
                <a:cubicBezTo>
                  <a:pt x="1616" y="2358"/>
                  <a:pt x="1738" y="2381"/>
                  <a:pt x="1759" y="2385"/>
                </a:cubicBezTo>
                <a:cubicBezTo>
                  <a:pt x="1768" y="2387"/>
                  <a:pt x="1797" y="2392"/>
                  <a:pt x="1835" y="2392"/>
                </a:cubicBezTo>
                <a:cubicBezTo>
                  <a:pt x="1970" y="2392"/>
                  <a:pt x="2069" y="2327"/>
                  <a:pt x="2112" y="2207"/>
                </a:cubicBezTo>
                <a:cubicBezTo>
                  <a:pt x="2141" y="2128"/>
                  <a:pt x="2156" y="2060"/>
                  <a:pt x="2171" y="1994"/>
                </a:cubicBezTo>
                <a:cubicBezTo>
                  <a:pt x="2193" y="1893"/>
                  <a:pt x="2216" y="1788"/>
                  <a:pt x="2295" y="1623"/>
                </a:cubicBezTo>
                <a:cubicBezTo>
                  <a:pt x="2325" y="1561"/>
                  <a:pt x="2349" y="1512"/>
                  <a:pt x="2371" y="1468"/>
                </a:cubicBezTo>
                <a:cubicBezTo>
                  <a:pt x="2445" y="1317"/>
                  <a:pt x="2479" y="1249"/>
                  <a:pt x="2528" y="1072"/>
                </a:cubicBezTo>
                <a:cubicBezTo>
                  <a:pt x="2574" y="910"/>
                  <a:pt x="2625" y="696"/>
                  <a:pt x="2615" y="597"/>
                </a:cubicBezTo>
                <a:close/>
              </a:path>
            </a:pathLst>
          </a:custGeom>
          <a:solidFill>
            <a:srgbClr val="A41C2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64CCBF25-6D36-663C-5A4A-34805941F260}"/>
              </a:ext>
            </a:extLst>
          </p:cNvPr>
          <p:cNvSpPr/>
          <p:nvPr/>
        </p:nvSpPr>
        <p:spPr>
          <a:xfrm>
            <a:off x="8255832" y="1252473"/>
            <a:ext cx="3599636" cy="6122711"/>
          </a:xfrm>
          <a:custGeom>
            <a:avLst/>
            <a:gdLst/>
            <a:ahLst/>
            <a:cxnLst/>
            <a:rect l="0" t="0" r="0" b="0"/>
            <a:pathLst>
              <a:path w="3599636" h="6122711">
                <a:moveTo>
                  <a:pt x="1922431" y="9401"/>
                </a:moveTo>
                <a:cubicBezTo>
                  <a:pt x="1904969" y="12693"/>
                  <a:pt x="1856391" y="26003"/>
                  <a:pt x="1814481" y="38979"/>
                </a:cubicBezTo>
                <a:cubicBezTo>
                  <a:pt x="1772571" y="51955"/>
                  <a:pt x="1707854" y="68890"/>
                  <a:pt x="1670666" y="76612"/>
                </a:cubicBezTo>
                <a:cubicBezTo>
                  <a:pt x="1481452" y="115904"/>
                  <a:pt x="1318203" y="281802"/>
                  <a:pt x="1207385" y="547410"/>
                </a:cubicBezTo>
                <a:cubicBezTo>
                  <a:pt x="1137308" y="715368"/>
                  <a:pt x="1140433" y="701016"/>
                  <a:pt x="1114768" y="972860"/>
                </a:cubicBezTo>
                <a:cubicBezTo>
                  <a:pt x="1099833" y="1131061"/>
                  <a:pt x="1092786" y="1334436"/>
                  <a:pt x="1091884" y="1633260"/>
                </a:cubicBezTo>
                <a:cubicBezTo>
                  <a:pt x="1090658" y="2039516"/>
                  <a:pt x="1088977" y="2069657"/>
                  <a:pt x="1063474" y="2142764"/>
                </a:cubicBezTo>
                <a:lnTo>
                  <a:pt x="1036366" y="2220468"/>
                </a:lnTo>
                <a:lnTo>
                  <a:pt x="942824" y="2246777"/>
                </a:lnTo>
                <a:cubicBezTo>
                  <a:pt x="810039" y="2284123"/>
                  <a:pt x="522879" y="2383544"/>
                  <a:pt x="498865" y="2400485"/>
                </a:cubicBezTo>
                <a:cubicBezTo>
                  <a:pt x="487746" y="2408329"/>
                  <a:pt x="464055" y="2424649"/>
                  <a:pt x="446219" y="2436753"/>
                </a:cubicBezTo>
                <a:cubicBezTo>
                  <a:pt x="406168" y="2463932"/>
                  <a:pt x="360879" y="2605157"/>
                  <a:pt x="354804" y="2721817"/>
                </a:cubicBezTo>
                <a:cubicBezTo>
                  <a:pt x="352002" y="2775622"/>
                  <a:pt x="337180" y="2834052"/>
                  <a:pt x="309354" y="2900984"/>
                </a:cubicBezTo>
                <a:cubicBezTo>
                  <a:pt x="277266" y="2978170"/>
                  <a:pt x="268891" y="3014969"/>
                  <a:pt x="271779" y="3066084"/>
                </a:cubicBezTo>
                <a:cubicBezTo>
                  <a:pt x="280317" y="3217214"/>
                  <a:pt x="276811" y="3247228"/>
                  <a:pt x="240359" y="3335060"/>
                </a:cubicBezTo>
                <a:cubicBezTo>
                  <a:pt x="208031" y="3412956"/>
                  <a:pt x="202384" y="3445968"/>
                  <a:pt x="194742" y="3601760"/>
                </a:cubicBezTo>
                <a:cubicBezTo>
                  <a:pt x="184989" y="3800609"/>
                  <a:pt x="159941" y="3914976"/>
                  <a:pt x="106232" y="4005897"/>
                </a:cubicBezTo>
                <a:cubicBezTo>
                  <a:pt x="86336" y="4039577"/>
                  <a:pt x="63705" y="4102443"/>
                  <a:pt x="55941" y="4145597"/>
                </a:cubicBezTo>
                <a:cubicBezTo>
                  <a:pt x="48176" y="4188752"/>
                  <a:pt x="33478" y="4255603"/>
                  <a:pt x="23277" y="4294155"/>
                </a:cubicBezTo>
                <a:cubicBezTo>
                  <a:pt x="150" y="4381566"/>
                  <a:pt x="0" y="4417273"/>
                  <a:pt x="22502" y="4479621"/>
                </a:cubicBezTo>
                <a:cubicBezTo>
                  <a:pt x="32275" y="4506702"/>
                  <a:pt x="47228" y="4571723"/>
                  <a:pt x="55730" y="4624110"/>
                </a:cubicBezTo>
                <a:cubicBezTo>
                  <a:pt x="65079" y="4681716"/>
                  <a:pt x="88171" y="4753030"/>
                  <a:pt x="114160" y="4804556"/>
                </a:cubicBezTo>
                <a:cubicBezTo>
                  <a:pt x="137794" y="4851413"/>
                  <a:pt x="157131" y="4894688"/>
                  <a:pt x="157131" y="4900723"/>
                </a:cubicBezTo>
                <a:cubicBezTo>
                  <a:pt x="157131" y="4906758"/>
                  <a:pt x="179929" y="4945573"/>
                  <a:pt x="207794" y="4986978"/>
                </a:cubicBezTo>
                <a:cubicBezTo>
                  <a:pt x="235658" y="5028383"/>
                  <a:pt x="273586" y="5107980"/>
                  <a:pt x="292077" y="5163860"/>
                </a:cubicBezTo>
                <a:cubicBezTo>
                  <a:pt x="328975" y="5275360"/>
                  <a:pt x="353261" y="5322189"/>
                  <a:pt x="421808" y="5414005"/>
                </a:cubicBezTo>
                <a:cubicBezTo>
                  <a:pt x="468504" y="5476552"/>
                  <a:pt x="495249" y="5489549"/>
                  <a:pt x="508138" y="5455960"/>
                </a:cubicBezTo>
                <a:cubicBezTo>
                  <a:pt x="512723" y="5444012"/>
                  <a:pt x="532138" y="5436910"/>
                  <a:pt x="560216" y="5436910"/>
                </a:cubicBezTo>
                <a:cubicBezTo>
                  <a:pt x="584838" y="5436910"/>
                  <a:pt x="624231" y="5425014"/>
                  <a:pt x="647757" y="5410474"/>
                </a:cubicBezTo>
                <a:cubicBezTo>
                  <a:pt x="671283" y="5395935"/>
                  <a:pt x="688333" y="5385933"/>
                  <a:pt x="685646" y="5388249"/>
                </a:cubicBezTo>
                <a:cubicBezTo>
                  <a:pt x="682959" y="5390565"/>
                  <a:pt x="681530" y="5401032"/>
                  <a:pt x="682471" y="5411510"/>
                </a:cubicBezTo>
                <a:cubicBezTo>
                  <a:pt x="683577" y="5423830"/>
                  <a:pt x="697641" y="5430560"/>
                  <a:pt x="722281" y="5430560"/>
                </a:cubicBezTo>
                <a:cubicBezTo>
                  <a:pt x="782232" y="5430560"/>
                  <a:pt x="788766" y="5476731"/>
                  <a:pt x="746967" y="5605024"/>
                </a:cubicBezTo>
                <a:cubicBezTo>
                  <a:pt x="718896" y="5691182"/>
                  <a:pt x="614331" y="6094370"/>
                  <a:pt x="614331" y="6116449"/>
                </a:cubicBezTo>
                <a:cubicBezTo>
                  <a:pt x="614331" y="6119892"/>
                  <a:pt x="1274414" y="6122710"/>
                  <a:pt x="2081181" y="6122710"/>
                </a:cubicBezTo>
                <a:cubicBezTo>
                  <a:pt x="3249447" y="6122710"/>
                  <a:pt x="3546790" y="6119478"/>
                  <a:pt x="3541933" y="6106835"/>
                </a:cubicBezTo>
                <a:cubicBezTo>
                  <a:pt x="3538578" y="6098104"/>
                  <a:pt x="3541877" y="6050955"/>
                  <a:pt x="3549264" y="6002060"/>
                </a:cubicBezTo>
                <a:cubicBezTo>
                  <a:pt x="3562352" y="5915422"/>
                  <a:pt x="3587334" y="5430584"/>
                  <a:pt x="3586564" y="5278160"/>
                </a:cubicBezTo>
                <a:cubicBezTo>
                  <a:pt x="3586352" y="5236250"/>
                  <a:pt x="3579485" y="5092167"/>
                  <a:pt x="3571304" y="4957977"/>
                </a:cubicBezTo>
                <a:cubicBezTo>
                  <a:pt x="3557501" y="4731562"/>
                  <a:pt x="3558073" y="4710350"/>
                  <a:pt x="3579244" y="4663400"/>
                </a:cubicBezTo>
                <a:cubicBezTo>
                  <a:pt x="3598377" y="4620971"/>
                  <a:pt x="3599635" y="4606032"/>
                  <a:pt x="3587038" y="4570833"/>
                </a:cubicBezTo>
                <a:cubicBezTo>
                  <a:pt x="3578776" y="4547748"/>
                  <a:pt x="3569598" y="4499150"/>
                  <a:pt x="3566640" y="4462838"/>
                </a:cubicBezTo>
                <a:cubicBezTo>
                  <a:pt x="3563683" y="4426527"/>
                  <a:pt x="3549360" y="4326514"/>
                  <a:pt x="3534810" y="4240588"/>
                </a:cubicBezTo>
                <a:cubicBezTo>
                  <a:pt x="3520261" y="4154663"/>
                  <a:pt x="3506346" y="4010065"/>
                  <a:pt x="3503888" y="3919260"/>
                </a:cubicBezTo>
                <a:cubicBezTo>
                  <a:pt x="3500051" y="3777526"/>
                  <a:pt x="3480828" y="3560256"/>
                  <a:pt x="3420467" y="2976369"/>
                </a:cubicBezTo>
                <a:cubicBezTo>
                  <a:pt x="3413792" y="2911803"/>
                  <a:pt x="3408331" y="2816930"/>
                  <a:pt x="3408331" y="2765539"/>
                </a:cubicBezTo>
                <a:cubicBezTo>
                  <a:pt x="3408331" y="2549503"/>
                  <a:pt x="3342007" y="2493456"/>
                  <a:pt x="2913031" y="2346992"/>
                </a:cubicBezTo>
                <a:cubicBezTo>
                  <a:pt x="2735006" y="2286210"/>
                  <a:pt x="2740590" y="2293645"/>
                  <a:pt x="2782361" y="2173010"/>
                </a:cubicBezTo>
                <a:cubicBezTo>
                  <a:pt x="2814416" y="2080434"/>
                  <a:pt x="2811213" y="1719185"/>
                  <a:pt x="2776166" y="1474510"/>
                </a:cubicBezTo>
                <a:cubicBezTo>
                  <a:pt x="2760659" y="1366243"/>
                  <a:pt x="2741950" y="1234798"/>
                  <a:pt x="2734592" y="1182410"/>
                </a:cubicBezTo>
                <a:cubicBezTo>
                  <a:pt x="2680681" y="798568"/>
                  <a:pt x="2641039" y="646300"/>
                  <a:pt x="2544479" y="452160"/>
                </a:cubicBezTo>
                <a:cubicBezTo>
                  <a:pt x="2462765" y="287869"/>
                  <a:pt x="2302193" y="119719"/>
                  <a:pt x="2167664" y="57565"/>
                </a:cubicBezTo>
                <a:cubicBezTo>
                  <a:pt x="2095398" y="24176"/>
                  <a:pt x="1972299" y="0"/>
                  <a:pt x="1922431" y="9401"/>
                </a:cubicBezTo>
                <a:close/>
              </a:path>
            </a:pathLst>
          </a:custGeom>
          <a:solidFill>
            <a:srgbClr val="F99355"/>
          </a:solidFill>
          <a:ln>
            <a:solidFill>
              <a:srgbClr val="FF6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01BA15-2D54-46B4-AFB8-9ADD823D0AD5}"/>
              </a:ext>
            </a:extLst>
          </p:cNvPr>
          <p:cNvSpPr txBox="1"/>
          <p:nvPr/>
        </p:nvSpPr>
        <p:spPr>
          <a:xfrm>
            <a:off x="4138065" y="2493881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i="1">
                <a:solidFill>
                  <a:srgbClr val="A41C20"/>
                </a:solidFill>
                <a:latin typeface="+mj-ea"/>
                <a:ea typeface="+mj-ea"/>
              </a:rPr>
              <a:t>磨砺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CA17859-B475-4DD5-B3B3-38E57C5B1AEA}"/>
              </a:ext>
            </a:extLst>
          </p:cNvPr>
          <p:cNvSpPr txBox="1"/>
          <p:nvPr/>
        </p:nvSpPr>
        <p:spPr>
          <a:xfrm>
            <a:off x="3693047" y="3047831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i="1">
                <a:solidFill>
                  <a:srgbClr val="A41C20"/>
                </a:solidFill>
                <a:latin typeface="+mj-ea"/>
                <a:ea typeface="+mj-ea"/>
              </a:rPr>
              <a:t>青春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4133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6DF0EC3E-C185-8EB8-25C8-8E88ABBA8389}"/>
              </a:ext>
            </a:extLst>
          </p:cNvPr>
          <p:cNvSpPr/>
          <p:nvPr/>
        </p:nvSpPr>
        <p:spPr>
          <a:xfrm>
            <a:off x="0" y="2045596"/>
            <a:ext cx="12192000" cy="2766808"/>
          </a:xfrm>
          <a:prstGeom prst="rect">
            <a:avLst/>
          </a:prstGeom>
          <a:gradFill flip="none" rotWithShape="1">
            <a:gsLst>
              <a:gs pos="0">
                <a:srgbClr val="FAFFFF"/>
              </a:gs>
              <a:gs pos="100000">
                <a:srgbClr val="FED7AC"/>
              </a:gs>
            </a:gsLst>
            <a:path path="circle">
              <a:fillToRect l="100000" t="100000"/>
            </a:path>
            <a:tileRect r="-100000" b="-100000"/>
          </a:gradFill>
          <a:ln w="31750">
            <a:noFill/>
          </a:ln>
          <a:effectLst>
            <a:outerShdw blurRad="139700" dist="101600" dir="16200000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16AEFB5-1D79-8E46-A6C9-011C1CCECF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525835"/>
            <a:ext cx="12192000" cy="233216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B574DAC8-5E7F-D30F-4F0D-2C0F57327A25}"/>
              </a:ext>
            </a:extLst>
          </p:cNvPr>
          <p:cNvSpPr txBox="1"/>
          <p:nvPr/>
        </p:nvSpPr>
        <p:spPr>
          <a:xfrm>
            <a:off x="2903693" y="2385577"/>
            <a:ext cx="2954655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600">
                <a:latin typeface="+mn-ea"/>
              </a:rPr>
              <a:t>习近平总书记</a:t>
            </a:r>
            <a:endParaRPr lang="en-US" altLang="zh-CN" sz="3600">
              <a:latin typeface="+mn-ea"/>
            </a:endParaRPr>
          </a:p>
          <a:p>
            <a:r>
              <a:rPr lang="zh-CN" altLang="zh-CN" sz="3600">
                <a:latin typeface="+mn-ea"/>
              </a:rPr>
              <a:t>强调指出：</a:t>
            </a:r>
            <a:endParaRPr lang="zh-CN" altLang="en-US" sz="3600">
              <a:latin typeface="+mn-ea"/>
            </a:endParaRPr>
          </a:p>
        </p:txBody>
      </p:sp>
      <p:sp>
        <p:nvSpPr>
          <p:cNvPr id="21" name="TextBox 19">
            <a:extLst>
              <a:ext uri="{FF2B5EF4-FFF2-40B4-BE49-F238E27FC236}">
                <a16:creationId xmlns:a16="http://schemas.microsoft.com/office/drawing/2014/main" id="{E10FC86C-0B1D-2F01-262B-D8D06DD5884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50500" y="2339547"/>
            <a:ext cx="907610" cy="859325"/>
          </a:xfrm>
          <a:custGeom>
            <a:avLst/>
            <a:gdLst/>
            <a:ahLst/>
            <a:cxnLst/>
            <a:rect l="l" t="t" r="r" b="b"/>
            <a:pathLst>
              <a:path w="500955" h="415566">
                <a:moveTo>
                  <a:pt x="421258" y="0"/>
                </a:moveTo>
                <a:lnTo>
                  <a:pt x="489570" y="0"/>
                </a:lnTo>
                <a:lnTo>
                  <a:pt x="404180" y="216322"/>
                </a:lnTo>
                <a:lnTo>
                  <a:pt x="500955" y="216322"/>
                </a:lnTo>
                <a:lnTo>
                  <a:pt x="500955" y="415566"/>
                </a:lnTo>
                <a:lnTo>
                  <a:pt x="301712" y="415566"/>
                </a:lnTo>
                <a:lnTo>
                  <a:pt x="301712" y="216322"/>
                </a:lnTo>
                <a:close/>
                <a:moveTo>
                  <a:pt x="119546" y="0"/>
                </a:moveTo>
                <a:lnTo>
                  <a:pt x="187858" y="0"/>
                </a:lnTo>
                <a:lnTo>
                  <a:pt x="102468" y="216322"/>
                </a:lnTo>
                <a:lnTo>
                  <a:pt x="199243" y="216322"/>
                </a:lnTo>
                <a:lnTo>
                  <a:pt x="199243" y="415566"/>
                </a:lnTo>
                <a:lnTo>
                  <a:pt x="0" y="415566"/>
                </a:lnTo>
                <a:lnTo>
                  <a:pt x="0" y="216322"/>
                </a:lnTo>
                <a:close/>
              </a:path>
            </a:pathLst>
          </a:custGeom>
          <a:noFill/>
          <a:ln w="25400">
            <a:solidFill>
              <a:schemeClr val="bg2">
                <a:lumMod val="50000"/>
              </a:schemeClr>
            </a:solidFill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4C4F9C6-BC18-4B87-BC72-A2AF951DA4E2}"/>
              </a:ext>
            </a:extLst>
          </p:cNvPr>
          <p:cNvGrpSpPr/>
          <p:nvPr/>
        </p:nvGrpSpPr>
        <p:grpSpPr>
          <a:xfrm>
            <a:off x="6503931" y="2291510"/>
            <a:ext cx="4288353" cy="2042849"/>
            <a:chOff x="6503931" y="2330379"/>
            <a:chExt cx="4288353" cy="204284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12E60A2-57E2-499E-A546-B58456435DF0}"/>
                </a:ext>
              </a:extLst>
            </p:cNvPr>
            <p:cNvSpPr txBox="1"/>
            <p:nvPr/>
          </p:nvSpPr>
          <p:spPr>
            <a:xfrm>
              <a:off x="6503931" y="2330379"/>
              <a:ext cx="3775393" cy="7226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zh-CN" sz="4000">
                  <a:solidFill>
                    <a:srgbClr val="A41C20"/>
                  </a:solidFill>
                  <a:latin typeface="思源宋体 CN Heavy"/>
                  <a:ea typeface="思源宋体 CN Heavy"/>
                </a:rPr>
                <a:t>社区是基层基础</a:t>
              </a:r>
              <a:endParaRPr lang="zh-CN" altLang="en-US" sz="4000">
                <a:solidFill>
                  <a:srgbClr val="A41C20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4827F0E-B28D-4E5B-BAC0-AB048CF5A565}"/>
                </a:ext>
              </a:extLst>
            </p:cNvPr>
            <p:cNvSpPr txBox="1"/>
            <p:nvPr/>
          </p:nvSpPr>
          <p:spPr>
            <a:xfrm>
              <a:off x="6503931" y="2989081"/>
              <a:ext cx="3262432" cy="7226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zh-CN" sz="4000">
                  <a:solidFill>
                    <a:srgbClr val="A41C20"/>
                  </a:solidFill>
                  <a:latin typeface="思源宋体 CN Heavy"/>
                  <a:ea typeface="思源宋体 CN Heavy"/>
                </a:rPr>
                <a:t>只有基础坚固</a:t>
              </a:r>
              <a:endParaRPr lang="zh-CN" altLang="en-US" sz="4000">
                <a:solidFill>
                  <a:srgbClr val="A41C20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47E9963-C7C6-42CE-A981-05F41A32DAAA}"/>
                </a:ext>
              </a:extLst>
            </p:cNvPr>
            <p:cNvSpPr txBox="1"/>
            <p:nvPr/>
          </p:nvSpPr>
          <p:spPr>
            <a:xfrm>
              <a:off x="6503931" y="3650530"/>
              <a:ext cx="4288353" cy="7226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zh-CN" sz="4000">
                  <a:solidFill>
                    <a:srgbClr val="A41C20"/>
                  </a:solidFill>
                  <a:latin typeface="思源宋体 CN Heavy"/>
                  <a:ea typeface="思源宋体 CN Heavy"/>
                </a:rPr>
                <a:t>国家大厦才能稳固</a:t>
              </a:r>
              <a:endParaRPr lang="zh-CN" altLang="en-US" sz="4000">
                <a:solidFill>
                  <a:srgbClr val="A41C2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8347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>
            <a:extLst>
              <a:ext uri="{FF2B5EF4-FFF2-40B4-BE49-F238E27FC236}">
                <a16:creationId xmlns:a16="http://schemas.microsoft.com/office/drawing/2014/main" id="{B78EEBF4-0896-836B-1F84-5D34CBE7B0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578" b="817"/>
          <a:stretch>
            <a:fillRect/>
          </a:stretch>
        </p:blipFill>
        <p:spPr>
          <a:xfrm flipH="1">
            <a:off x="1163791" y="291636"/>
            <a:ext cx="3882008" cy="4144379"/>
          </a:xfrm>
          <a:custGeom>
            <a:avLst/>
            <a:gdLst>
              <a:gd name="connsiteX0" fmla="*/ 265814 w 3712626"/>
              <a:gd name="connsiteY0" fmla="*/ 759565 h 3963549"/>
              <a:gd name="connsiteX1" fmla="*/ 451551 w 3712626"/>
              <a:gd name="connsiteY1" fmla="*/ 1024404 h 3963549"/>
              <a:gd name="connsiteX2" fmla="*/ 304920 w 3712626"/>
              <a:gd name="connsiteY2" fmla="*/ 780019 h 3963549"/>
              <a:gd name="connsiteX3" fmla="*/ 291531 w 3712626"/>
              <a:gd name="connsiteY3" fmla="*/ 770444 h 3963549"/>
              <a:gd name="connsiteX4" fmla="*/ 265814 w 3712626"/>
              <a:gd name="connsiteY4" fmla="*/ 759565 h 3963549"/>
              <a:gd name="connsiteX5" fmla="*/ 3712626 w 3712626"/>
              <a:gd name="connsiteY5" fmla="*/ 0 h 3963549"/>
              <a:gd name="connsiteX6" fmla="*/ 876972 w 3712626"/>
              <a:gd name="connsiteY6" fmla="*/ 0 h 3963549"/>
              <a:gd name="connsiteX7" fmla="*/ 659041 w 3712626"/>
              <a:gd name="connsiteY7" fmla="*/ 185557 h 3963549"/>
              <a:gd name="connsiteX8" fmla="*/ 38579 w 3712626"/>
              <a:gd name="connsiteY8" fmla="*/ 844499 h 3963549"/>
              <a:gd name="connsiteX9" fmla="*/ 0 w 3712626"/>
              <a:gd name="connsiteY9" fmla="*/ 904162 h 3963549"/>
              <a:gd name="connsiteX10" fmla="*/ 268671 w 3712626"/>
              <a:gd name="connsiteY10" fmla="*/ 719604 h 3963549"/>
              <a:gd name="connsiteX11" fmla="*/ 304920 w 3712626"/>
              <a:gd name="connsiteY11" fmla="*/ 780019 h 3963549"/>
              <a:gd name="connsiteX12" fmla="*/ 316891 w 3712626"/>
              <a:gd name="connsiteY12" fmla="*/ 788581 h 3963549"/>
              <a:gd name="connsiteX13" fmla="*/ 451551 w 3712626"/>
              <a:gd name="connsiteY13" fmla="*/ 902484 h 3963549"/>
              <a:gd name="connsiteX14" fmla="*/ 2402271 w 3712626"/>
              <a:gd name="connsiteY14" fmla="*/ 2761764 h 3963549"/>
              <a:gd name="connsiteX15" fmla="*/ 2432751 w 3712626"/>
              <a:gd name="connsiteY15" fmla="*/ 3249444 h 3963549"/>
              <a:gd name="connsiteX16" fmla="*/ 2337695 w 3712626"/>
              <a:gd name="connsiteY16" fmla="*/ 3297575 h 3963549"/>
              <a:gd name="connsiteX17" fmla="*/ 2268613 w 3712626"/>
              <a:gd name="connsiteY17" fmla="*/ 3328473 h 3963549"/>
              <a:gd name="connsiteX18" fmla="*/ 2418385 w 3712626"/>
              <a:gd name="connsiteY18" fmla="*/ 3399970 h 3963549"/>
              <a:gd name="connsiteX19" fmla="*/ 3619784 w 3712626"/>
              <a:gd name="connsiteY19" fmla="*/ 3941944 h 3963549"/>
              <a:gd name="connsiteX20" fmla="*/ 3712626 w 3712626"/>
              <a:gd name="connsiteY20" fmla="*/ 3963549 h 396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712626" h="3963549">
                <a:moveTo>
                  <a:pt x="265814" y="759565"/>
                </a:moveTo>
                <a:cubicBezTo>
                  <a:pt x="248351" y="767229"/>
                  <a:pt x="349951" y="895817"/>
                  <a:pt x="451551" y="1024404"/>
                </a:cubicBezTo>
                <a:lnTo>
                  <a:pt x="304920" y="780019"/>
                </a:lnTo>
                <a:lnTo>
                  <a:pt x="291531" y="770444"/>
                </a:lnTo>
                <a:cubicBezTo>
                  <a:pt x="277561" y="761336"/>
                  <a:pt x="269306" y="758032"/>
                  <a:pt x="265814" y="759565"/>
                </a:cubicBezTo>
                <a:close/>
                <a:moveTo>
                  <a:pt x="3712626" y="0"/>
                </a:moveTo>
                <a:lnTo>
                  <a:pt x="876972" y="0"/>
                </a:lnTo>
                <a:lnTo>
                  <a:pt x="659041" y="185557"/>
                </a:lnTo>
                <a:cubicBezTo>
                  <a:pt x="394668" y="422234"/>
                  <a:pt x="169710" y="656188"/>
                  <a:pt x="38579" y="844499"/>
                </a:cubicBezTo>
                <a:lnTo>
                  <a:pt x="0" y="904162"/>
                </a:lnTo>
                <a:lnTo>
                  <a:pt x="268671" y="719604"/>
                </a:lnTo>
                <a:lnTo>
                  <a:pt x="304920" y="780019"/>
                </a:lnTo>
                <a:lnTo>
                  <a:pt x="316891" y="788581"/>
                </a:lnTo>
                <a:cubicBezTo>
                  <a:pt x="346776" y="811312"/>
                  <a:pt x="390591" y="848192"/>
                  <a:pt x="451551" y="902484"/>
                </a:cubicBezTo>
                <a:cubicBezTo>
                  <a:pt x="776671" y="1192044"/>
                  <a:pt x="2072071" y="2370604"/>
                  <a:pt x="2402271" y="2761764"/>
                </a:cubicBezTo>
                <a:cubicBezTo>
                  <a:pt x="2732471" y="3152924"/>
                  <a:pt x="2653731" y="3132604"/>
                  <a:pt x="2432751" y="3249444"/>
                </a:cubicBezTo>
                <a:cubicBezTo>
                  <a:pt x="2405129" y="3264049"/>
                  <a:pt x="2373379" y="3280400"/>
                  <a:pt x="2337695" y="3297575"/>
                </a:cubicBezTo>
                <a:lnTo>
                  <a:pt x="2268613" y="3328473"/>
                </a:lnTo>
                <a:lnTo>
                  <a:pt x="2418385" y="3399970"/>
                </a:lnTo>
                <a:cubicBezTo>
                  <a:pt x="2792188" y="3585097"/>
                  <a:pt x="3231756" y="3833530"/>
                  <a:pt x="3619784" y="3941944"/>
                </a:cubicBezTo>
                <a:lnTo>
                  <a:pt x="3712626" y="3963549"/>
                </a:ln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E19ECED5-DC64-AE8F-79D9-43AE51565238}"/>
              </a:ext>
            </a:extLst>
          </p:cNvPr>
          <p:cNvSpPr txBox="1"/>
          <p:nvPr/>
        </p:nvSpPr>
        <p:spPr>
          <a:xfrm>
            <a:off x="2691788" y="2420546"/>
            <a:ext cx="4801314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sz="7200" b="0" i="1" u="none" strike="noStrike" cap="none" spc="0" normalizeH="0" baseline="0">
                <a:ln>
                  <a:noFill/>
                </a:ln>
                <a:gradFill>
                  <a:gsLst>
                    <a:gs pos="48315">
                      <a:srgbClr val="FB8C05"/>
                    </a:gs>
                    <a:gs pos="0">
                      <a:srgbClr val="A41C20"/>
                    </a:gs>
                    <a:gs pos="87000">
                      <a:srgbClr val="EE6464"/>
                    </a:gs>
                  </a:gsLst>
                  <a:lin ang="2700000" scaled="1"/>
                </a:gradFill>
                <a:effectLst>
                  <a:outerShdw blurRad="190500" dist="76200" dir="5400000" algn="t" rotWithShape="0">
                    <a:srgbClr val="EE6464">
                      <a:alpha val="22000"/>
                    </a:srgbClr>
                  </a:outerShdw>
                </a:effectLst>
                <a:uLnTx/>
                <a:uFillTx/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zh-CN">
                <a:latin typeface="+mj-ea"/>
                <a:ea typeface="+mj-ea"/>
              </a:rPr>
              <a:t>当好领头雁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8655FD2-15DC-DF81-5AA3-C816C8794FC8}"/>
              </a:ext>
            </a:extLst>
          </p:cNvPr>
          <p:cNvSpPr txBox="1"/>
          <p:nvPr/>
        </p:nvSpPr>
        <p:spPr>
          <a:xfrm>
            <a:off x="2691788" y="3654183"/>
            <a:ext cx="42883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zh-CN" sz="3200" b="0" i="1" u="none" strike="noStrike" kern="1200" cap="none" spc="0" normalizeH="0" baseline="0" noProof="0">
                <a:ln>
                  <a:noFill/>
                </a:ln>
                <a:solidFill>
                  <a:srgbClr val="EA4043"/>
                </a:solidFill>
                <a:effectLst/>
                <a:uLnTx/>
                <a:uFillTx/>
                <a:latin typeface="+mn-ea"/>
              </a:rPr>
              <a:t>就是要急难险重冲在前</a:t>
            </a:r>
            <a:endParaRPr lang="zh-CN" altLang="en-US" sz="3200" i="1">
              <a:solidFill>
                <a:srgbClr val="EA4043"/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C40ABC1-BE27-57DD-2C77-A4AEABD35E5D}"/>
              </a:ext>
            </a:extLst>
          </p:cNvPr>
          <p:cNvSpPr txBox="1"/>
          <p:nvPr/>
        </p:nvSpPr>
        <p:spPr>
          <a:xfrm>
            <a:off x="5239052" y="4176006"/>
            <a:ext cx="532676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sz="3200" b="0" i="1" u="none" strike="noStrike" cap="none" spc="0" normalizeH="0" baseline="0">
                <a:ln>
                  <a:noFill/>
                </a:ln>
                <a:solidFill>
                  <a:srgbClr val="EA4043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zh-CN" sz="4000">
                <a:latin typeface="+mn-ea"/>
                <a:ea typeface="+mn-ea"/>
              </a:rPr>
              <a:t>做党员群众的带头人</a:t>
            </a:r>
            <a:endParaRPr lang="zh-CN" altLang="en-US" sz="4000">
              <a:latin typeface="+mn-ea"/>
              <a:ea typeface="+mn-ea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2364A83C-85FE-E6CF-37B9-71C7B004B5CE}"/>
              </a:ext>
            </a:extLst>
          </p:cNvPr>
          <p:cNvSpPr/>
          <p:nvPr/>
        </p:nvSpPr>
        <p:spPr>
          <a:xfrm>
            <a:off x="2414765" y="3252287"/>
            <a:ext cx="5555976" cy="335280"/>
          </a:xfrm>
          <a:custGeom>
            <a:avLst/>
            <a:gdLst>
              <a:gd name="connsiteX0" fmla="*/ 375920 w 8524240"/>
              <a:gd name="connsiteY0" fmla="*/ 0 h 335280"/>
              <a:gd name="connsiteX1" fmla="*/ 375920 w 8524240"/>
              <a:gd name="connsiteY1" fmla="*/ 0 h 335280"/>
              <a:gd name="connsiteX2" fmla="*/ 233680 w 8524240"/>
              <a:gd name="connsiteY2" fmla="*/ 132080 h 335280"/>
              <a:gd name="connsiteX3" fmla="*/ 152400 w 8524240"/>
              <a:gd name="connsiteY3" fmla="*/ 193040 h 335280"/>
              <a:gd name="connsiteX4" fmla="*/ 101600 w 8524240"/>
              <a:gd name="connsiteY4" fmla="*/ 243840 h 335280"/>
              <a:gd name="connsiteX5" fmla="*/ 50800 w 8524240"/>
              <a:gd name="connsiteY5" fmla="*/ 284480 h 335280"/>
              <a:gd name="connsiteX6" fmla="*/ 0 w 8524240"/>
              <a:gd name="connsiteY6" fmla="*/ 335280 h 335280"/>
              <a:gd name="connsiteX7" fmla="*/ 0 w 8524240"/>
              <a:gd name="connsiteY7" fmla="*/ 335280 h 335280"/>
              <a:gd name="connsiteX8" fmla="*/ 8524240 w 8524240"/>
              <a:gd name="connsiteY8" fmla="*/ 335280 h 335280"/>
              <a:gd name="connsiteX0" fmla="*/ 375920 w 8524240"/>
              <a:gd name="connsiteY0" fmla="*/ 0 h 335280"/>
              <a:gd name="connsiteX1" fmla="*/ 375920 w 8524240"/>
              <a:gd name="connsiteY1" fmla="*/ 0 h 335280"/>
              <a:gd name="connsiteX2" fmla="*/ 233680 w 8524240"/>
              <a:gd name="connsiteY2" fmla="*/ 132080 h 335280"/>
              <a:gd name="connsiteX3" fmla="*/ 101600 w 8524240"/>
              <a:gd name="connsiteY3" fmla="*/ 243840 h 335280"/>
              <a:gd name="connsiteX4" fmla="*/ 50800 w 8524240"/>
              <a:gd name="connsiteY4" fmla="*/ 284480 h 335280"/>
              <a:gd name="connsiteX5" fmla="*/ 0 w 8524240"/>
              <a:gd name="connsiteY5" fmla="*/ 335280 h 335280"/>
              <a:gd name="connsiteX6" fmla="*/ 0 w 8524240"/>
              <a:gd name="connsiteY6" fmla="*/ 335280 h 335280"/>
              <a:gd name="connsiteX7" fmla="*/ 8524240 w 8524240"/>
              <a:gd name="connsiteY7" fmla="*/ 335280 h 335280"/>
              <a:gd name="connsiteX0" fmla="*/ 375920 w 8524240"/>
              <a:gd name="connsiteY0" fmla="*/ 0 h 335280"/>
              <a:gd name="connsiteX1" fmla="*/ 375920 w 8524240"/>
              <a:gd name="connsiteY1" fmla="*/ 0 h 335280"/>
              <a:gd name="connsiteX2" fmla="*/ 233680 w 8524240"/>
              <a:gd name="connsiteY2" fmla="*/ 132080 h 335280"/>
              <a:gd name="connsiteX3" fmla="*/ 50800 w 8524240"/>
              <a:gd name="connsiteY3" fmla="*/ 284480 h 335280"/>
              <a:gd name="connsiteX4" fmla="*/ 0 w 8524240"/>
              <a:gd name="connsiteY4" fmla="*/ 335280 h 335280"/>
              <a:gd name="connsiteX5" fmla="*/ 0 w 8524240"/>
              <a:gd name="connsiteY5" fmla="*/ 335280 h 335280"/>
              <a:gd name="connsiteX6" fmla="*/ 8524240 w 8524240"/>
              <a:gd name="connsiteY6" fmla="*/ 335280 h 335280"/>
              <a:gd name="connsiteX0" fmla="*/ 375920 w 8524240"/>
              <a:gd name="connsiteY0" fmla="*/ 0 h 335280"/>
              <a:gd name="connsiteX1" fmla="*/ 375920 w 8524240"/>
              <a:gd name="connsiteY1" fmla="*/ 0 h 335280"/>
              <a:gd name="connsiteX2" fmla="*/ 233680 w 8524240"/>
              <a:gd name="connsiteY2" fmla="*/ 132080 h 335280"/>
              <a:gd name="connsiteX3" fmla="*/ 0 w 8524240"/>
              <a:gd name="connsiteY3" fmla="*/ 335280 h 335280"/>
              <a:gd name="connsiteX4" fmla="*/ 0 w 8524240"/>
              <a:gd name="connsiteY4" fmla="*/ 335280 h 335280"/>
              <a:gd name="connsiteX5" fmla="*/ 8524240 w 8524240"/>
              <a:gd name="connsiteY5" fmla="*/ 335280 h 335280"/>
              <a:gd name="connsiteX0" fmla="*/ 375920 w 8524240"/>
              <a:gd name="connsiteY0" fmla="*/ 0 h 335280"/>
              <a:gd name="connsiteX1" fmla="*/ 375920 w 8524240"/>
              <a:gd name="connsiteY1" fmla="*/ 0 h 335280"/>
              <a:gd name="connsiteX2" fmla="*/ 0 w 8524240"/>
              <a:gd name="connsiteY2" fmla="*/ 335280 h 335280"/>
              <a:gd name="connsiteX3" fmla="*/ 0 w 8524240"/>
              <a:gd name="connsiteY3" fmla="*/ 335280 h 335280"/>
              <a:gd name="connsiteX4" fmla="*/ 8524240 w 8524240"/>
              <a:gd name="connsiteY4" fmla="*/ 335280 h 335280"/>
              <a:gd name="connsiteX0" fmla="*/ 375920 w 5352776"/>
              <a:gd name="connsiteY0" fmla="*/ 0 h 335280"/>
              <a:gd name="connsiteX1" fmla="*/ 375920 w 5352776"/>
              <a:gd name="connsiteY1" fmla="*/ 0 h 335280"/>
              <a:gd name="connsiteX2" fmla="*/ 0 w 5352776"/>
              <a:gd name="connsiteY2" fmla="*/ 335280 h 335280"/>
              <a:gd name="connsiteX3" fmla="*/ 0 w 5352776"/>
              <a:gd name="connsiteY3" fmla="*/ 335280 h 335280"/>
              <a:gd name="connsiteX4" fmla="*/ 5352776 w 5352776"/>
              <a:gd name="connsiteY4" fmla="*/ 335280 h 335280"/>
              <a:gd name="connsiteX0" fmla="*/ 375920 w 8664936"/>
              <a:gd name="connsiteY0" fmla="*/ 0 h 335280"/>
              <a:gd name="connsiteX1" fmla="*/ 375920 w 8664936"/>
              <a:gd name="connsiteY1" fmla="*/ 0 h 335280"/>
              <a:gd name="connsiteX2" fmla="*/ 0 w 8664936"/>
              <a:gd name="connsiteY2" fmla="*/ 335280 h 335280"/>
              <a:gd name="connsiteX3" fmla="*/ 0 w 8664936"/>
              <a:gd name="connsiteY3" fmla="*/ 335280 h 335280"/>
              <a:gd name="connsiteX4" fmla="*/ 8664936 w 8664936"/>
              <a:gd name="connsiteY4" fmla="*/ 294640 h 335280"/>
              <a:gd name="connsiteX0" fmla="*/ 375920 w 7557496"/>
              <a:gd name="connsiteY0" fmla="*/ 0 h 335280"/>
              <a:gd name="connsiteX1" fmla="*/ 375920 w 7557496"/>
              <a:gd name="connsiteY1" fmla="*/ 0 h 335280"/>
              <a:gd name="connsiteX2" fmla="*/ 0 w 7557496"/>
              <a:gd name="connsiteY2" fmla="*/ 335280 h 335280"/>
              <a:gd name="connsiteX3" fmla="*/ 0 w 7557496"/>
              <a:gd name="connsiteY3" fmla="*/ 335280 h 335280"/>
              <a:gd name="connsiteX4" fmla="*/ 7557496 w 7557496"/>
              <a:gd name="connsiteY4" fmla="*/ 314960 h 335280"/>
              <a:gd name="connsiteX0" fmla="*/ 375920 w 4915896"/>
              <a:gd name="connsiteY0" fmla="*/ 0 h 335280"/>
              <a:gd name="connsiteX1" fmla="*/ 375920 w 4915896"/>
              <a:gd name="connsiteY1" fmla="*/ 0 h 335280"/>
              <a:gd name="connsiteX2" fmla="*/ 0 w 4915896"/>
              <a:gd name="connsiteY2" fmla="*/ 335280 h 335280"/>
              <a:gd name="connsiteX3" fmla="*/ 0 w 4915896"/>
              <a:gd name="connsiteY3" fmla="*/ 335280 h 335280"/>
              <a:gd name="connsiteX4" fmla="*/ 4915896 w 4915896"/>
              <a:gd name="connsiteY4" fmla="*/ 335280 h 335280"/>
              <a:gd name="connsiteX0" fmla="*/ 375920 w 5519400"/>
              <a:gd name="connsiteY0" fmla="*/ 0 h 365760"/>
              <a:gd name="connsiteX1" fmla="*/ 375920 w 5519400"/>
              <a:gd name="connsiteY1" fmla="*/ 0 h 365760"/>
              <a:gd name="connsiteX2" fmla="*/ 0 w 5519400"/>
              <a:gd name="connsiteY2" fmla="*/ 335280 h 365760"/>
              <a:gd name="connsiteX3" fmla="*/ 0 w 5519400"/>
              <a:gd name="connsiteY3" fmla="*/ 335280 h 365760"/>
              <a:gd name="connsiteX4" fmla="*/ 5519400 w 5519400"/>
              <a:gd name="connsiteY4" fmla="*/ 365760 h 365760"/>
              <a:gd name="connsiteX0" fmla="*/ 375920 w 5555976"/>
              <a:gd name="connsiteY0" fmla="*/ 0 h 335280"/>
              <a:gd name="connsiteX1" fmla="*/ 375920 w 5555976"/>
              <a:gd name="connsiteY1" fmla="*/ 0 h 335280"/>
              <a:gd name="connsiteX2" fmla="*/ 0 w 5555976"/>
              <a:gd name="connsiteY2" fmla="*/ 335280 h 335280"/>
              <a:gd name="connsiteX3" fmla="*/ 0 w 5555976"/>
              <a:gd name="connsiteY3" fmla="*/ 335280 h 335280"/>
              <a:gd name="connsiteX4" fmla="*/ 5555976 w 5555976"/>
              <a:gd name="connsiteY4" fmla="*/ 310896 h 335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55976" h="335280">
                <a:moveTo>
                  <a:pt x="375920" y="0"/>
                </a:moveTo>
                <a:lnTo>
                  <a:pt x="375920" y="0"/>
                </a:lnTo>
                <a:lnTo>
                  <a:pt x="0" y="335280"/>
                </a:lnTo>
                <a:lnTo>
                  <a:pt x="0" y="335280"/>
                </a:lnTo>
                <a:lnTo>
                  <a:pt x="5555976" y="310896"/>
                </a:lnTo>
              </a:path>
            </a:pathLst>
          </a:custGeom>
          <a:noFill/>
          <a:ln w="25400">
            <a:gradFill flip="none" rotWithShape="1">
              <a:gsLst>
                <a:gs pos="56000">
                  <a:srgbClr val="EA4043"/>
                </a:gs>
                <a:gs pos="100000">
                  <a:srgbClr val="EA4043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AE14F30-7964-BF07-8506-CE9C68EBA8D1}"/>
              </a:ext>
            </a:extLst>
          </p:cNvPr>
          <p:cNvSpPr txBox="1"/>
          <p:nvPr/>
        </p:nvSpPr>
        <p:spPr>
          <a:xfrm>
            <a:off x="2691788" y="4221783"/>
            <a:ext cx="287311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000" b="0" i="1" u="none" strike="noStrike" kern="1200" cap="none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ea typeface="方正清刻本悦宋简体" panose="02000000000000000000" pitchFamily="2" charset="-122"/>
              </a:rPr>
              <a:t>Is Daunting At First</a:t>
            </a:r>
            <a:endParaRPr lang="zh-CN" altLang="en-US" sz="2000" i="1">
              <a:solidFill>
                <a:schemeClr val="bg1">
                  <a:lumMod val="65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17E975F-88B2-8BEC-8A04-44582DFCB667}"/>
              </a:ext>
            </a:extLst>
          </p:cNvPr>
          <p:cNvSpPr txBox="1"/>
          <p:nvPr/>
        </p:nvSpPr>
        <p:spPr>
          <a:xfrm>
            <a:off x="5353176" y="4766703"/>
            <a:ext cx="46722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400" b="0" i="1" u="none" strike="noStrike" kern="1200" cap="none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ea typeface="方正清刻本悦宋简体" panose="02000000000000000000" pitchFamily="2" charset="-122"/>
              </a:rPr>
              <a:t>Do The Party Member The Leading Of The Masses</a:t>
            </a:r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984022FC-5B4B-DE86-53B0-AEAD0B34FB8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5807" y="2158318"/>
            <a:ext cx="1138121" cy="1138121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5F494F16-7FA5-4E44-9D9A-656162AF6BF8}"/>
              </a:ext>
            </a:extLst>
          </p:cNvPr>
          <p:cNvSpPr txBox="1"/>
          <p:nvPr/>
        </p:nvSpPr>
        <p:spPr>
          <a:xfrm>
            <a:off x="7388107" y="1883071"/>
            <a:ext cx="4672286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6600" b="0" i="1" u="none" strike="noStrike" kern="1200" cap="none" normalizeH="0" baseline="0" noProof="0">
                <a:ln w="25400">
                  <a:gradFill>
                    <a:gsLst>
                      <a:gs pos="0">
                        <a:srgbClr val="C10001"/>
                      </a:gs>
                      <a:gs pos="100000">
                        <a:srgbClr val="EE6464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effectLst>
                  <a:outerShdw blurRad="190500" dist="76200" dir="5400000" algn="t" rotWithShape="0">
                    <a:srgbClr val="EA4043">
                      <a:alpha val="22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H" panose="00020600040101010101" pitchFamily="18" charset="-122"/>
              </a:rPr>
              <a:t>01</a:t>
            </a:r>
            <a:endParaRPr lang="zh-CN" altLang="en-US" sz="16600" i="1">
              <a:ln w="25400">
                <a:gradFill>
                  <a:gsLst>
                    <a:gs pos="0">
                      <a:srgbClr val="C10001"/>
                    </a:gs>
                    <a:gs pos="100000">
                      <a:srgbClr val="EE6464"/>
                    </a:gs>
                  </a:gsLst>
                  <a:lin ang="5400000" scaled="1"/>
                </a:gradFill>
              </a:ln>
              <a:solidFill>
                <a:schemeClr val="bg1"/>
              </a:solidFill>
              <a:effectLst>
                <a:outerShdw blurRad="190500" dist="76200" dir="5400000" algn="t" rotWithShape="0">
                  <a:srgbClr val="EA4043">
                    <a:alpha val="22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2028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0876C06-F675-78D7-DF1F-234563EE7C23}"/>
              </a:ext>
            </a:extLst>
          </p:cNvPr>
          <p:cNvGrpSpPr/>
          <p:nvPr/>
        </p:nvGrpSpPr>
        <p:grpSpPr>
          <a:xfrm>
            <a:off x="6790371" y="1018920"/>
            <a:ext cx="5056429" cy="9269613"/>
            <a:chOff x="7209179" y="1116050"/>
            <a:chExt cx="5056429" cy="9269613"/>
          </a:xfrm>
        </p:grpSpPr>
        <p:pic>
          <p:nvPicPr>
            <p:cNvPr id="77" name="图片 76">
              <a:extLst>
                <a:ext uri="{FF2B5EF4-FFF2-40B4-BE49-F238E27FC236}">
                  <a16:creationId xmlns:a16="http://schemas.microsoft.com/office/drawing/2014/main" id="{584D795F-84F0-7C4E-FA2B-84D88310A1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Blur radius="7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323439" y="1116050"/>
              <a:ext cx="3415222" cy="5984195"/>
            </a:xfrm>
            <a:prstGeom prst="rect">
              <a:avLst/>
            </a:prstGeom>
            <a:scene3d>
              <a:camera prst="perspectiveContrastingLeftFacing"/>
              <a:lightRig rig="threePt" dir="t"/>
            </a:scene3d>
          </p:spPr>
        </p:pic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B3534E57-6B05-8350-7ED2-C9F1BAFF254D}"/>
                </a:ext>
              </a:extLst>
            </p:cNvPr>
            <p:cNvGrpSpPr/>
            <p:nvPr/>
          </p:nvGrpSpPr>
          <p:grpSpPr>
            <a:xfrm>
              <a:off x="7209179" y="1518851"/>
              <a:ext cx="5056429" cy="8866812"/>
              <a:chOff x="5657948" y="1174680"/>
              <a:chExt cx="2504077" cy="4391079"/>
            </a:xfrm>
            <a:effectLst>
              <a:outerShdw blurRad="88900" dist="177800" dir="5400000" sx="91000" sy="91000" algn="t" rotWithShape="0">
                <a:prstClr val="black">
                  <a:alpha val="44000"/>
                </a:prstClr>
              </a:outerShdw>
            </a:effectLst>
            <a:scene3d>
              <a:camera prst="perspectiveContrastingLeftFacing" fov="1500000"/>
              <a:lightRig rig="threePt" dir="t"/>
            </a:scene3d>
          </p:grpSpPr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91463741-4BEB-4119-1D3A-D30A509603E5}"/>
                  </a:ext>
                </a:extLst>
              </p:cNvPr>
              <p:cNvSpPr/>
              <p:nvPr/>
            </p:nvSpPr>
            <p:spPr>
              <a:xfrm>
                <a:off x="5658595" y="1174680"/>
                <a:ext cx="2503430" cy="43910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8" name="图片 77">
                <a:extLst>
                  <a:ext uri="{FF2B5EF4-FFF2-40B4-BE49-F238E27FC236}">
                    <a16:creationId xmlns:a16="http://schemas.microsoft.com/office/drawing/2014/main" id="{4B6FB3EB-F8D6-B584-D5DF-0179F1BB744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57948" y="1515263"/>
                <a:ext cx="2485961" cy="655623"/>
              </a:xfrm>
              <a:prstGeom prst="rect">
                <a:avLst/>
              </a:prstGeom>
            </p:spPr>
          </p:pic>
        </p:grp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516AEFB5-1D79-8E46-A6C9-011C1CCECFF2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525835"/>
            <a:ext cx="12192000" cy="2332165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D734DD4D-0D3B-986E-87B3-8D070667321C}"/>
              </a:ext>
            </a:extLst>
          </p:cNvPr>
          <p:cNvGrpSpPr/>
          <p:nvPr/>
        </p:nvGrpSpPr>
        <p:grpSpPr>
          <a:xfrm>
            <a:off x="1076889" y="2086169"/>
            <a:ext cx="6553722" cy="1291508"/>
            <a:chOff x="1582329" y="1764709"/>
            <a:chExt cx="6553722" cy="129150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77DF3E5D-6558-A737-6657-1D0D7B15A80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582329" y="1764709"/>
              <a:ext cx="5179960" cy="1291508"/>
            </a:xfrm>
            <a:prstGeom prst="roundRect">
              <a:avLst>
                <a:gd name="adj" fmla="val 6418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24" tIns="38862" rIns="77724" bIns="38862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3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26" name="Rounded Rectangle 12+">
              <a:extLst>
                <a:ext uri="{FF2B5EF4-FFF2-40B4-BE49-F238E27FC236}">
                  <a16:creationId xmlns:a16="http://schemas.microsoft.com/office/drawing/2014/main" id="{30B15FBE-871B-22B0-3305-24B7F9CA67D1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582329" y="1764709"/>
              <a:ext cx="5179960" cy="1291508"/>
            </a:xfrm>
            <a:prstGeom prst="roundRect">
              <a:avLst>
                <a:gd name="adj" fmla="val 6418"/>
              </a:avLst>
            </a:prstGeom>
            <a:gradFill flip="none" rotWithShape="1">
              <a:gsLst>
                <a:gs pos="100000">
                  <a:srgbClr val="FAFFFF"/>
                </a:gs>
                <a:gs pos="0">
                  <a:srgbClr val="F99355">
                    <a:alpha val="30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24" tIns="38862" rIns="77724" bIns="38862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3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B612384-7BD9-7D19-753A-AD6EAD6B86A7}"/>
                </a:ext>
              </a:extLst>
            </p:cNvPr>
            <p:cNvSpPr txBox="1"/>
            <p:nvPr/>
          </p:nvSpPr>
          <p:spPr>
            <a:xfrm>
              <a:off x="2956092" y="1960100"/>
              <a:ext cx="5179959" cy="927517"/>
            </a:xfrm>
            <a:prstGeom prst="rect">
              <a:avLst/>
            </a:prstGeom>
            <a:noFill/>
            <a:effectLst/>
          </p:spPr>
          <p:txBody>
            <a:bodyPr wrap="square" lIns="77724" tIns="38862" rIns="77724" bIns="38862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2380">
                  <a:solidFill>
                    <a:srgbClr val="A41C20"/>
                  </a:solidFill>
                  <a:latin typeface="+mn-ea"/>
                </a:rPr>
                <a:t>社区所有发热</a:t>
              </a:r>
              <a:endParaRPr lang="en-US" altLang="zh-CN" sz="2380">
                <a:solidFill>
                  <a:srgbClr val="A41C20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2380">
                  <a:solidFill>
                    <a:srgbClr val="A41C20"/>
                  </a:solidFill>
                  <a:latin typeface="+mn-ea"/>
                </a:rPr>
                <a:t>病人送医工作</a:t>
              </a:r>
              <a:endParaRPr lang="zh-CN" altLang="en-US" sz="2380">
                <a:solidFill>
                  <a:srgbClr val="A41C20"/>
                </a:solidFill>
                <a:latin typeface="+mn-ea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1FDC81D-2542-2BD6-0F16-783AB545A499}"/>
                </a:ext>
              </a:extLst>
            </p:cNvPr>
            <p:cNvGrpSpPr/>
            <p:nvPr/>
          </p:nvGrpSpPr>
          <p:grpSpPr>
            <a:xfrm>
              <a:off x="1871601" y="2015285"/>
              <a:ext cx="864776" cy="864776"/>
              <a:chOff x="1830152" y="2105547"/>
              <a:chExt cx="864776" cy="864776"/>
            </a:xfrm>
          </p:grpSpPr>
          <p:pic>
            <p:nvPicPr>
              <p:cNvPr id="3" name="图形 2">
                <a:extLst>
                  <a:ext uri="{FF2B5EF4-FFF2-40B4-BE49-F238E27FC236}">
                    <a16:creationId xmlns:a16="http://schemas.microsoft.com/office/drawing/2014/main" id="{0BF724DB-062D-38D2-61E5-5C1735AF4F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1897809" y="2156688"/>
                <a:ext cx="714866" cy="714866"/>
              </a:xfrm>
              <a:prstGeom prst="rect">
                <a:avLst/>
              </a:prstGeom>
              <a:effectLst/>
            </p:spPr>
          </p:pic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9DFBAF7E-CF42-B2A9-3565-801ADB4C512F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1830152" y="2105547"/>
                <a:ext cx="864776" cy="864776"/>
              </a:xfrm>
              <a:prstGeom prst="roundRect">
                <a:avLst>
                  <a:gd name="adj" fmla="val 16667"/>
                </a:avLst>
              </a:prstGeom>
              <a:noFill/>
              <a:ln w="18891">
                <a:solidFill>
                  <a:srgbClr val="A41C2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/>
              <a:lstStyle/>
              <a:p>
                <a:pPr algn="ctr"/>
                <a:endParaRPr lang="zh-CN" altLang="en-US" sz="1530"/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39C19D8-F17F-880A-8D21-88ACF8359376}"/>
              </a:ext>
            </a:extLst>
          </p:cNvPr>
          <p:cNvGrpSpPr/>
          <p:nvPr/>
        </p:nvGrpSpPr>
        <p:grpSpPr>
          <a:xfrm>
            <a:off x="1076889" y="3521026"/>
            <a:ext cx="6613967" cy="1291508"/>
            <a:chOff x="1581049" y="4117217"/>
            <a:chExt cx="6613967" cy="1291508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792CC48-F5D7-2714-322B-A37AA35BA105}"/>
                </a:ext>
              </a:extLst>
            </p:cNvPr>
            <p:cNvGrpSpPr/>
            <p:nvPr/>
          </p:nvGrpSpPr>
          <p:grpSpPr>
            <a:xfrm>
              <a:off x="1581049" y="4117217"/>
              <a:ext cx="5179960" cy="1291508"/>
              <a:chOff x="1581049" y="4117217"/>
              <a:chExt cx="5179960" cy="1291508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730235C5-6998-6031-55AF-F2B5E22E87D1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1581049" y="4117217"/>
                <a:ext cx="5179960" cy="1291508"/>
              </a:xfrm>
              <a:prstGeom prst="roundRect">
                <a:avLst>
                  <a:gd name="adj" fmla="val 6418"/>
                </a:avLst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60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3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SemiBold" panose="02020600000000000000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28" name="Rounded Rectangle 12+">
                <a:extLst>
                  <a:ext uri="{FF2B5EF4-FFF2-40B4-BE49-F238E27FC236}">
                    <a16:creationId xmlns:a16="http://schemas.microsoft.com/office/drawing/2014/main" id="{9BBDA62F-F523-2403-0EFD-23DDAC99DC82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1581049" y="4117217"/>
                <a:ext cx="5179960" cy="1291508"/>
              </a:xfrm>
              <a:prstGeom prst="roundRect">
                <a:avLst>
                  <a:gd name="adj" fmla="val 6418"/>
                </a:avLst>
              </a:prstGeom>
              <a:gradFill flip="none" rotWithShape="1">
                <a:gsLst>
                  <a:gs pos="100000">
                    <a:srgbClr val="FAFFFF"/>
                  </a:gs>
                  <a:gs pos="0">
                    <a:srgbClr val="F99355">
                      <a:alpha val="30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3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SemiBold" panose="02020600000000000000" pitchFamily="18" charset="-122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CB285E1-2ACB-AE12-444B-070DE8690A74}"/>
                </a:ext>
              </a:extLst>
            </p:cNvPr>
            <p:cNvGrpSpPr/>
            <p:nvPr/>
          </p:nvGrpSpPr>
          <p:grpSpPr>
            <a:xfrm>
              <a:off x="1870322" y="4346806"/>
              <a:ext cx="6324694" cy="927517"/>
              <a:chOff x="1828873" y="3427755"/>
              <a:chExt cx="6324694" cy="927517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8496F64-CB8D-7796-4972-538E92E7AF39}"/>
                  </a:ext>
                </a:extLst>
              </p:cNvPr>
              <p:cNvSpPr txBox="1"/>
              <p:nvPr/>
            </p:nvSpPr>
            <p:spPr>
              <a:xfrm>
                <a:off x="2973608" y="3427755"/>
                <a:ext cx="5179959" cy="927517"/>
              </a:xfrm>
              <a:prstGeom prst="rect">
                <a:avLst/>
              </a:prstGeom>
              <a:noFill/>
              <a:effectLst/>
            </p:spPr>
            <p:txBody>
              <a:bodyPr wrap="square" lIns="77724" tIns="38862" rIns="77724" bIns="38862">
                <a:spAutoFit/>
              </a:bodyPr>
              <a:lstStyle>
                <a:defPPr>
                  <a:defRPr lang="zh-CN"/>
                </a:defPPr>
                <a:lvl1pPr>
                  <a:defRPr sz="3200"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zh-CN" altLang="zh-CN" sz="2380">
                    <a:solidFill>
                      <a:srgbClr val="A41C20"/>
                    </a:solidFill>
                    <a:latin typeface="+mn-ea"/>
                    <a:ea typeface="+mn-ea"/>
                  </a:rPr>
                  <a:t>每天接听居民</a:t>
                </a:r>
                <a:endParaRPr lang="en-US" altLang="zh-CN" sz="2380">
                  <a:solidFill>
                    <a:srgbClr val="A41C20"/>
                  </a:solidFill>
                  <a:latin typeface="+mn-ea"/>
                  <a:ea typeface="+mn-ea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zh-CN" sz="2380">
                    <a:solidFill>
                      <a:srgbClr val="A41C20"/>
                    </a:solidFill>
                    <a:latin typeface="+mn-ea"/>
                    <a:ea typeface="+mn-ea"/>
                  </a:rPr>
                  <a:t>上百个电话</a:t>
                </a:r>
                <a:endParaRPr lang="zh-CN" altLang="en-US" sz="2380">
                  <a:solidFill>
                    <a:srgbClr val="A41C20"/>
                  </a:solidFill>
                  <a:latin typeface="+mn-ea"/>
                  <a:ea typeface="+mn-ea"/>
                </a:endParaRPr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395C55BD-10C9-6B38-5A2D-BDDE9462341B}"/>
                  </a:ext>
                </a:extLst>
              </p:cNvPr>
              <p:cNvGrpSpPr/>
              <p:nvPr/>
            </p:nvGrpSpPr>
            <p:grpSpPr>
              <a:xfrm>
                <a:off x="1828873" y="3454046"/>
                <a:ext cx="864776" cy="864776"/>
                <a:chOff x="1828873" y="3454046"/>
                <a:chExt cx="864776" cy="864776"/>
              </a:xfrm>
            </p:grpSpPr>
            <p:sp>
              <p:nvSpPr>
                <p:cNvPr id="23" name="call-volume_17819">
                  <a:extLst>
                    <a:ext uri="{FF2B5EF4-FFF2-40B4-BE49-F238E27FC236}">
                      <a16:creationId xmlns:a16="http://schemas.microsoft.com/office/drawing/2014/main" id="{94031E55-38B6-5B6E-5E25-5D4AFEA17C1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028199" y="3629828"/>
                  <a:ext cx="518233" cy="513213"/>
                </a:xfrm>
                <a:custGeom>
                  <a:avLst/>
                  <a:gdLst>
                    <a:gd name="connsiteX0" fmla="*/ 251451 w 608736"/>
                    <a:gd name="connsiteY0" fmla="*/ 247191 h 602841"/>
                    <a:gd name="connsiteX1" fmla="*/ 262137 w 608736"/>
                    <a:gd name="connsiteY1" fmla="*/ 250055 h 602841"/>
                    <a:gd name="connsiteX2" fmla="*/ 323645 w 608736"/>
                    <a:gd name="connsiteY2" fmla="*/ 285209 h 602841"/>
                    <a:gd name="connsiteX3" fmla="*/ 359872 w 608736"/>
                    <a:gd name="connsiteY3" fmla="*/ 350307 h 602841"/>
                    <a:gd name="connsiteX4" fmla="*/ 363521 w 608736"/>
                    <a:gd name="connsiteY4" fmla="*/ 365670 h 602841"/>
                    <a:gd name="connsiteX5" fmla="*/ 347753 w 608736"/>
                    <a:gd name="connsiteY5" fmla="*/ 364108 h 602841"/>
                    <a:gd name="connsiteX6" fmla="*/ 342801 w 608736"/>
                    <a:gd name="connsiteY6" fmla="*/ 363587 h 602841"/>
                    <a:gd name="connsiteX7" fmla="*/ 326121 w 608736"/>
                    <a:gd name="connsiteY7" fmla="*/ 362676 h 602841"/>
                    <a:gd name="connsiteX8" fmla="*/ 323776 w 608736"/>
                    <a:gd name="connsiteY8" fmla="*/ 354734 h 602841"/>
                    <a:gd name="connsiteX9" fmla="*/ 298104 w 608736"/>
                    <a:gd name="connsiteY9" fmla="*/ 310727 h 602841"/>
                    <a:gd name="connsiteX10" fmla="*/ 251842 w 608736"/>
                    <a:gd name="connsiteY10" fmla="*/ 284558 h 602841"/>
                    <a:gd name="connsiteX11" fmla="*/ 238550 w 608736"/>
                    <a:gd name="connsiteY11" fmla="*/ 281042 h 602841"/>
                    <a:gd name="connsiteX12" fmla="*/ 244284 w 608736"/>
                    <a:gd name="connsiteY12" fmla="*/ 268674 h 602841"/>
                    <a:gd name="connsiteX13" fmla="*/ 248324 w 608736"/>
                    <a:gd name="connsiteY13" fmla="*/ 257737 h 602841"/>
                    <a:gd name="connsiteX14" fmla="*/ 246454 w 608736"/>
                    <a:gd name="connsiteY14" fmla="*/ 168722 h 602841"/>
                    <a:gd name="connsiteX15" fmla="*/ 261971 w 608736"/>
                    <a:gd name="connsiteY15" fmla="*/ 171325 h 602841"/>
                    <a:gd name="connsiteX16" fmla="*/ 378414 w 608736"/>
                    <a:gd name="connsiteY16" fmla="*/ 230549 h 602841"/>
                    <a:gd name="connsiteX17" fmla="*/ 439699 w 608736"/>
                    <a:gd name="connsiteY17" fmla="*/ 360970 h 602841"/>
                    <a:gd name="connsiteX18" fmla="*/ 441003 w 608736"/>
                    <a:gd name="connsiteY18" fmla="*/ 373856 h 602841"/>
                    <a:gd name="connsiteX19" fmla="*/ 425225 w 608736"/>
                    <a:gd name="connsiteY19" fmla="*/ 373335 h 602841"/>
                    <a:gd name="connsiteX20" fmla="*/ 417923 w 608736"/>
                    <a:gd name="connsiteY20" fmla="*/ 373075 h 602841"/>
                    <a:gd name="connsiteX21" fmla="*/ 404753 w 608736"/>
                    <a:gd name="connsiteY21" fmla="*/ 371253 h 602841"/>
                    <a:gd name="connsiteX22" fmla="*/ 403841 w 608736"/>
                    <a:gd name="connsiteY22" fmla="*/ 362532 h 602841"/>
                    <a:gd name="connsiteX23" fmla="*/ 352856 w 608736"/>
                    <a:gd name="connsiteY23" fmla="*/ 256060 h 602841"/>
                    <a:gd name="connsiteX24" fmla="*/ 260015 w 608736"/>
                    <a:gd name="connsiteY24" fmla="*/ 207640 h 602841"/>
                    <a:gd name="connsiteX25" fmla="*/ 251800 w 608736"/>
                    <a:gd name="connsiteY25" fmla="*/ 206078 h 602841"/>
                    <a:gd name="connsiteX26" fmla="*/ 250757 w 608736"/>
                    <a:gd name="connsiteY26" fmla="*/ 197878 h 602841"/>
                    <a:gd name="connsiteX27" fmla="*/ 248932 w 608736"/>
                    <a:gd name="connsiteY27" fmla="*/ 184211 h 602841"/>
                    <a:gd name="connsiteX28" fmla="*/ 73371 w 608736"/>
                    <a:gd name="connsiteY28" fmla="*/ 111141 h 602841"/>
                    <a:gd name="connsiteX29" fmla="*/ 97098 w 608736"/>
                    <a:gd name="connsiteY29" fmla="*/ 120514 h 602841"/>
                    <a:gd name="connsiteX30" fmla="*/ 175057 w 608736"/>
                    <a:gd name="connsiteY30" fmla="*/ 198363 h 602841"/>
                    <a:gd name="connsiteX31" fmla="*/ 174014 w 608736"/>
                    <a:gd name="connsiteY31" fmla="*/ 247963 h 602841"/>
                    <a:gd name="connsiteX32" fmla="*/ 131906 w 608736"/>
                    <a:gd name="connsiteY32" fmla="*/ 290142 h 602841"/>
                    <a:gd name="connsiteX33" fmla="*/ 138033 w 608736"/>
                    <a:gd name="connsiteY33" fmla="*/ 301208 h 602841"/>
                    <a:gd name="connsiteX34" fmla="*/ 207388 w 608736"/>
                    <a:gd name="connsiteY34" fmla="*/ 396892 h 602841"/>
                    <a:gd name="connsiteX35" fmla="*/ 302947 w 608736"/>
                    <a:gd name="connsiteY35" fmla="*/ 466019 h 602841"/>
                    <a:gd name="connsiteX36" fmla="*/ 314419 w 608736"/>
                    <a:gd name="connsiteY36" fmla="*/ 472268 h 602841"/>
                    <a:gd name="connsiteX37" fmla="*/ 356528 w 608736"/>
                    <a:gd name="connsiteY37" fmla="*/ 430219 h 602841"/>
                    <a:gd name="connsiteX38" fmla="*/ 382340 w 608736"/>
                    <a:gd name="connsiteY38" fmla="*/ 419804 h 602841"/>
                    <a:gd name="connsiteX39" fmla="*/ 406198 w 608736"/>
                    <a:gd name="connsiteY39" fmla="*/ 429177 h 602841"/>
                    <a:gd name="connsiteX40" fmla="*/ 484157 w 608736"/>
                    <a:gd name="connsiteY40" fmla="*/ 507027 h 602841"/>
                    <a:gd name="connsiteX41" fmla="*/ 483114 w 608736"/>
                    <a:gd name="connsiteY41" fmla="*/ 556496 h 602841"/>
                    <a:gd name="connsiteX42" fmla="*/ 465123 w 608736"/>
                    <a:gd name="connsiteY42" fmla="*/ 574071 h 602841"/>
                    <a:gd name="connsiteX43" fmla="*/ 460821 w 608736"/>
                    <a:gd name="connsiteY43" fmla="*/ 577586 h 602841"/>
                    <a:gd name="connsiteX44" fmla="*/ 430446 w 608736"/>
                    <a:gd name="connsiteY44" fmla="*/ 594770 h 602841"/>
                    <a:gd name="connsiteX45" fmla="*/ 399288 w 608736"/>
                    <a:gd name="connsiteY45" fmla="*/ 602581 h 602841"/>
                    <a:gd name="connsiteX46" fmla="*/ 390554 w 608736"/>
                    <a:gd name="connsiteY46" fmla="*/ 602841 h 602841"/>
                    <a:gd name="connsiteX47" fmla="*/ 134513 w 608736"/>
                    <a:gd name="connsiteY47" fmla="*/ 469664 h 602841"/>
                    <a:gd name="connsiteX48" fmla="*/ 1539 w 608736"/>
                    <a:gd name="connsiteY48" fmla="*/ 205263 h 602841"/>
                    <a:gd name="connsiteX49" fmla="*/ 9231 w 608736"/>
                    <a:gd name="connsiteY49" fmla="*/ 174410 h 602841"/>
                    <a:gd name="connsiteX50" fmla="*/ 26569 w 608736"/>
                    <a:gd name="connsiteY50" fmla="*/ 143817 h 602841"/>
                    <a:gd name="connsiteX51" fmla="*/ 28395 w 608736"/>
                    <a:gd name="connsiteY51" fmla="*/ 140953 h 602841"/>
                    <a:gd name="connsiteX52" fmla="*/ 47558 w 608736"/>
                    <a:gd name="connsiteY52" fmla="*/ 121686 h 602841"/>
                    <a:gd name="connsiteX53" fmla="*/ 73371 w 608736"/>
                    <a:gd name="connsiteY53" fmla="*/ 111141 h 602841"/>
                    <a:gd name="connsiteX54" fmla="*/ 229800 w 608736"/>
                    <a:gd name="connsiteY54" fmla="*/ 83832 h 602841"/>
                    <a:gd name="connsiteX55" fmla="*/ 244010 w 608736"/>
                    <a:gd name="connsiteY55" fmla="*/ 84743 h 602841"/>
                    <a:gd name="connsiteX56" fmla="*/ 437738 w 608736"/>
                    <a:gd name="connsiteY56" fmla="*/ 171303 h 602841"/>
                    <a:gd name="connsiteX57" fmla="*/ 523781 w 608736"/>
                    <a:gd name="connsiteY57" fmla="*/ 359001 h 602841"/>
                    <a:gd name="connsiteX58" fmla="*/ 524693 w 608736"/>
                    <a:gd name="connsiteY58" fmla="*/ 370195 h 602841"/>
                    <a:gd name="connsiteX59" fmla="*/ 508788 w 608736"/>
                    <a:gd name="connsiteY59" fmla="*/ 371496 h 602841"/>
                    <a:gd name="connsiteX60" fmla="*/ 499793 w 608736"/>
                    <a:gd name="connsiteY60" fmla="*/ 372147 h 602841"/>
                    <a:gd name="connsiteX61" fmla="*/ 488581 w 608736"/>
                    <a:gd name="connsiteY61" fmla="*/ 372798 h 602841"/>
                    <a:gd name="connsiteX62" fmla="*/ 487799 w 608736"/>
                    <a:gd name="connsiteY62" fmla="*/ 361734 h 602841"/>
                    <a:gd name="connsiteX63" fmla="*/ 412316 w 608736"/>
                    <a:gd name="connsiteY63" fmla="*/ 196685 h 602841"/>
                    <a:gd name="connsiteX64" fmla="*/ 245053 w 608736"/>
                    <a:gd name="connsiteY64" fmla="*/ 121059 h 602841"/>
                    <a:gd name="connsiteX65" fmla="*/ 236449 w 608736"/>
                    <a:gd name="connsiteY65" fmla="*/ 120408 h 602841"/>
                    <a:gd name="connsiteX66" fmla="*/ 234754 w 608736"/>
                    <a:gd name="connsiteY66" fmla="*/ 111948 h 602841"/>
                    <a:gd name="connsiteX67" fmla="*/ 232147 w 608736"/>
                    <a:gd name="connsiteY67" fmla="*/ 97890 h 602841"/>
                    <a:gd name="connsiteX68" fmla="*/ 230344 w 608736"/>
                    <a:gd name="connsiteY68" fmla="*/ 0 h 602841"/>
                    <a:gd name="connsiteX69" fmla="*/ 241293 w 608736"/>
                    <a:gd name="connsiteY69" fmla="*/ 521 h 602841"/>
                    <a:gd name="connsiteX70" fmla="*/ 497291 w 608736"/>
                    <a:gd name="connsiteY70" fmla="*/ 111947 h 602841"/>
                    <a:gd name="connsiteX71" fmla="*/ 607824 w 608736"/>
                    <a:gd name="connsiteY71" fmla="*/ 351069 h 602841"/>
                    <a:gd name="connsiteX72" fmla="*/ 608736 w 608736"/>
                    <a:gd name="connsiteY72" fmla="*/ 362394 h 602841"/>
                    <a:gd name="connsiteX73" fmla="*/ 596223 w 608736"/>
                    <a:gd name="connsiteY73" fmla="*/ 363305 h 602841"/>
                    <a:gd name="connsiteX74" fmla="*/ 584362 w 608736"/>
                    <a:gd name="connsiteY74" fmla="*/ 364347 h 602841"/>
                    <a:gd name="connsiteX75" fmla="*/ 572761 w 608736"/>
                    <a:gd name="connsiteY75" fmla="*/ 365388 h 602841"/>
                    <a:gd name="connsiteX76" fmla="*/ 571849 w 608736"/>
                    <a:gd name="connsiteY76" fmla="*/ 353933 h 602841"/>
                    <a:gd name="connsiteX77" fmla="*/ 471744 w 608736"/>
                    <a:gd name="connsiteY77" fmla="*/ 137460 h 602841"/>
                    <a:gd name="connsiteX78" fmla="*/ 239860 w 608736"/>
                    <a:gd name="connsiteY78" fmla="*/ 36578 h 602841"/>
                    <a:gd name="connsiteX79" fmla="*/ 228389 w 608736"/>
                    <a:gd name="connsiteY79" fmla="*/ 36187 h 602841"/>
                    <a:gd name="connsiteX80" fmla="*/ 229041 w 608736"/>
                    <a:gd name="connsiteY80" fmla="*/ 20176 h 602841"/>
                    <a:gd name="connsiteX81" fmla="*/ 229562 w 608736"/>
                    <a:gd name="connsiteY81" fmla="*/ 11065 h 602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608736" h="602841">
                      <a:moveTo>
                        <a:pt x="251451" y="247191"/>
                      </a:moveTo>
                      <a:lnTo>
                        <a:pt x="262137" y="250055"/>
                      </a:lnTo>
                      <a:cubicBezTo>
                        <a:pt x="285463" y="256175"/>
                        <a:pt x="306704" y="268283"/>
                        <a:pt x="323645" y="285209"/>
                      </a:cubicBezTo>
                      <a:cubicBezTo>
                        <a:pt x="341498" y="303045"/>
                        <a:pt x="354008" y="325569"/>
                        <a:pt x="359872" y="350307"/>
                      </a:cubicBezTo>
                      <a:lnTo>
                        <a:pt x="363521" y="365670"/>
                      </a:lnTo>
                      <a:lnTo>
                        <a:pt x="347753" y="364108"/>
                      </a:lnTo>
                      <a:cubicBezTo>
                        <a:pt x="346190" y="363978"/>
                        <a:pt x="344495" y="363847"/>
                        <a:pt x="342801" y="363587"/>
                      </a:cubicBezTo>
                      <a:lnTo>
                        <a:pt x="326121" y="362676"/>
                      </a:lnTo>
                      <a:lnTo>
                        <a:pt x="323776" y="354734"/>
                      </a:lnTo>
                      <a:cubicBezTo>
                        <a:pt x="319215" y="338068"/>
                        <a:pt x="310353" y="322835"/>
                        <a:pt x="298104" y="310727"/>
                      </a:cubicBezTo>
                      <a:cubicBezTo>
                        <a:pt x="285463" y="297968"/>
                        <a:pt x="269435" y="288984"/>
                        <a:pt x="251842" y="284558"/>
                      </a:cubicBezTo>
                      <a:lnTo>
                        <a:pt x="238550" y="281042"/>
                      </a:lnTo>
                      <a:lnTo>
                        <a:pt x="244284" y="268674"/>
                      </a:lnTo>
                      <a:cubicBezTo>
                        <a:pt x="245848" y="265419"/>
                        <a:pt x="247151" y="261643"/>
                        <a:pt x="248324" y="257737"/>
                      </a:cubicBezTo>
                      <a:close/>
                      <a:moveTo>
                        <a:pt x="246454" y="168722"/>
                      </a:moveTo>
                      <a:lnTo>
                        <a:pt x="261971" y="171325"/>
                      </a:lnTo>
                      <a:cubicBezTo>
                        <a:pt x="306566" y="178614"/>
                        <a:pt x="346858" y="199180"/>
                        <a:pt x="378414" y="230549"/>
                      </a:cubicBezTo>
                      <a:cubicBezTo>
                        <a:pt x="413620" y="265822"/>
                        <a:pt x="434744" y="310858"/>
                        <a:pt x="439699" y="360970"/>
                      </a:cubicBezTo>
                      <a:lnTo>
                        <a:pt x="441003" y="373856"/>
                      </a:lnTo>
                      <a:lnTo>
                        <a:pt x="425225" y="373335"/>
                      </a:lnTo>
                      <a:cubicBezTo>
                        <a:pt x="422096" y="373205"/>
                        <a:pt x="420010" y="373335"/>
                        <a:pt x="417923" y="373075"/>
                      </a:cubicBezTo>
                      <a:lnTo>
                        <a:pt x="404753" y="371253"/>
                      </a:lnTo>
                      <a:lnTo>
                        <a:pt x="403841" y="362532"/>
                      </a:lnTo>
                      <a:cubicBezTo>
                        <a:pt x="399407" y="321792"/>
                        <a:pt x="381674" y="284956"/>
                        <a:pt x="352856" y="256060"/>
                      </a:cubicBezTo>
                      <a:cubicBezTo>
                        <a:pt x="327690" y="231069"/>
                        <a:pt x="295613" y="214278"/>
                        <a:pt x="260015" y="207640"/>
                      </a:cubicBezTo>
                      <a:lnTo>
                        <a:pt x="251800" y="206078"/>
                      </a:lnTo>
                      <a:lnTo>
                        <a:pt x="250757" y="197878"/>
                      </a:lnTo>
                      <a:cubicBezTo>
                        <a:pt x="250236" y="193323"/>
                        <a:pt x="249714" y="188767"/>
                        <a:pt x="248932" y="184211"/>
                      </a:cubicBezTo>
                      <a:close/>
                      <a:moveTo>
                        <a:pt x="73371" y="111141"/>
                      </a:moveTo>
                      <a:cubicBezTo>
                        <a:pt x="82627" y="111141"/>
                        <a:pt x="91101" y="114526"/>
                        <a:pt x="97098" y="120514"/>
                      </a:cubicBezTo>
                      <a:lnTo>
                        <a:pt x="175057" y="198363"/>
                      </a:lnTo>
                      <a:cubicBezTo>
                        <a:pt x="188485" y="211772"/>
                        <a:pt x="187963" y="234034"/>
                        <a:pt x="174014" y="247963"/>
                      </a:cubicBezTo>
                      <a:lnTo>
                        <a:pt x="131906" y="290142"/>
                      </a:lnTo>
                      <a:lnTo>
                        <a:pt x="138033" y="301208"/>
                      </a:lnTo>
                      <a:cubicBezTo>
                        <a:pt x="151982" y="326333"/>
                        <a:pt x="171016" y="360701"/>
                        <a:pt x="207388" y="396892"/>
                      </a:cubicBezTo>
                      <a:cubicBezTo>
                        <a:pt x="243630" y="433083"/>
                        <a:pt x="277917" y="452090"/>
                        <a:pt x="302947" y="466019"/>
                      </a:cubicBezTo>
                      <a:lnTo>
                        <a:pt x="314419" y="472268"/>
                      </a:lnTo>
                      <a:lnTo>
                        <a:pt x="356528" y="430219"/>
                      </a:lnTo>
                      <a:cubicBezTo>
                        <a:pt x="363177" y="423580"/>
                        <a:pt x="372563" y="419804"/>
                        <a:pt x="382340" y="419804"/>
                      </a:cubicBezTo>
                      <a:cubicBezTo>
                        <a:pt x="391597" y="419804"/>
                        <a:pt x="400070" y="423059"/>
                        <a:pt x="406198" y="429177"/>
                      </a:cubicBezTo>
                      <a:lnTo>
                        <a:pt x="484157" y="507027"/>
                      </a:lnTo>
                      <a:cubicBezTo>
                        <a:pt x="497454" y="520435"/>
                        <a:pt x="497063" y="542566"/>
                        <a:pt x="483114" y="556496"/>
                      </a:cubicBezTo>
                      <a:lnTo>
                        <a:pt x="465123" y="574071"/>
                      </a:lnTo>
                      <a:lnTo>
                        <a:pt x="460821" y="577586"/>
                      </a:lnTo>
                      <a:cubicBezTo>
                        <a:pt x="451696" y="584616"/>
                        <a:pt x="441397" y="590474"/>
                        <a:pt x="430446" y="594770"/>
                      </a:cubicBezTo>
                      <a:cubicBezTo>
                        <a:pt x="420147" y="598675"/>
                        <a:pt x="409978" y="601279"/>
                        <a:pt x="399288" y="602581"/>
                      </a:cubicBezTo>
                      <a:cubicBezTo>
                        <a:pt x="398506" y="602581"/>
                        <a:pt x="395508" y="602841"/>
                        <a:pt x="390554" y="602841"/>
                      </a:cubicBezTo>
                      <a:cubicBezTo>
                        <a:pt x="361873" y="602841"/>
                        <a:pt x="258362" y="593338"/>
                        <a:pt x="134513" y="469664"/>
                      </a:cubicBezTo>
                      <a:cubicBezTo>
                        <a:pt x="29959" y="365258"/>
                        <a:pt x="-8499" y="288710"/>
                        <a:pt x="1539" y="205263"/>
                      </a:cubicBezTo>
                      <a:cubicBezTo>
                        <a:pt x="2712" y="195109"/>
                        <a:pt x="5189" y="185085"/>
                        <a:pt x="9231" y="174410"/>
                      </a:cubicBezTo>
                      <a:cubicBezTo>
                        <a:pt x="13663" y="163214"/>
                        <a:pt x="19399" y="152930"/>
                        <a:pt x="26569" y="143817"/>
                      </a:cubicBezTo>
                      <a:lnTo>
                        <a:pt x="28395" y="140953"/>
                      </a:lnTo>
                      <a:lnTo>
                        <a:pt x="47558" y="121686"/>
                      </a:lnTo>
                      <a:cubicBezTo>
                        <a:pt x="54207" y="115047"/>
                        <a:pt x="63594" y="111141"/>
                        <a:pt x="73371" y="111141"/>
                      </a:cubicBezTo>
                      <a:close/>
                      <a:moveTo>
                        <a:pt x="229800" y="83832"/>
                      </a:moveTo>
                      <a:lnTo>
                        <a:pt x="244010" y="84743"/>
                      </a:lnTo>
                      <a:cubicBezTo>
                        <a:pt x="317277" y="88908"/>
                        <a:pt x="386112" y="119627"/>
                        <a:pt x="437738" y="171303"/>
                      </a:cubicBezTo>
                      <a:cubicBezTo>
                        <a:pt x="487799" y="221156"/>
                        <a:pt x="518436" y="287931"/>
                        <a:pt x="523781" y="359001"/>
                      </a:cubicBezTo>
                      <a:lnTo>
                        <a:pt x="524693" y="370195"/>
                      </a:lnTo>
                      <a:lnTo>
                        <a:pt x="508788" y="371496"/>
                      </a:lnTo>
                      <a:cubicBezTo>
                        <a:pt x="505008" y="371887"/>
                        <a:pt x="502400" y="372017"/>
                        <a:pt x="499793" y="372147"/>
                      </a:cubicBezTo>
                      <a:lnTo>
                        <a:pt x="488581" y="372798"/>
                      </a:lnTo>
                      <a:lnTo>
                        <a:pt x="487799" y="361734"/>
                      </a:lnTo>
                      <a:cubicBezTo>
                        <a:pt x="482975" y="299125"/>
                        <a:pt x="456120" y="240551"/>
                        <a:pt x="412316" y="196685"/>
                      </a:cubicBezTo>
                      <a:cubicBezTo>
                        <a:pt x="367730" y="152169"/>
                        <a:pt x="308282" y="125355"/>
                        <a:pt x="245053" y="121059"/>
                      </a:cubicBezTo>
                      <a:lnTo>
                        <a:pt x="236449" y="120408"/>
                      </a:lnTo>
                      <a:lnTo>
                        <a:pt x="234754" y="111948"/>
                      </a:lnTo>
                      <a:cubicBezTo>
                        <a:pt x="233711" y="107132"/>
                        <a:pt x="232929" y="102446"/>
                        <a:pt x="232147" y="97890"/>
                      </a:cubicBezTo>
                      <a:close/>
                      <a:moveTo>
                        <a:pt x="230344" y="0"/>
                      </a:moveTo>
                      <a:lnTo>
                        <a:pt x="241293" y="521"/>
                      </a:lnTo>
                      <a:cubicBezTo>
                        <a:pt x="338009" y="4166"/>
                        <a:pt x="428990" y="43737"/>
                        <a:pt x="497291" y="111947"/>
                      </a:cubicBezTo>
                      <a:cubicBezTo>
                        <a:pt x="561291" y="175860"/>
                        <a:pt x="600524" y="260731"/>
                        <a:pt x="607824" y="351069"/>
                      </a:cubicBezTo>
                      <a:lnTo>
                        <a:pt x="608736" y="362394"/>
                      </a:lnTo>
                      <a:lnTo>
                        <a:pt x="596223" y="363305"/>
                      </a:lnTo>
                      <a:cubicBezTo>
                        <a:pt x="592182" y="363566"/>
                        <a:pt x="588272" y="363956"/>
                        <a:pt x="584362" y="364347"/>
                      </a:cubicBezTo>
                      <a:lnTo>
                        <a:pt x="572761" y="365388"/>
                      </a:lnTo>
                      <a:lnTo>
                        <a:pt x="571849" y="353933"/>
                      </a:lnTo>
                      <a:cubicBezTo>
                        <a:pt x="565201" y="272186"/>
                        <a:pt x="529617" y="195256"/>
                        <a:pt x="471744" y="137460"/>
                      </a:cubicBezTo>
                      <a:cubicBezTo>
                        <a:pt x="409830" y="75629"/>
                        <a:pt x="327452" y="39832"/>
                        <a:pt x="239860" y="36578"/>
                      </a:cubicBezTo>
                      <a:lnTo>
                        <a:pt x="228389" y="36187"/>
                      </a:lnTo>
                      <a:lnTo>
                        <a:pt x="229041" y="20176"/>
                      </a:lnTo>
                      <a:cubicBezTo>
                        <a:pt x="229171" y="17183"/>
                        <a:pt x="229302" y="14058"/>
                        <a:pt x="229562" y="11065"/>
                      </a:cubicBezTo>
                      <a:close/>
                    </a:path>
                  </a:pathLst>
                </a:custGeom>
                <a:solidFill>
                  <a:srgbClr val="A41C20"/>
                </a:solidFill>
                <a:ln>
                  <a:noFill/>
                </a:ln>
                <a:effectLst/>
              </p:spPr>
              <p:txBody>
                <a:bodyPr lIns="77724" tIns="38862" rIns="77724" bIns="38862"/>
                <a:lstStyle/>
                <a:p>
                  <a:endParaRPr lang="zh-CN" altLang="en-US" sz="1530"/>
                </a:p>
              </p:txBody>
            </p:sp>
            <p:sp>
              <p:nvSpPr>
                <p:cNvPr id="25" name="矩形: 圆角 24">
                  <a:extLst>
                    <a:ext uri="{FF2B5EF4-FFF2-40B4-BE49-F238E27FC236}">
                      <a16:creationId xmlns:a16="http://schemas.microsoft.com/office/drawing/2014/main" id="{559B5AE1-3723-15AB-BB23-F4544CA74685}"/>
                    </a:ext>
                  </a:extLst>
                </p:cNvPr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1828873" y="3454046"/>
                  <a:ext cx="864776" cy="864776"/>
                </a:xfrm>
                <a:prstGeom prst="roundRect">
                  <a:avLst>
                    <a:gd name="adj" fmla="val 16667"/>
                  </a:avLst>
                </a:prstGeom>
                <a:noFill/>
                <a:ln w="18891">
                  <a:solidFill>
                    <a:srgbClr val="A41C2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7724" tIns="38862" rIns="77724" bIns="38862" rtlCol="0" anchor="ctr"/>
                <a:lstStyle/>
                <a:p>
                  <a:pPr algn="ctr"/>
                  <a:endParaRPr lang="zh-CN" altLang="en-US" sz="1530"/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F27E720-62C8-D6EF-AFD2-DEC9FC8CE841}"/>
              </a:ext>
            </a:extLst>
          </p:cNvPr>
          <p:cNvGrpSpPr/>
          <p:nvPr/>
        </p:nvGrpSpPr>
        <p:grpSpPr>
          <a:xfrm>
            <a:off x="7426034" y="3060047"/>
            <a:ext cx="2934984" cy="1359938"/>
            <a:chOff x="7391120" y="3565759"/>
            <a:chExt cx="2934984" cy="135993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3B51774-F8CE-E6D4-355E-8AA723159D51}"/>
                </a:ext>
              </a:extLst>
            </p:cNvPr>
            <p:cNvSpPr/>
            <p:nvPr/>
          </p:nvSpPr>
          <p:spPr>
            <a:xfrm>
              <a:off x="7391120" y="3577720"/>
              <a:ext cx="2934984" cy="1347977"/>
            </a:xfrm>
            <a:prstGeom prst="rect">
              <a:avLst/>
            </a:prstGeom>
            <a:gradFill flip="none" rotWithShape="1">
              <a:gsLst>
                <a:gs pos="0">
                  <a:srgbClr val="FAFFFF">
                    <a:alpha val="74000"/>
                  </a:srgbClr>
                </a:gs>
                <a:gs pos="100000">
                  <a:srgbClr val="FAFFFF">
                    <a:alpha val="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08E01254-8764-E8A7-8732-46034239F175}"/>
                </a:ext>
              </a:extLst>
            </p:cNvPr>
            <p:cNvGrpSpPr/>
            <p:nvPr/>
          </p:nvGrpSpPr>
          <p:grpSpPr>
            <a:xfrm>
              <a:off x="7940132" y="3565759"/>
              <a:ext cx="1338949" cy="1202233"/>
              <a:chOff x="7325121" y="2610354"/>
              <a:chExt cx="1338949" cy="1202233"/>
            </a:xfrm>
          </p:grpSpPr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97A17931-F28E-BA93-B7F2-FB321C892446}"/>
                  </a:ext>
                </a:extLst>
              </p:cNvPr>
              <p:cNvGrpSpPr/>
              <p:nvPr/>
            </p:nvGrpSpPr>
            <p:grpSpPr>
              <a:xfrm>
                <a:off x="7325121" y="2610354"/>
                <a:ext cx="1338949" cy="1202233"/>
                <a:chOff x="7159526" y="1541690"/>
                <a:chExt cx="1338949" cy="1202233"/>
              </a:xfrm>
            </p:grpSpPr>
            <p:cxnSp>
              <p:nvCxnSpPr>
                <p:cNvPr id="38" name="直接箭头连接符 37">
                  <a:extLst>
                    <a:ext uri="{FF2B5EF4-FFF2-40B4-BE49-F238E27FC236}">
                      <a16:creationId xmlns:a16="http://schemas.microsoft.com/office/drawing/2014/main" id="{423D69F0-426F-9485-06CD-B86A349A4E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159526" y="1541690"/>
                  <a:ext cx="0" cy="1202233"/>
                </a:xfrm>
                <a:prstGeom prst="straightConnector1">
                  <a:avLst/>
                </a:prstGeom>
                <a:ln w="22225">
                  <a:solidFill>
                    <a:srgbClr val="C0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箭头连接符 39">
                  <a:extLst>
                    <a:ext uri="{FF2B5EF4-FFF2-40B4-BE49-F238E27FC236}">
                      <a16:creationId xmlns:a16="http://schemas.microsoft.com/office/drawing/2014/main" id="{62FFB62D-50D3-FC26-E08A-E4E00BE66E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59526" y="2743923"/>
                  <a:ext cx="1338949" cy="0"/>
                </a:xfrm>
                <a:prstGeom prst="straightConnector1">
                  <a:avLst/>
                </a:prstGeom>
                <a:ln w="22225">
                  <a:solidFill>
                    <a:srgbClr val="C0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D8541876-AE8C-6D27-4265-9380AA02F5EE}"/>
                  </a:ext>
                </a:extLst>
              </p:cNvPr>
              <p:cNvSpPr/>
              <p:nvPr/>
            </p:nvSpPr>
            <p:spPr>
              <a:xfrm>
                <a:off x="7412109" y="3052617"/>
                <a:ext cx="1037016" cy="500958"/>
              </a:xfrm>
              <a:custGeom>
                <a:avLst/>
                <a:gdLst>
                  <a:gd name="connsiteX0" fmla="*/ 0 w 1295400"/>
                  <a:gd name="connsiteY0" fmla="*/ 0 h 853440"/>
                  <a:gd name="connsiteX1" fmla="*/ 0 w 1295400"/>
                  <a:gd name="connsiteY1" fmla="*/ 0 h 853440"/>
                  <a:gd name="connsiteX2" fmla="*/ 228600 w 1295400"/>
                  <a:gd name="connsiteY2" fmla="*/ 388620 h 853440"/>
                  <a:gd name="connsiteX3" fmla="*/ 457200 w 1295400"/>
                  <a:gd name="connsiteY3" fmla="*/ 388620 h 853440"/>
                  <a:gd name="connsiteX4" fmla="*/ 617220 w 1295400"/>
                  <a:gd name="connsiteY4" fmla="*/ 548640 h 853440"/>
                  <a:gd name="connsiteX5" fmla="*/ 883920 w 1295400"/>
                  <a:gd name="connsiteY5" fmla="*/ 815340 h 853440"/>
                  <a:gd name="connsiteX6" fmla="*/ 1295400 w 1295400"/>
                  <a:gd name="connsiteY6" fmla="*/ 815340 h 853440"/>
                  <a:gd name="connsiteX7" fmla="*/ 1295400 w 1295400"/>
                  <a:gd name="connsiteY7" fmla="*/ 853440 h 853440"/>
                  <a:gd name="connsiteX0" fmla="*/ 0 w 1295400"/>
                  <a:gd name="connsiteY0" fmla="*/ 0 h 853440"/>
                  <a:gd name="connsiteX1" fmla="*/ 228600 w 1295400"/>
                  <a:gd name="connsiteY1" fmla="*/ 388620 h 853440"/>
                  <a:gd name="connsiteX2" fmla="*/ 457200 w 1295400"/>
                  <a:gd name="connsiteY2" fmla="*/ 388620 h 853440"/>
                  <a:gd name="connsiteX3" fmla="*/ 617220 w 1295400"/>
                  <a:gd name="connsiteY3" fmla="*/ 548640 h 853440"/>
                  <a:gd name="connsiteX4" fmla="*/ 883920 w 1295400"/>
                  <a:gd name="connsiteY4" fmla="*/ 815340 h 853440"/>
                  <a:gd name="connsiteX5" fmla="*/ 1295400 w 1295400"/>
                  <a:gd name="connsiteY5" fmla="*/ 815340 h 853440"/>
                  <a:gd name="connsiteX6" fmla="*/ 1295400 w 1295400"/>
                  <a:gd name="connsiteY6" fmla="*/ 853440 h 853440"/>
                  <a:gd name="connsiteX0" fmla="*/ 0 w 1066800"/>
                  <a:gd name="connsiteY0" fmla="*/ 0 h 464820"/>
                  <a:gd name="connsiteX1" fmla="*/ 228600 w 1066800"/>
                  <a:gd name="connsiteY1" fmla="*/ 0 h 464820"/>
                  <a:gd name="connsiteX2" fmla="*/ 388620 w 1066800"/>
                  <a:gd name="connsiteY2" fmla="*/ 160020 h 464820"/>
                  <a:gd name="connsiteX3" fmla="*/ 655320 w 1066800"/>
                  <a:gd name="connsiteY3" fmla="*/ 426720 h 464820"/>
                  <a:gd name="connsiteX4" fmla="*/ 1066800 w 1066800"/>
                  <a:gd name="connsiteY4" fmla="*/ 426720 h 464820"/>
                  <a:gd name="connsiteX5" fmla="*/ 1066800 w 1066800"/>
                  <a:gd name="connsiteY5" fmla="*/ 464820 h 464820"/>
                  <a:gd name="connsiteX0" fmla="*/ 0 w 1066800"/>
                  <a:gd name="connsiteY0" fmla="*/ 0 h 426720"/>
                  <a:gd name="connsiteX1" fmla="*/ 228600 w 1066800"/>
                  <a:gd name="connsiteY1" fmla="*/ 0 h 426720"/>
                  <a:gd name="connsiteX2" fmla="*/ 388620 w 1066800"/>
                  <a:gd name="connsiteY2" fmla="*/ 160020 h 426720"/>
                  <a:gd name="connsiteX3" fmla="*/ 655320 w 1066800"/>
                  <a:gd name="connsiteY3" fmla="*/ 426720 h 426720"/>
                  <a:gd name="connsiteX4" fmla="*/ 1066800 w 1066800"/>
                  <a:gd name="connsiteY4" fmla="*/ 426720 h 426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6800" h="426720">
                    <a:moveTo>
                      <a:pt x="0" y="0"/>
                    </a:moveTo>
                    <a:lnTo>
                      <a:pt x="228600" y="0"/>
                    </a:lnTo>
                    <a:lnTo>
                      <a:pt x="388620" y="160020"/>
                    </a:lnTo>
                    <a:lnTo>
                      <a:pt x="655320" y="426720"/>
                    </a:lnTo>
                    <a:lnTo>
                      <a:pt x="1066800" y="426720"/>
                    </a:lnTo>
                  </a:path>
                </a:pathLst>
              </a:custGeom>
              <a:noFill/>
              <a:ln w="50800">
                <a:gradFill>
                  <a:gsLst>
                    <a:gs pos="0">
                      <a:srgbClr val="A41C20"/>
                    </a:gs>
                    <a:gs pos="100000">
                      <a:srgbClr val="EA404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BF311557-1CFF-E19E-932D-CFDF3D835D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4327" y="3032307"/>
                <a:ext cx="1029743" cy="0"/>
              </a:xfrm>
              <a:prstGeom prst="line">
                <a:avLst/>
              </a:prstGeom>
              <a:ln>
                <a:solidFill>
                  <a:srgbClr val="A41C2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80C41A0C-1C33-F68F-4F35-17EA031E3F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38186" y="3577292"/>
                <a:ext cx="625884" cy="0"/>
              </a:xfrm>
              <a:prstGeom prst="line">
                <a:avLst/>
              </a:prstGeom>
              <a:ln>
                <a:solidFill>
                  <a:srgbClr val="A41C2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Box 46">
                <a:extLst>
                  <a:ext uri="{FF2B5EF4-FFF2-40B4-BE49-F238E27FC236}">
                    <a16:creationId xmlns:a16="http://schemas.microsoft.com/office/drawing/2014/main" id="{B48AC87F-E5E5-3FD1-2ED4-D3BF19FE5876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8052962" y="3209553"/>
                <a:ext cx="490570" cy="211687"/>
              </a:xfrm>
              <a:custGeom>
                <a:avLst/>
                <a:gdLst/>
                <a:ahLst/>
                <a:cxnLst/>
                <a:rect l="l" t="t" r="r" b="b"/>
                <a:pathLst>
                  <a:path w="528113" h="227887">
                    <a:moveTo>
                      <a:pt x="443307" y="172566"/>
                    </a:moveTo>
                    <a:cubicBezTo>
                      <a:pt x="439558" y="175330"/>
                      <a:pt x="436823" y="178266"/>
                      <a:pt x="435103" y="181374"/>
                    </a:cubicBezTo>
                    <a:cubicBezTo>
                      <a:pt x="433383" y="184481"/>
                      <a:pt x="432535" y="187646"/>
                      <a:pt x="432559" y="190868"/>
                    </a:cubicBezTo>
                    <a:cubicBezTo>
                      <a:pt x="432659" y="197092"/>
                      <a:pt x="435660" y="201915"/>
                      <a:pt x="441563" y="205337"/>
                    </a:cubicBezTo>
                    <a:cubicBezTo>
                      <a:pt x="447467" y="208760"/>
                      <a:pt x="455671" y="210494"/>
                      <a:pt x="466177" y="210542"/>
                    </a:cubicBezTo>
                    <a:cubicBezTo>
                      <a:pt x="477307" y="210337"/>
                      <a:pt x="486149" y="208059"/>
                      <a:pt x="492705" y="203707"/>
                    </a:cubicBezTo>
                    <a:cubicBezTo>
                      <a:pt x="499261" y="199356"/>
                      <a:pt x="502615" y="194161"/>
                      <a:pt x="502767" y="188121"/>
                    </a:cubicBezTo>
                    <a:cubicBezTo>
                      <a:pt x="502744" y="182945"/>
                      <a:pt x="500733" y="179342"/>
                      <a:pt x="496736" y="177312"/>
                    </a:cubicBezTo>
                    <a:cubicBezTo>
                      <a:pt x="492738" y="175281"/>
                      <a:pt x="486897" y="174309"/>
                      <a:pt x="479211" y="174395"/>
                    </a:cubicBezTo>
                    <a:lnTo>
                      <a:pt x="460229" y="174395"/>
                    </a:lnTo>
                    <a:cubicBezTo>
                      <a:pt x="457251" y="174390"/>
                      <a:pt x="454345" y="174228"/>
                      <a:pt x="451510" y="173909"/>
                    </a:cubicBezTo>
                    <a:cubicBezTo>
                      <a:pt x="448675" y="173590"/>
                      <a:pt x="445941" y="173143"/>
                      <a:pt x="443307" y="172566"/>
                    </a:cubicBezTo>
                    <a:close/>
                    <a:moveTo>
                      <a:pt x="463205" y="61009"/>
                    </a:moveTo>
                    <a:cubicBezTo>
                      <a:pt x="456410" y="61052"/>
                      <a:pt x="450787" y="63368"/>
                      <a:pt x="446336" y="67956"/>
                    </a:cubicBezTo>
                    <a:cubicBezTo>
                      <a:pt x="441885" y="72545"/>
                      <a:pt x="439579" y="79149"/>
                      <a:pt x="439417" y="87769"/>
                    </a:cubicBezTo>
                    <a:cubicBezTo>
                      <a:pt x="439593" y="96199"/>
                      <a:pt x="441928" y="102784"/>
                      <a:pt x="446422" y="107525"/>
                    </a:cubicBezTo>
                    <a:cubicBezTo>
                      <a:pt x="450915" y="112267"/>
                      <a:pt x="456510" y="114678"/>
                      <a:pt x="463205" y="114759"/>
                    </a:cubicBezTo>
                    <a:cubicBezTo>
                      <a:pt x="469901" y="114678"/>
                      <a:pt x="475495" y="112267"/>
                      <a:pt x="479989" y="107525"/>
                    </a:cubicBezTo>
                    <a:cubicBezTo>
                      <a:pt x="484483" y="102784"/>
                      <a:pt x="486818" y="96199"/>
                      <a:pt x="486994" y="87769"/>
                    </a:cubicBezTo>
                    <a:cubicBezTo>
                      <a:pt x="486832" y="79250"/>
                      <a:pt x="484526" y="72674"/>
                      <a:pt x="480075" y="68042"/>
                    </a:cubicBezTo>
                    <a:cubicBezTo>
                      <a:pt x="475624" y="63411"/>
                      <a:pt x="470001" y="61066"/>
                      <a:pt x="463205" y="61009"/>
                    </a:cubicBezTo>
                    <a:close/>
                    <a:moveTo>
                      <a:pt x="463205" y="42521"/>
                    </a:moveTo>
                    <a:cubicBezTo>
                      <a:pt x="466770" y="42540"/>
                      <a:pt x="470105" y="42844"/>
                      <a:pt x="473213" y="43435"/>
                    </a:cubicBezTo>
                    <a:cubicBezTo>
                      <a:pt x="476320" y="44025"/>
                      <a:pt x="479083" y="44787"/>
                      <a:pt x="481505" y="45721"/>
                    </a:cubicBezTo>
                    <a:lnTo>
                      <a:pt x="526056" y="45721"/>
                    </a:lnTo>
                    <a:lnTo>
                      <a:pt x="526056" y="65352"/>
                    </a:lnTo>
                    <a:lnTo>
                      <a:pt x="502063" y="65352"/>
                    </a:lnTo>
                    <a:cubicBezTo>
                      <a:pt x="504503" y="67916"/>
                      <a:pt x="506473" y="71195"/>
                      <a:pt x="507971" y="75188"/>
                    </a:cubicBezTo>
                    <a:cubicBezTo>
                      <a:pt x="509469" y="79181"/>
                      <a:pt x="510240" y="83603"/>
                      <a:pt x="510283" y="88454"/>
                    </a:cubicBezTo>
                    <a:cubicBezTo>
                      <a:pt x="509965" y="102261"/>
                      <a:pt x="505406" y="112891"/>
                      <a:pt x="496607" y="120342"/>
                    </a:cubicBezTo>
                    <a:cubicBezTo>
                      <a:pt x="487807" y="127794"/>
                      <a:pt x="476673" y="131562"/>
                      <a:pt x="463206" y="131646"/>
                    </a:cubicBezTo>
                    <a:cubicBezTo>
                      <a:pt x="460313" y="131642"/>
                      <a:pt x="457349" y="131309"/>
                      <a:pt x="454313" y="130648"/>
                    </a:cubicBezTo>
                    <a:cubicBezTo>
                      <a:pt x="451278" y="129987"/>
                      <a:pt x="448371" y="129027"/>
                      <a:pt x="445593" y="127767"/>
                    </a:cubicBezTo>
                    <a:cubicBezTo>
                      <a:pt x="443506" y="129545"/>
                      <a:pt x="441847" y="131468"/>
                      <a:pt x="440618" y="133537"/>
                    </a:cubicBezTo>
                    <a:cubicBezTo>
                      <a:pt x="439389" y="135605"/>
                      <a:pt x="438759" y="138103"/>
                      <a:pt x="438731" y="141031"/>
                    </a:cubicBezTo>
                    <a:cubicBezTo>
                      <a:pt x="438607" y="144851"/>
                      <a:pt x="440113" y="147855"/>
                      <a:pt x="443248" y="150044"/>
                    </a:cubicBezTo>
                    <a:cubicBezTo>
                      <a:pt x="446384" y="152233"/>
                      <a:pt x="451893" y="153349"/>
                      <a:pt x="459775" y="153392"/>
                    </a:cubicBezTo>
                    <a:lnTo>
                      <a:pt x="482871" y="153392"/>
                    </a:lnTo>
                    <a:cubicBezTo>
                      <a:pt x="497757" y="153325"/>
                      <a:pt x="509011" y="155742"/>
                      <a:pt x="516635" y="160643"/>
                    </a:cubicBezTo>
                    <a:cubicBezTo>
                      <a:pt x="524260" y="165544"/>
                      <a:pt x="528086" y="173331"/>
                      <a:pt x="528113" y="184003"/>
                    </a:cubicBezTo>
                    <a:cubicBezTo>
                      <a:pt x="527886" y="196442"/>
                      <a:pt x="521947" y="206787"/>
                      <a:pt x="510295" y="215039"/>
                    </a:cubicBezTo>
                    <a:cubicBezTo>
                      <a:pt x="498643" y="223292"/>
                      <a:pt x="482641" y="227574"/>
                      <a:pt x="462289" y="227887"/>
                    </a:cubicBezTo>
                    <a:cubicBezTo>
                      <a:pt x="446911" y="227878"/>
                      <a:pt x="434454" y="225100"/>
                      <a:pt x="424917" y="219552"/>
                    </a:cubicBezTo>
                    <a:cubicBezTo>
                      <a:pt x="415379" y="214004"/>
                      <a:pt x="410469" y="205739"/>
                      <a:pt x="410185" y="194756"/>
                    </a:cubicBezTo>
                    <a:cubicBezTo>
                      <a:pt x="410218" y="189451"/>
                      <a:pt x="411807" y="184447"/>
                      <a:pt x="414951" y="179744"/>
                    </a:cubicBezTo>
                    <a:cubicBezTo>
                      <a:pt x="418096" y="175042"/>
                      <a:pt x="422598" y="170899"/>
                      <a:pt x="428457" y="167318"/>
                    </a:cubicBezTo>
                    <a:lnTo>
                      <a:pt x="428457" y="166176"/>
                    </a:lnTo>
                    <a:cubicBezTo>
                      <a:pt x="425185" y="164255"/>
                      <a:pt x="422484" y="161591"/>
                      <a:pt x="420353" y="158183"/>
                    </a:cubicBezTo>
                    <a:cubicBezTo>
                      <a:pt x="418222" y="154776"/>
                      <a:pt x="417119" y="150508"/>
                      <a:pt x="417043" y="145381"/>
                    </a:cubicBezTo>
                    <a:cubicBezTo>
                      <a:pt x="417195" y="140417"/>
                      <a:pt x="418660" y="135927"/>
                      <a:pt x="421437" y="131913"/>
                    </a:cubicBezTo>
                    <a:cubicBezTo>
                      <a:pt x="424215" y="127898"/>
                      <a:pt x="427392" y="124615"/>
                      <a:pt x="430968" y="122062"/>
                    </a:cubicBezTo>
                    <a:lnTo>
                      <a:pt x="430968" y="121149"/>
                    </a:lnTo>
                    <a:cubicBezTo>
                      <a:pt x="426587" y="117791"/>
                      <a:pt x="422791" y="113259"/>
                      <a:pt x="419580" y="107552"/>
                    </a:cubicBezTo>
                    <a:cubicBezTo>
                      <a:pt x="416369" y="101845"/>
                      <a:pt x="414685" y="95251"/>
                      <a:pt x="414528" y="87769"/>
                    </a:cubicBezTo>
                    <a:cubicBezTo>
                      <a:pt x="414646" y="78211"/>
                      <a:pt x="416921" y="70066"/>
                      <a:pt x="421354" y="63333"/>
                    </a:cubicBezTo>
                    <a:cubicBezTo>
                      <a:pt x="425787" y="56601"/>
                      <a:pt x="431668" y="51456"/>
                      <a:pt x="438998" y="47900"/>
                    </a:cubicBezTo>
                    <a:cubicBezTo>
                      <a:pt x="446327" y="44343"/>
                      <a:pt x="454396" y="42550"/>
                      <a:pt x="463205" y="42521"/>
                    </a:cubicBezTo>
                    <a:close/>
                    <a:moveTo>
                      <a:pt x="178827" y="20775"/>
                    </a:moveTo>
                    <a:cubicBezTo>
                      <a:pt x="170103" y="20504"/>
                      <a:pt x="163080" y="25448"/>
                      <a:pt x="157757" y="35609"/>
                    </a:cubicBezTo>
                    <a:cubicBezTo>
                      <a:pt x="152435" y="45770"/>
                      <a:pt x="149700" y="62776"/>
                      <a:pt x="149552" y="86627"/>
                    </a:cubicBezTo>
                    <a:cubicBezTo>
                      <a:pt x="149700" y="110725"/>
                      <a:pt x="152435" y="127979"/>
                      <a:pt x="157757" y="138387"/>
                    </a:cubicBezTo>
                    <a:cubicBezTo>
                      <a:pt x="163080" y="148795"/>
                      <a:pt x="170103" y="153873"/>
                      <a:pt x="178827" y="153621"/>
                    </a:cubicBezTo>
                    <a:cubicBezTo>
                      <a:pt x="187552" y="153873"/>
                      <a:pt x="194575" y="148795"/>
                      <a:pt x="199897" y="138387"/>
                    </a:cubicBezTo>
                    <a:cubicBezTo>
                      <a:pt x="205220" y="127979"/>
                      <a:pt x="207955" y="110725"/>
                      <a:pt x="208102" y="86627"/>
                    </a:cubicBezTo>
                    <a:cubicBezTo>
                      <a:pt x="207955" y="62776"/>
                      <a:pt x="205220" y="45770"/>
                      <a:pt x="199897" y="35609"/>
                    </a:cubicBezTo>
                    <a:cubicBezTo>
                      <a:pt x="194575" y="25449"/>
                      <a:pt x="187552" y="20504"/>
                      <a:pt x="178827" y="20775"/>
                    </a:cubicBezTo>
                    <a:close/>
                    <a:moveTo>
                      <a:pt x="269215" y="3202"/>
                    </a:moveTo>
                    <a:lnTo>
                      <a:pt x="295704" y="3202"/>
                    </a:lnTo>
                    <a:lnTo>
                      <a:pt x="295704" y="82741"/>
                    </a:lnTo>
                    <a:lnTo>
                      <a:pt x="296390" y="82741"/>
                    </a:lnTo>
                    <a:lnTo>
                      <a:pt x="360397" y="3202"/>
                    </a:lnTo>
                    <a:lnTo>
                      <a:pt x="389887" y="3202"/>
                    </a:lnTo>
                    <a:lnTo>
                      <a:pt x="337766" y="68113"/>
                    </a:lnTo>
                    <a:lnTo>
                      <a:pt x="398573" y="171423"/>
                    </a:lnTo>
                    <a:lnTo>
                      <a:pt x="369084" y="171423"/>
                    </a:lnTo>
                    <a:lnTo>
                      <a:pt x="321536" y="89141"/>
                    </a:lnTo>
                    <a:lnTo>
                      <a:pt x="295704" y="120682"/>
                    </a:lnTo>
                    <a:lnTo>
                      <a:pt x="295704" y="171423"/>
                    </a:lnTo>
                    <a:lnTo>
                      <a:pt x="269215" y="171423"/>
                    </a:lnTo>
                    <a:close/>
                    <a:moveTo>
                      <a:pt x="43199" y="3202"/>
                    </a:moveTo>
                    <a:lnTo>
                      <a:pt x="63065" y="3202"/>
                    </a:lnTo>
                    <a:lnTo>
                      <a:pt x="63065" y="149734"/>
                    </a:lnTo>
                    <a:lnTo>
                      <a:pt x="95984" y="149734"/>
                    </a:lnTo>
                    <a:lnTo>
                      <a:pt x="95984" y="171423"/>
                    </a:lnTo>
                    <a:lnTo>
                      <a:pt x="0" y="171423"/>
                    </a:lnTo>
                    <a:lnTo>
                      <a:pt x="0" y="149734"/>
                    </a:lnTo>
                    <a:lnTo>
                      <a:pt x="36805" y="149734"/>
                    </a:lnTo>
                    <a:lnTo>
                      <a:pt x="36805" y="32663"/>
                    </a:lnTo>
                    <a:lnTo>
                      <a:pt x="6630" y="32663"/>
                    </a:lnTo>
                    <a:lnTo>
                      <a:pt x="6630" y="15991"/>
                    </a:lnTo>
                    <a:cubicBezTo>
                      <a:pt x="14454" y="14530"/>
                      <a:pt x="21322" y="12770"/>
                      <a:pt x="27231" y="10710"/>
                    </a:cubicBezTo>
                    <a:cubicBezTo>
                      <a:pt x="33141" y="8650"/>
                      <a:pt x="38463" y="6147"/>
                      <a:pt x="43199" y="3202"/>
                    </a:cubicBezTo>
                    <a:close/>
                    <a:moveTo>
                      <a:pt x="178827" y="1"/>
                    </a:moveTo>
                    <a:cubicBezTo>
                      <a:pt x="195500" y="-19"/>
                      <a:pt x="208681" y="7159"/>
                      <a:pt x="218372" y="21535"/>
                    </a:cubicBezTo>
                    <a:cubicBezTo>
                      <a:pt x="228062" y="35911"/>
                      <a:pt x="233011" y="57609"/>
                      <a:pt x="233220" y="86627"/>
                    </a:cubicBezTo>
                    <a:cubicBezTo>
                      <a:pt x="233011" y="115892"/>
                      <a:pt x="228062" y="137837"/>
                      <a:pt x="218372" y="152461"/>
                    </a:cubicBezTo>
                    <a:cubicBezTo>
                      <a:pt x="208681" y="167085"/>
                      <a:pt x="195500" y="174396"/>
                      <a:pt x="178827" y="174395"/>
                    </a:cubicBezTo>
                    <a:cubicBezTo>
                      <a:pt x="162055" y="174396"/>
                      <a:pt x="148845" y="167085"/>
                      <a:pt x="139197" y="152461"/>
                    </a:cubicBezTo>
                    <a:cubicBezTo>
                      <a:pt x="129550" y="137837"/>
                      <a:pt x="124629" y="115892"/>
                      <a:pt x="124435" y="86627"/>
                    </a:cubicBezTo>
                    <a:cubicBezTo>
                      <a:pt x="124629" y="57509"/>
                      <a:pt x="129550" y="35783"/>
                      <a:pt x="139197" y="21449"/>
                    </a:cubicBezTo>
                    <a:cubicBezTo>
                      <a:pt x="148845" y="7116"/>
                      <a:pt x="162055" y="-33"/>
                      <a:pt x="178827" y="1"/>
                    </a:cubicBezTo>
                    <a:close/>
                  </a:path>
                </a:pathLst>
              </a:custGeom>
              <a:solidFill>
                <a:srgbClr val="A41C20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rgbClr val="A41C20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endParaRPr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D712FC1E-A088-D582-55CE-72C41AFE150C}"/>
                  </a:ext>
                </a:extLst>
              </p:cNvPr>
              <p:cNvCxnSpPr/>
              <p:nvPr/>
            </p:nvCxnSpPr>
            <p:spPr>
              <a:xfrm>
                <a:off x="8286880" y="3032307"/>
                <a:ext cx="0" cy="152916"/>
              </a:xfrm>
              <a:prstGeom prst="line">
                <a:avLst/>
              </a:prstGeom>
              <a:ln>
                <a:solidFill>
                  <a:srgbClr val="A41C20"/>
                </a:solidFill>
                <a:headEnd type="triangle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BBD465E9-4618-C080-50A7-992CD1EF502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86880" y="3398798"/>
                <a:ext cx="0" cy="152916"/>
              </a:xfrm>
              <a:prstGeom prst="line">
                <a:avLst/>
              </a:prstGeom>
              <a:ln>
                <a:solidFill>
                  <a:srgbClr val="A41C20"/>
                </a:solidFill>
                <a:headEnd type="triangle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2088EA32-C3A9-44D6-A697-518589A158B5}"/>
              </a:ext>
            </a:extLst>
          </p:cNvPr>
          <p:cNvSpPr/>
          <p:nvPr/>
        </p:nvSpPr>
        <p:spPr>
          <a:xfrm>
            <a:off x="4246203" y="1518478"/>
            <a:ext cx="4183537" cy="5492011"/>
          </a:xfrm>
          <a:custGeom>
            <a:avLst/>
            <a:gdLst>
              <a:gd name="connsiteX0" fmla="*/ 665109 w 4183537"/>
              <a:gd name="connsiteY0" fmla="*/ 4787161 h 5492011"/>
              <a:gd name="connsiteX1" fmla="*/ 355678 w 4183537"/>
              <a:gd name="connsiteY1" fmla="*/ 4792752 h 5492011"/>
              <a:gd name="connsiteX2" fmla="*/ 355678 w 4183537"/>
              <a:gd name="connsiteY2" fmla="*/ 4900332 h 5492011"/>
              <a:gd name="connsiteX3" fmla="*/ 366036 w 4183537"/>
              <a:gd name="connsiteY3" fmla="*/ 5014314 h 5492011"/>
              <a:gd name="connsiteX4" fmla="*/ 374388 w 4183537"/>
              <a:gd name="connsiteY4" fmla="*/ 5212810 h 5492011"/>
              <a:gd name="connsiteX5" fmla="*/ 372380 w 4183537"/>
              <a:gd name="connsiteY5" fmla="*/ 5404905 h 5492011"/>
              <a:gd name="connsiteX6" fmla="*/ 570404 w 4183537"/>
              <a:gd name="connsiteY6" fmla="*/ 5389683 h 5492011"/>
              <a:gd name="connsiteX7" fmla="*/ 779821 w 4183537"/>
              <a:gd name="connsiteY7" fmla="*/ 5376334 h 5492011"/>
              <a:gd name="connsiteX8" fmla="*/ 743944 w 4183537"/>
              <a:gd name="connsiteY8" fmla="*/ 5158885 h 5492011"/>
              <a:gd name="connsiteX9" fmla="*/ 680892 w 4183537"/>
              <a:gd name="connsiteY9" fmla="*/ 4863361 h 5492011"/>
              <a:gd name="connsiteX10" fmla="*/ 1412240 w 4183537"/>
              <a:gd name="connsiteY10" fmla="*/ 4780812 h 5492011"/>
              <a:gd name="connsiteX11" fmla="*/ 1405322 w 4183537"/>
              <a:gd name="connsiteY11" fmla="*/ 4793511 h 5492011"/>
              <a:gd name="connsiteX12" fmla="*/ 1392084 w 4183537"/>
              <a:gd name="connsiteY12" fmla="*/ 5041161 h 5492011"/>
              <a:gd name="connsiteX13" fmla="*/ 1383032 w 4183537"/>
              <a:gd name="connsiteY13" fmla="*/ 5323736 h 5492011"/>
              <a:gd name="connsiteX14" fmla="*/ 1381055 w 4183537"/>
              <a:gd name="connsiteY14" fmla="*/ 5377711 h 5492011"/>
              <a:gd name="connsiteX15" fmla="*/ 1510422 w 4183537"/>
              <a:gd name="connsiteY15" fmla="*/ 5377711 h 5492011"/>
              <a:gd name="connsiteX16" fmla="*/ 1498497 w 4183537"/>
              <a:gd name="connsiteY16" fmla="*/ 5291986 h 5492011"/>
              <a:gd name="connsiteX17" fmla="*/ 1486334 w 4183537"/>
              <a:gd name="connsiteY17" fmla="*/ 5094024 h 5492011"/>
              <a:gd name="connsiteX18" fmla="*/ 1422173 w 4183537"/>
              <a:gd name="connsiteY18" fmla="*/ 4793511 h 5492011"/>
              <a:gd name="connsiteX19" fmla="*/ 1412240 w 4183537"/>
              <a:gd name="connsiteY19" fmla="*/ 4780812 h 5492011"/>
              <a:gd name="connsiteX20" fmla="*/ 2200022 w 4183537"/>
              <a:gd name="connsiteY20" fmla="*/ 4755411 h 5492011"/>
              <a:gd name="connsiteX21" fmla="*/ 2152854 w 4183537"/>
              <a:gd name="connsiteY21" fmla="*/ 4968136 h 5492011"/>
              <a:gd name="connsiteX22" fmla="*/ 2096230 w 4183537"/>
              <a:gd name="connsiteY22" fmla="*/ 5267631 h 5492011"/>
              <a:gd name="connsiteX23" fmla="*/ 2086774 w 4183537"/>
              <a:gd name="connsiteY23" fmla="*/ 5354400 h 5492011"/>
              <a:gd name="connsiteX24" fmla="*/ 2335651 w 4183537"/>
              <a:gd name="connsiteY24" fmla="*/ 5339065 h 5492011"/>
              <a:gd name="connsiteX25" fmla="*/ 2596098 w 4183537"/>
              <a:gd name="connsiteY25" fmla="*/ 5325392 h 5492011"/>
              <a:gd name="connsiteX26" fmla="*/ 2586465 w 4183537"/>
              <a:gd name="connsiteY26" fmla="*/ 5196808 h 5492011"/>
              <a:gd name="connsiteX27" fmla="*/ 2550050 w 4183537"/>
              <a:gd name="connsiteY27" fmla="*/ 4910986 h 5492011"/>
              <a:gd name="connsiteX28" fmla="*/ 2534836 w 4183537"/>
              <a:gd name="connsiteY28" fmla="*/ 4755411 h 5492011"/>
              <a:gd name="connsiteX29" fmla="*/ 557899 w 4183537"/>
              <a:gd name="connsiteY29" fmla="*/ 3910861 h 5492011"/>
              <a:gd name="connsiteX30" fmla="*/ 527817 w 4183537"/>
              <a:gd name="connsiteY30" fmla="*/ 4006111 h 5492011"/>
              <a:gd name="connsiteX31" fmla="*/ 474884 w 4183537"/>
              <a:gd name="connsiteY31" fmla="*/ 4183911 h 5492011"/>
              <a:gd name="connsiteX32" fmla="*/ 436501 w 4183537"/>
              <a:gd name="connsiteY32" fmla="*/ 4380761 h 5492011"/>
              <a:gd name="connsiteX33" fmla="*/ 403030 w 4183537"/>
              <a:gd name="connsiteY33" fmla="*/ 4533161 h 5492011"/>
              <a:gd name="connsiteX34" fmla="*/ 359237 w 4183537"/>
              <a:gd name="connsiteY34" fmla="*/ 4625612 h 5492011"/>
              <a:gd name="connsiteX35" fmla="*/ 340712 w 4183537"/>
              <a:gd name="connsiteY35" fmla="*/ 4667264 h 5492011"/>
              <a:gd name="connsiteX36" fmla="*/ 654584 w 4183537"/>
              <a:gd name="connsiteY36" fmla="*/ 4647461 h 5492011"/>
              <a:gd name="connsiteX37" fmla="*/ 619301 w 4183537"/>
              <a:gd name="connsiteY37" fmla="*/ 4393461 h 5492011"/>
              <a:gd name="connsiteX38" fmla="*/ 574623 w 4183537"/>
              <a:gd name="connsiteY38" fmla="*/ 4018811 h 5492011"/>
              <a:gd name="connsiteX39" fmla="*/ 557899 w 4183537"/>
              <a:gd name="connsiteY39" fmla="*/ 3910861 h 5492011"/>
              <a:gd name="connsiteX40" fmla="*/ 2199401 w 4183537"/>
              <a:gd name="connsiteY40" fmla="*/ 3574079 h 5492011"/>
              <a:gd name="connsiteX41" fmla="*/ 2197178 w 4183537"/>
              <a:gd name="connsiteY41" fmla="*/ 3583644 h 5492011"/>
              <a:gd name="connsiteX42" fmla="*/ 2210502 w 4183537"/>
              <a:gd name="connsiteY42" fmla="*/ 3633103 h 5492011"/>
              <a:gd name="connsiteX43" fmla="*/ 2253666 w 4183537"/>
              <a:gd name="connsiteY43" fmla="*/ 4160332 h 5492011"/>
              <a:gd name="connsiteX44" fmla="*/ 2235634 w 4183537"/>
              <a:gd name="connsiteY44" fmla="*/ 4382582 h 5492011"/>
              <a:gd name="connsiteX45" fmla="*/ 2216416 w 4183537"/>
              <a:gd name="connsiteY45" fmla="*/ 4536336 h 5492011"/>
              <a:gd name="connsiteX46" fmla="*/ 2222578 w 4183537"/>
              <a:gd name="connsiteY46" fmla="*/ 4615711 h 5492011"/>
              <a:gd name="connsiteX47" fmla="*/ 2316056 w 4183537"/>
              <a:gd name="connsiteY47" fmla="*/ 4615711 h 5492011"/>
              <a:gd name="connsiteX48" fmla="*/ 2465511 w 4183537"/>
              <a:gd name="connsiteY48" fmla="*/ 4608038 h 5492011"/>
              <a:gd name="connsiteX49" fmla="*/ 2521489 w 4183537"/>
              <a:gd name="connsiteY49" fmla="*/ 4600366 h 5492011"/>
              <a:gd name="connsiteX50" fmla="*/ 2507009 w 4183537"/>
              <a:gd name="connsiteY50" fmla="*/ 4503263 h 5492011"/>
              <a:gd name="connsiteX51" fmla="*/ 2482359 w 4183537"/>
              <a:gd name="connsiteY51" fmla="*/ 4326786 h 5492011"/>
              <a:gd name="connsiteX52" fmla="*/ 2456881 w 4183537"/>
              <a:gd name="connsiteY52" fmla="*/ 4247411 h 5492011"/>
              <a:gd name="connsiteX53" fmla="*/ 2361291 w 4183537"/>
              <a:gd name="connsiteY53" fmla="*/ 4037861 h 5492011"/>
              <a:gd name="connsiteX54" fmla="*/ 2323960 w 4183537"/>
              <a:gd name="connsiteY54" fmla="*/ 3929911 h 5492011"/>
              <a:gd name="connsiteX55" fmla="*/ 2254324 w 4183537"/>
              <a:gd name="connsiteY55" fmla="*/ 3726711 h 5492011"/>
              <a:gd name="connsiteX56" fmla="*/ 2199401 w 4183537"/>
              <a:gd name="connsiteY56" fmla="*/ 3574079 h 5492011"/>
              <a:gd name="connsiteX57" fmla="*/ 2589423 w 4183537"/>
              <a:gd name="connsiteY57" fmla="*/ 1 h 5492011"/>
              <a:gd name="connsiteX58" fmla="*/ 2730939 w 4183537"/>
              <a:gd name="connsiteY58" fmla="*/ 18379 h 5492011"/>
              <a:gd name="connsiteX59" fmla="*/ 3025708 w 4183537"/>
              <a:gd name="connsiteY59" fmla="*/ 198975 h 5492011"/>
              <a:gd name="connsiteX60" fmla="*/ 3093357 w 4183537"/>
              <a:gd name="connsiteY60" fmla="*/ 503694 h 5492011"/>
              <a:gd name="connsiteX61" fmla="*/ 3099988 w 4183537"/>
              <a:gd name="connsiteY61" fmla="*/ 584800 h 5492011"/>
              <a:gd name="connsiteX62" fmla="*/ 3011091 w 4183537"/>
              <a:gd name="connsiteY62" fmla="*/ 849585 h 5492011"/>
              <a:gd name="connsiteX63" fmla="*/ 2971878 w 4183537"/>
              <a:gd name="connsiteY63" fmla="*/ 889218 h 5492011"/>
              <a:gd name="connsiteX64" fmla="*/ 2951231 w 4183537"/>
              <a:gd name="connsiteY64" fmla="*/ 948499 h 5492011"/>
              <a:gd name="connsiteX65" fmla="*/ 2962741 w 4183537"/>
              <a:gd name="connsiteY65" fmla="*/ 1016085 h 5492011"/>
              <a:gd name="connsiteX66" fmla="*/ 3019996 w 4183537"/>
              <a:gd name="connsiteY66" fmla="*/ 1086654 h 5492011"/>
              <a:gd name="connsiteX67" fmla="*/ 3157711 w 4183537"/>
              <a:gd name="connsiteY67" fmla="*/ 1172503 h 5492011"/>
              <a:gd name="connsiteX68" fmla="*/ 3636985 w 4183537"/>
              <a:gd name="connsiteY68" fmla="*/ 1426297 h 5492011"/>
              <a:gd name="connsiteX69" fmla="*/ 3776806 w 4183537"/>
              <a:gd name="connsiteY69" fmla="*/ 1974111 h 5492011"/>
              <a:gd name="connsiteX70" fmla="*/ 3799997 w 4183537"/>
              <a:gd name="connsiteY70" fmla="*/ 2465538 h 5492011"/>
              <a:gd name="connsiteX71" fmla="*/ 3776800 w 4183537"/>
              <a:gd name="connsiteY71" fmla="*/ 2658515 h 5492011"/>
              <a:gd name="connsiteX72" fmla="*/ 3842420 w 4183537"/>
              <a:gd name="connsiteY72" fmla="*/ 2740346 h 5492011"/>
              <a:gd name="connsiteX73" fmla="*/ 3983107 w 4183537"/>
              <a:gd name="connsiteY73" fmla="*/ 3023471 h 5492011"/>
              <a:gd name="connsiteX74" fmla="*/ 4033585 w 4183537"/>
              <a:gd name="connsiteY74" fmla="*/ 3225061 h 5492011"/>
              <a:gd name="connsiteX75" fmla="*/ 4115542 w 4183537"/>
              <a:gd name="connsiteY75" fmla="*/ 3536211 h 5492011"/>
              <a:gd name="connsiteX76" fmla="*/ 4179421 w 4183537"/>
              <a:gd name="connsiteY76" fmla="*/ 3760305 h 5492011"/>
              <a:gd name="connsiteX77" fmla="*/ 4109631 w 4183537"/>
              <a:gd name="connsiteY77" fmla="*/ 3847988 h 5492011"/>
              <a:gd name="connsiteX78" fmla="*/ 4014211 w 4183537"/>
              <a:gd name="connsiteY78" fmla="*/ 3966794 h 5492011"/>
              <a:gd name="connsiteX79" fmla="*/ 3947704 w 4183537"/>
              <a:gd name="connsiteY79" fmla="*/ 5298336 h 5492011"/>
              <a:gd name="connsiteX80" fmla="*/ 3945872 w 4183537"/>
              <a:gd name="connsiteY80" fmla="*/ 5492011 h 5492011"/>
              <a:gd name="connsiteX81" fmla="*/ 143599 w 4183537"/>
              <a:gd name="connsiteY81" fmla="*/ 5492011 h 5492011"/>
              <a:gd name="connsiteX82" fmla="*/ 110125 w 4183537"/>
              <a:gd name="connsiteY82" fmla="*/ 4626864 h 5492011"/>
              <a:gd name="connsiteX83" fmla="*/ 74528 w 4183537"/>
              <a:gd name="connsiteY83" fmla="*/ 4608456 h 5492011"/>
              <a:gd name="connsiteX84" fmla="*/ 20829 w 4183537"/>
              <a:gd name="connsiteY84" fmla="*/ 4561605 h 5492011"/>
              <a:gd name="connsiteX85" fmla="*/ 12277 w 4183537"/>
              <a:gd name="connsiteY85" fmla="*/ 4324548 h 5492011"/>
              <a:gd name="connsiteX86" fmla="*/ 102355 w 4183537"/>
              <a:gd name="connsiteY86" fmla="*/ 4264144 h 5492011"/>
              <a:gd name="connsiteX87" fmla="*/ 169947 w 4183537"/>
              <a:gd name="connsiteY87" fmla="*/ 4201182 h 5492011"/>
              <a:gd name="connsiteX88" fmla="*/ 272068 w 4183537"/>
              <a:gd name="connsiteY88" fmla="*/ 3327712 h 5492011"/>
              <a:gd name="connsiteX89" fmla="*/ 299168 w 4183537"/>
              <a:gd name="connsiteY89" fmla="*/ 3079011 h 5492011"/>
              <a:gd name="connsiteX90" fmla="*/ 316499 w 4183537"/>
              <a:gd name="connsiteY90" fmla="*/ 2926611 h 5492011"/>
              <a:gd name="connsiteX91" fmla="*/ 356030 w 4183537"/>
              <a:gd name="connsiteY91" fmla="*/ 2596411 h 5492011"/>
              <a:gd name="connsiteX92" fmla="*/ 405185 w 4183537"/>
              <a:gd name="connsiteY92" fmla="*/ 2272692 h 5492011"/>
              <a:gd name="connsiteX93" fmla="*/ 403068 w 4183537"/>
              <a:gd name="connsiteY93" fmla="*/ 2150015 h 5492011"/>
              <a:gd name="connsiteX94" fmla="*/ 398048 w 4183537"/>
              <a:gd name="connsiteY94" fmla="*/ 1862110 h 5492011"/>
              <a:gd name="connsiteX95" fmla="*/ 419178 w 4183537"/>
              <a:gd name="connsiteY95" fmla="*/ 1823886 h 5492011"/>
              <a:gd name="connsiteX96" fmla="*/ 506110 w 4183537"/>
              <a:gd name="connsiteY96" fmla="*/ 1758211 h 5492011"/>
              <a:gd name="connsiteX97" fmla="*/ 564935 w 4183537"/>
              <a:gd name="connsiteY97" fmla="*/ 1733135 h 5492011"/>
              <a:gd name="connsiteX98" fmla="*/ 693127 w 4183537"/>
              <a:gd name="connsiteY98" fmla="*/ 1728603 h 5492011"/>
              <a:gd name="connsiteX99" fmla="*/ 882291 w 4183537"/>
              <a:gd name="connsiteY99" fmla="*/ 1676516 h 5492011"/>
              <a:gd name="connsiteX100" fmla="*/ 1115534 w 4183537"/>
              <a:gd name="connsiteY100" fmla="*/ 1512905 h 5492011"/>
              <a:gd name="connsiteX101" fmla="*/ 1003598 w 4183537"/>
              <a:gd name="connsiteY101" fmla="*/ 1231161 h 5492011"/>
              <a:gd name="connsiteX102" fmla="*/ 995539 w 4183537"/>
              <a:gd name="connsiteY102" fmla="*/ 1022847 h 5492011"/>
              <a:gd name="connsiteX103" fmla="*/ 1009896 w 4183537"/>
              <a:gd name="connsiteY103" fmla="*/ 902582 h 5492011"/>
              <a:gd name="connsiteX104" fmla="*/ 1003714 w 4183537"/>
              <a:gd name="connsiteY104" fmla="*/ 799361 h 5492011"/>
              <a:gd name="connsiteX105" fmla="*/ 1062614 w 4183537"/>
              <a:gd name="connsiteY105" fmla="*/ 710943 h 5492011"/>
              <a:gd name="connsiteX106" fmla="*/ 1303617 w 4183537"/>
              <a:gd name="connsiteY106" fmla="*/ 478236 h 5492011"/>
              <a:gd name="connsiteX107" fmla="*/ 1473278 w 4183537"/>
              <a:gd name="connsiteY107" fmla="*/ 462353 h 5492011"/>
              <a:gd name="connsiteX108" fmla="*/ 1813245 w 4183537"/>
              <a:gd name="connsiteY108" fmla="*/ 636366 h 5492011"/>
              <a:gd name="connsiteX109" fmla="*/ 1892740 w 4183537"/>
              <a:gd name="connsiteY109" fmla="*/ 994948 h 5492011"/>
              <a:gd name="connsiteX110" fmla="*/ 1901345 w 4183537"/>
              <a:gd name="connsiteY110" fmla="*/ 1073423 h 5492011"/>
              <a:gd name="connsiteX111" fmla="*/ 1900005 w 4183537"/>
              <a:gd name="connsiteY111" fmla="*/ 1157318 h 5492011"/>
              <a:gd name="connsiteX112" fmla="*/ 1857960 w 4183537"/>
              <a:gd name="connsiteY112" fmla="*/ 1285107 h 5492011"/>
              <a:gd name="connsiteX113" fmla="*/ 1809332 w 4183537"/>
              <a:gd name="connsiteY113" fmla="*/ 1395598 h 5492011"/>
              <a:gd name="connsiteX114" fmla="*/ 1733836 w 4183537"/>
              <a:gd name="connsiteY114" fmla="*/ 1523262 h 5492011"/>
              <a:gd name="connsiteX115" fmla="*/ 1780178 w 4183537"/>
              <a:gd name="connsiteY115" fmla="*/ 1484436 h 5492011"/>
              <a:gd name="connsiteX116" fmla="*/ 1997572 w 4183537"/>
              <a:gd name="connsiteY116" fmla="*/ 1299272 h 5492011"/>
              <a:gd name="connsiteX117" fmla="*/ 2325459 w 4183537"/>
              <a:gd name="connsiteY117" fmla="*/ 1193158 h 5492011"/>
              <a:gd name="connsiteX118" fmla="*/ 2397022 w 4183537"/>
              <a:gd name="connsiteY118" fmla="*/ 1144304 h 5492011"/>
              <a:gd name="connsiteX119" fmla="*/ 2374831 w 4183537"/>
              <a:gd name="connsiteY119" fmla="*/ 1062088 h 5492011"/>
              <a:gd name="connsiteX120" fmla="*/ 2201741 w 4183537"/>
              <a:gd name="connsiteY120" fmla="*/ 615211 h 5492011"/>
              <a:gd name="connsiteX121" fmla="*/ 2192978 w 4183537"/>
              <a:gd name="connsiteY121" fmla="*/ 502761 h 5492011"/>
              <a:gd name="connsiteX122" fmla="*/ 2249471 w 4183537"/>
              <a:gd name="connsiteY122" fmla="*/ 224777 h 5492011"/>
              <a:gd name="connsiteX123" fmla="*/ 2498551 w 4183537"/>
              <a:gd name="connsiteY123" fmla="*/ 18951 h 5492011"/>
              <a:gd name="connsiteX124" fmla="*/ 2589423 w 4183537"/>
              <a:gd name="connsiteY124" fmla="*/ 1 h 549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4183537" h="5492011">
                <a:moveTo>
                  <a:pt x="665109" y="4787161"/>
                </a:moveTo>
                <a:lnTo>
                  <a:pt x="355678" y="4792752"/>
                </a:lnTo>
                <a:lnTo>
                  <a:pt x="355678" y="4900332"/>
                </a:lnTo>
                <a:cubicBezTo>
                  <a:pt x="355678" y="4959501"/>
                  <a:pt x="360339" y="5010793"/>
                  <a:pt x="366036" y="5014314"/>
                </a:cubicBezTo>
                <a:cubicBezTo>
                  <a:pt x="371733" y="5017835"/>
                  <a:pt x="375491" y="5107158"/>
                  <a:pt x="374388" y="5212810"/>
                </a:cubicBezTo>
                <a:lnTo>
                  <a:pt x="372380" y="5404905"/>
                </a:lnTo>
                <a:lnTo>
                  <a:pt x="570404" y="5389683"/>
                </a:lnTo>
                <a:cubicBezTo>
                  <a:pt x="679317" y="5381310"/>
                  <a:pt x="773555" y="5375304"/>
                  <a:pt x="779821" y="5376334"/>
                </a:cubicBezTo>
                <a:cubicBezTo>
                  <a:pt x="786087" y="5377365"/>
                  <a:pt x="769942" y="5279513"/>
                  <a:pt x="743944" y="5158885"/>
                </a:cubicBezTo>
                <a:cubicBezTo>
                  <a:pt x="717946" y="5038257"/>
                  <a:pt x="689572" y="4905271"/>
                  <a:pt x="680892" y="4863361"/>
                </a:cubicBezTo>
                <a:close/>
                <a:moveTo>
                  <a:pt x="1412240" y="4780812"/>
                </a:moveTo>
                <a:cubicBezTo>
                  <a:pt x="1409900" y="4780811"/>
                  <a:pt x="1408062" y="4785045"/>
                  <a:pt x="1405322" y="4793511"/>
                </a:cubicBezTo>
                <a:cubicBezTo>
                  <a:pt x="1401932" y="4803989"/>
                  <a:pt x="1395975" y="4915431"/>
                  <a:pt x="1392084" y="5041161"/>
                </a:cubicBezTo>
                <a:cubicBezTo>
                  <a:pt x="1388193" y="5166891"/>
                  <a:pt x="1384120" y="5294050"/>
                  <a:pt x="1383032" y="5323736"/>
                </a:cubicBezTo>
                <a:lnTo>
                  <a:pt x="1381055" y="5377711"/>
                </a:lnTo>
                <a:lnTo>
                  <a:pt x="1510422" y="5377711"/>
                </a:lnTo>
                <a:lnTo>
                  <a:pt x="1498497" y="5291986"/>
                </a:lnTo>
                <a:cubicBezTo>
                  <a:pt x="1491938" y="5244837"/>
                  <a:pt x="1486465" y="5155754"/>
                  <a:pt x="1486334" y="5094024"/>
                </a:cubicBezTo>
                <a:cubicBezTo>
                  <a:pt x="1486114" y="4989917"/>
                  <a:pt x="1457703" y="4856848"/>
                  <a:pt x="1422173" y="4793511"/>
                </a:cubicBezTo>
                <a:cubicBezTo>
                  <a:pt x="1417424" y="4785045"/>
                  <a:pt x="1414581" y="4780811"/>
                  <a:pt x="1412240" y="4780812"/>
                </a:cubicBezTo>
                <a:close/>
                <a:moveTo>
                  <a:pt x="2200022" y="4755411"/>
                </a:moveTo>
                <a:lnTo>
                  <a:pt x="2152854" y="4968136"/>
                </a:lnTo>
                <a:cubicBezTo>
                  <a:pt x="2126911" y="5085135"/>
                  <a:pt x="2101430" y="5219907"/>
                  <a:pt x="2096230" y="5267631"/>
                </a:cubicBezTo>
                <a:lnTo>
                  <a:pt x="2086774" y="5354400"/>
                </a:lnTo>
                <a:lnTo>
                  <a:pt x="2335651" y="5339065"/>
                </a:lnTo>
                <a:cubicBezTo>
                  <a:pt x="2472533" y="5330631"/>
                  <a:pt x="2589734" y="5324478"/>
                  <a:pt x="2596098" y="5325392"/>
                </a:cubicBezTo>
                <a:cubicBezTo>
                  <a:pt x="2602461" y="5326307"/>
                  <a:pt x="2598126" y="5268444"/>
                  <a:pt x="2586465" y="5196808"/>
                </a:cubicBezTo>
                <a:cubicBezTo>
                  <a:pt x="2574804" y="5125172"/>
                  <a:pt x="2558417" y="4996552"/>
                  <a:pt x="2550050" y="4910986"/>
                </a:cubicBezTo>
                <a:lnTo>
                  <a:pt x="2534836" y="4755411"/>
                </a:lnTo>
                <a:close/>
                <a:moveTo>
                  <a:pt x="557899" y="3910861"/>
                </a:moveTo>
                <a:cubicBezTo>
                  <a:pt x="553867" y="3917846"/>
                  <a:pt x="540331" y="3960708"/>
                  <a:pt x="527817" y="4006111"/>
                </a:cubicBezTo>
                <a:cubicBezTo>
                  <a:pt x="515304" y="4051514"/>
                  <a:pt x="491484" y="4131524"/>
                  <a:pt x="474884" y="4183911"/>
                </a:cubicBezTo>
                <a:cubicBezTo>
                  <a:pt x="458285" y="4236299"/>
                  <a:pt x="441012" y="4324881"/>
                  <a:pt x="436501" y="4380761"/>
                </a:cubicBezTo>
                <a:cubicBezTo>
                  <a:pt x="431566" y="4441882"/>
                  <a:pt x="418231" y="4502600"/>
                  <a:pt x="403030" y="4533161"/>
                </a:cubicBezTo>
                <a:cubicBezTo>
                  <a:pt x="389132" y="4561101"/>
                  <a:pt x="369425" y="4602704"/>
                  <a:pt x="359237" y="4625612"/>
                </a:cubicBezTo>
                <a:lnTo>
                  <a:pt x="340712" y="4667264"/>
                </a:lnTo>
                <a:lnTo>
                  <a:pt x="654584" y="4647461"/>
                </a:lnTo>
                <a:lnTo>
                  <a:pt x="619301" y="4393461"/>
                </a:lnTo>
                <a:cubicBezTo>
                  <a:pt x="599896" y="4253761"/>
                  <a:pt x="579791" y="4085169"/>
                  <a:pt x="574623" y="4018811"/>
                </a:cubicBezTo>
                <a:cubicBezTo>
                  <a:pt x="569456" y="3952453"/>
                  <a:pt x="561930" y="3903876"/>
                  <a:pt x="557899" y="3910861"/>
                </a:cubicBezTo>
                <a:close/>
                <a:moveTo>
                  <a:pt x="2199401" y="3574079"/>
                </a:moveTo>
                <a:cubicBezTo>
                  <a:pt x="2197769" y="3573355"/>
                  <a:pt x="2197178" y="3576919"/>
                  <a:pt x="2197178" y="3583644"/>
                </a:cubicBezTo>
                <a:cubicBezTo>
                  <a:pt x="2197178" y="3591572"/>
                  <a:pt x="2203174" y="3613828"/>
                  <a:pt x="2210502" y="3633103"/>
                </a:cubicBezTo>
                <a:cubicBezTo>
                  <a:pt x="2223319" y="3666813"/>
                  <a:pt x="2238128" y="3847701"/>
                  <a:pt x="2253666" y="4160332"/>
                </a:cubicBezTo>
                <a:cubicBezTo>
                  <a:pt x="2259987" y="4287528"/>
                  <a:pt x="2257467" y="4318602"/>
                  <a:pt x="2235634" y="4382582"/>
                </a:cubicBezTo>
                <a:cubicBezTo>
                  <a:pt x="2216824" y="4437706"/>
                  <a:pt x="2211849" y="4477509"/>
                  <a:pt x="2216416" y="4536336"/>
                </a:cubicBezTo>
                <a:lnTo>
                  <a:pt x="2222578" y="4615711"/>
                </a:lnTo>
                <a:lnTo>
                  <a:pt x="2316056" y="4615711"/>
                </a:lnTo>
                <a:cubicBezTo>
                  <a:pt x="2367468" y="4615711"/>
                  <a:pt x="2434723" y="4612258"/>
                  <a:pt x="2465511" y="4608038"/>
                </a:cubicBezTo>
                <a:lnTo>
                  <a:pt x="2521489" y="4600366"/>
                </a:lnTo>
                <a:lnTo>
                  <a:pt x="2507009" y="4503263"/>
                </a:lnTo>
                <a:cubicBezTo>
                  <a:pt x="2499046" y="4449857"/>
                  <a:pt x="2487953" y="4370442"/>
                  <a:pt x="2482359" y="4326786"/>
                </a:cubicBezTo>
                <a:cubicBezTo>
                  <a:pt x="2476229" y="4278952"/>
                  <a:pt x="2466105" y="4247411"/>
                  <a:pt x="2456881" y="4247411"/>
                </a:cubicBezTo>
                <a:cubicBezTo>
                  <a:pt x="2441718" y="4247411"/>
                  <a:pt x="2390789" y="4135766"/>
                  <a:pt x="2361291" y="4037861"/>
                </a:cubicBezTo>
                <a:cubicBezTo>
                  <a:pt x="2352873" y="4009921"/>
                  <a:pt x="2336074" y="3961344"/>
                  <a:pt x="2323960" y="3929911"/>
                </a:cubicBezTo>
                <a:cubicBezTo>
                  <a:pt x="2311846" y="3898478"/>
                  <a:pt x="2280510" y="3807039"/>
                  <a:pt x="2254324" y="3726711"/>
                </a:cubicBezTo>
                <a:cubicBezTo>
                  <a:pt x="2218559" y="3616997"/>
                  <a:pt x="2204297" y="3576248"/>
                  <a:pt x="2199401" y="3574079"/>
                </a:cubicBezTo>
                <a:close/>
                <a:moveTo>
                  <a:pt x="2589423" y="1"/>
                </a:moveTo>
                <a:cubicBezTo>
                  <a:pt x="2623466" y="-83"/>
                  <a:pt x="2665950" y="6055"/>
                  <a:pt x="2730939" y="18379"/>
                </a:cubicBezTo>
                <a:cubicBezTo>
                  <a:pt x="2868257" y="44421"/>
                  <a:pt x="2942416" y="89856"/>
                  <a:pt x="3025708" y="198975"/>
                </a:cubicBezTo>
                <a:cubicBezTo>
                  <a:pt x="3078337" y="267922"/>
                  <a:pt x="3107317" y="398461"/>
                  <a:pt x="3093357" y="503694"/>
                </a:cubicBezTo>
                <a:cubicBezTo>
                  <a:pt x="3087874" y="545030"/>
                  <a:pt x="3090157" y="572953"/>
                  <a:pt x="3099988" y="584800"/>
                </a:cubicBezTo>
                <a:cubicBezTo>
                  <a:pt x="3137918" y="630501"/>
                  <a:pt x="3075556" y="816249"/>
                  <a:pt x="3011091" y="849585"/>
                </a:cubicBezTo>
                <a:cubicBezTo>
                  <a:pt x="2989524" y="860738"/>
                  <a:pt x="2971878" y="878573"/>
                  <a:pt x="2971878" y="889218"/>
                </a:cubicBezTo>
                <a:cubicBezTo>
                  <a:pt x="2971878" y="899863"/>
                  <a:pt x="2962587" y="926539"/>
                  <a:pt x="2951231" y="948499"/>
                </a:cubicBezTo>
                <a:cubicBezTo>
                  <a:pt x="2931156" y="987320"/>
                  <a:pt x="2931475" y="989192"/>
                  <a:pt x="2962741" y="1016085"/>
                </a:cubicBezTo>
                <a:cubicBezTo>
                  <a:pt x="2980427" y="1031298"/>
                  <a:pt x="3006192" y="1063054"/>
                  <a:pt x="3019996" y="1086654"/>
                </a:cubicBezTo>
                <a:cubicBezTo>
                  <a:pt x="3040807" y="1122231"/>
                  <a:pt x="3064334" y="1136897"/>
                  <a:pt x="3157711" y="1172503"/>
                </a:cubicBezTo>
                <a:cubicBezTo>
                  <a:pt x="3304355" y="1228421"/>
                  <a:pt x="3594716" y="1382177"/>
                  <a:pt x="3636985" y="1426297"/>
                </a:cubicBezTo>
                <a:cubicBezTo>
                  <a:pt x="3672287" y="1463144"/>
                  <a:pt x="3709294" y="1608137"/>
                  <a:pt x="3776806" y="1974111"/>
                </a:cubicBezTo>
                <a:cubicBezTo>
                  <a:pt x="3823947" y="2229662"/>
                  <a:pt x="3825188" y="2255967"/>
                  <a:pt x="3799997" y="2465538"/>
                </a:cubicBezTo>
                <a:lnTo>
                  <a:pt x="3776800" y="2658515"/>
                </a:lnTo>
                <a:lnTo>
                  <a:pt x="3842420" y="2740346"/>
                </a:lnTo>
                <a:cubicBezTo>
                  <a:pt x="3922845" y="2840639"/>
                  <a:pt x="3957230" y="2909836"/>
                  <a:pt x="3983107" y="3023471"/>
                </a:cubicBezTo>
                <a:cubicBezTo>
                  <a:pt x="3994039" y="3071481"/>
                  <a:pt x="4016755" y="3162196"/>
                  <a:pt x="4033585" y="3225061"/>
                </a:cubicBezTo>
                <a:cubicBezTo>
                  <a:pt x="4050415" y="3287926"/>
                  <a:pt x="4087296" y="3427944"/>
                  <a:pt x="4115542" y="3536211"/>
                </a:cubicBezTo>
                <a:cubicBezTo>
                  <a:pt x="4143787" y="3644478"/>
                  <a:pt x="4172533" y="3745321"/>
                  <a:pt x="4179421" y="3760305"/>
                </a:cubicBezTo>
                <a:cubicBezTo>
                  <a:pt x="4190552" y="3784520"/>
                  <a:pt x="4182794" y="3794268"/>
                  <a:pt x="4109631" y="3847988"/>
                </a:cubicBezTo>
                <a:cubicBezTo>
                  <a:pt x="4037088" y="3901252"/>
                  <a:pt x="4025761" y="3915356"/>
                  <a:pt x="4014211" y="3966794"/>
                </a:cubicBezTo>
                <a:cubicBezTo>
                  <a:pt x="3988103" y="4083076"/>
                  <a:pt x="3952448" y="4796929"/>
                  <a:pt x="3947704" y="5298336"/>
                </a:cubicBezTo>
                <a:lnTo>
                  <a:pt x="3945872" y="5492011"/>
                </a:lnTo>
                <a:lnTo>
                  <a:pt x="143599" y="5492011"/>
                </a:lnTo>
                <a:lnTo>
                  <a:pt x="110125" y="4626864"/>
                </a:lnTo>
                <a:lnTo>
                  <a:pt x="74528" y="4608456"/>
                </a:lnTo>
                <a:cubicBezTo>
                  <a:pt x="54950" y="4598332"/>
                  <a:pt x="30785" y="4577249"/>
                  <a:pt x="20829" y="4561605"/>
                </a:cubicBezTo>
                <a:cubicBezTo>
                  <a:pt x="-1965" y="4525789"/>
                  <a:pt x="-7867" y="4362187"/>
                  <a:pt x="12277" y="4324548"/>
                </a:cubicBezTo>
                <a:cubicBezTo>
                  <a:pt x="20456" y="4309265"/>
                  <a:pt x="60991" y="4282083"/>
                  <a:pt x="102355" y="4264144"/>
                </a:cubicBezTo>
                <a:cubicBezTo>
                  <a:pt x="169782" y="4234902"/>
                  <a:pt x="176775" y="4228388"/>
                  <a:pt x="169947" y="4201182"/>
                </a:cubicBezTo>
                <a:cubicBezTo>
                  <a:pt x="159984" y="4161487"/>
                  <a:pt x="202215" y="3800274"/>
                  <a:pt x="272068" y="3327712"/>
                </a:cubicBezTo>
                <a:cubicBezTo>
                  <a:pt x="280208" y="3272645"/>
                  <a:pt x="295321" y="3133948"/>
                  <a:pt x="299168" y="3079011"/>
                </a:cubicBezTo>
                <a:cubicBezTo>
                  <a:pt x="301369" y="3047578"/>
                  <a:pt x="309168" y="2978999"/>
                  <a:pt x="316499" y="2926611"/>
                </a:cubicBezTo>
                <a:cubicBezTo>
                  <a:pt x="323830" y="2874224"/>
                  <a:pt x="341619" y="2725633"/>
                  <a:pt x="356030" y="2596411"/>
                </a:cubicBezTo>
                <a:cubicBezTo>
                  <a:pt x="370441" y="2467188"/>
                  <a:pt x="392561" y="2321515"/>
                  <a:pt x="405185" y="2272692"/>
                </a:cubicBezTo>
                <a:cubicBezTo>
                  <a:pt x="427714" y="2185560"/>
                  <a:pt x="427675" y="2183298"/>
                  <a:pt x="403068" y="2150015"/>
                </a:cubicBezTo>
                <a:cubicBezTo>
                  <a:pt x="368843" y="2103724"/>
                  <a:pt x="365262" y="1898338"/>
                  <a:pt x="398048" y="1862110"/>
                </a:cubicBezTo>
                <a:cubicBezTo>
                  <a:pt x="409669" y="1849268"/>
                  <a:pt x="419178" y="1832067"/>
                  <a:pt x="419178" y="1823886"/>
                </a:cubicBezTo>
                <a:cubicBezTo>
                  <a:pt x="419178" y="1796361"/>
                  <a:pt x="469675" y="1758211"/>
                  <a:pt x="506110" y="1758211"/>
                </a:cubicBezTo>
                <a:cubicBezTo>
                  <a:pt x="525982" y="1758211"/>
                  <a:pt x="552453" y="1746927"/>
                  <a:pt x="564935" y="1733135"/>
                </a:cubicBezTo>
                <a:cubicBezTo>
                  <a:pt x="605451" y="1688365"/>
                  <a:pt x="660149" y="1686431"/>
                  <a:pt x="693127" y="1728603"/>
                </a:cubicBezTo>
                <a:cubicBezTo>
                  <a:pt x="704310" y="1742905"/>
                  <a:pt x="737904" y="1733655"/>
                  <a:pt x="882291" y="1676516"/>
                </a:cubicBezTo>
                <a:cubicBezTo>
                  <a:pt x="1076506" y="1599659"/>
                  <a:pt x="1138638" y="1556076"/>
                  <a:pt x="1115534" y="1512905"/>
                </a:cubicBezTo>
                <a:cubicBezTo>
                  <a:pt x="1099272" y="1482519"/>
                  <a:pt x="1042074" y="1338551"/>
                  <a:pt x="1003598" y="1231161"/>
                </a:cubicBezTo>
                <a:cubicBezTo>
                  <a:pt x="970188" y="1137912"/>
                  <a:pt x="966664" y="1046811"/>
                  <a:pt x="995539" y="1022847"/>
                </a:cubicBezTo>
                <a:cubicBezTo>
                  <a:pt x="1012405" y="1008850"/>
                  <a:pt x="1014972" y="987341"/>
                  <a:pt x="1009896" y="902582"/>
                </a:cubicBezTo>
                <a:lnTo>
                  <a:pt x="1003714" y="799361"/>
                </a:lnTo>
                <a:lnTo>
                  <a:pt x="1062614" y="710943"/>
                </a:lnTo>
                <a:cubicBezTo>
                  <a:pt x="1138813" y="596557"/>
                  <a:pt x="1226276" y="512105"/>
                  <a:pt x="1303617" y="478236"/>
                </a:cubicBezTo>
                <a:cubicBezTo>
                  <a:pt x="1359006" y="453980"/>
                  <a:pt x="1376388" y="452353"/>
                  <a:pt x="1473278" y="462353"/>
                </a:cubicBezTo>
                <a:cubicBezTo>
                  <a:pt x="1704988" y="486268"/>
                  <a:pt x="1755075" y="511905"/>
                  <a:pt x="1813245" y="636366"/>
                </a:cubicBezTo>
                <a:cubicBezTo>
                  <a:pt x="1909009" y="841262"/>
                  <a:pt x="1921133" y="895949"/>
                  <a:pt x="1892740" y="994948"/>
                </a:cubicBezTo>
                <a:cubicBezTo>
                  <a:pt x="1883086" y="1028611"/>
                  <a:pt x="1884958" y="1045680"/>
                  <a:pt x="1901345" y="1073423"/>
                </a:cubicBezTo>
                <a:cubicBezTo>
                  <a:pt x="1920894" y="1106516"/>
                  <a:pt x="1920805" y="1112101"/>
                  <a:pt x="1900005" y="1157318"/>
                </a:cubicBezTo>
                <a:cubicBezTo>
                  <a:pt x="1887750" y="1183963"/>
                  <a:pt x="1868829" y="1241467"/>
                  <a:pt x="1857960" y="1285107"/>
                </a:cubicBezTo>
                <a:cubicBezTo>
                  <a:pt x="1847090" y="1328745"/>
                  <a:pt x="1825207" y="1378466"/>
                  <a:pt x="1809332" y="1395598"/>
                </a:cubicBezTo>
                <a:cubicBezTo>
                  <a:pt x="1777592" y="1429845"/>
                  <a:pt x="1734162" y="1503284"/>
                  <a:pt x="1733836" y="1523262"/>
                </a:cubicBezTo>
                <a:cubicBezTo>
                  <a:pt x="1733721" y="1530247"/>
                  <a:pt x="1754576" y="1512775"/>
                  <a:pt x="1780178" y="1484436"/>
                </a:cubicBezTo>
                <a:cubicBezTo>
                  <a:pt x="1853541" y="1403230"/>
                  <a:pt x="1925819" y="1341668"/>
                  <a:pt x="1997572" y="1299272"/>
                </a:cubicBezTo>
                <a:cubicBezTo>
                  <a:pt x="2065256" y="1259280"/>
                  <a:pt x="2221315" y="1208776"/>
                  <a:pt x="2325459" y="1193158"/>
                </a:cubicBezTo>
                <a:cubicBezTo>
                  <a:pt x="2376154" y="1185555"/>
                  <a:pt x="2385253" y="1179345"/>
                  <a:pt x="2397022" y="1144304"/>
                </a:cubicBezTo>
                <a:cubicBezTo>
                  <a:pt x="2409039" y="1108528"/>
                  <a:pt x="2406625" y="1099584"/>
                  <a:pt x="2374831" y="1062088"/>
                </a:cubicBezTo>
                <a:cubicBezTo>
                  <a:pt x="2293828" y="966558"/>
                  <a:pt x="2208764" y="746944"/>
                  <a:pt x="2201741" y="615211"/>
                </a:cubicBezTo>
                <a:cubicBezTo>
                  <a:pt x="2200064" y="583779"/>
                  <a:pt x="2196121" y="533176"/>
                  <a:pt x="2192978" y="502761"/>
                </a:cubicBezTo>
                <a:cubicBezTo>
                  <a:pt x="2185864" y="433931"/>
                  <a:pt x="2213101" y="299908"/>
                  <a:pt x="2249471" y="224777"/>
                </a:cubicBezTo>
                <a:cubicBezTo>
                  <a:pt x="2296708" y="127198"/>
                  <a:pt x="2360497" y="74486"/>
                  <a:pt x="2498551" y="18951"/>
                </a:cubicBezTo>
                <a:cubicBezTo>
                  <a:pt x="2529777" y="6390"/>
                  <a:pt x="2555380" y="85"/>
                  <a:pt x="2589423" y="1"/>
                </a:cubicBezTo>
                <a:close/>
              </a:path>
            </a:pathLst>
          </a:custGeom>
          <a:solidFill>
            <a:srgbClr val="EB5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678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A1F6D187-2C20-2141-4D7C-BAD2BB9C3419}"/>
              </a:ext>
            </a:extLst>
          </p:cNvPr>
          <p:cNvSpPr txBox="1"/>
          <p:nvPr/>
        </p:nvSpPr>
        <p:spPr>
          <a:xfrm>
            <a:off x="7556311" y="1724359"/>
            <a:ext cx="800219" cy="2777856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r>
              <a:rPr lang="zh-CN" altLang="zh-CN" sz="2000">
                <a:gradFill>
                  <a:gsLst>
                    <a:gs pos="34696">
                      <a:srgbClr val="C42C30"/>
                    </a:gs>
                    <a:gs pos="13000">
                      <a:srgbClr val="A41C20"/>
                    </a:gs>
                    <a:gs pos="92000">
                      <a:srgbClr val="FEBB72"/>
                    </a:gs>
                    <a:gs pos="61000">
                      <a:srgbClr val="EA4043"/>
                    </a:gs>
                  </a:gsLst>
                  <a:lin ang="2700000" scaled="1"/>
                </a:gradFill>
                <a:latin typeface="+mj-ea"/>
                <a:ea typeface="+mj-ea"/>
              </a:rPr>
              <a:t>志愿者</a:t>
            </a:r>
            <a:r>
              <a:rPr lang="zh-CN" altLang="en-US" sz="2000">
                <a:gradFill>
                  <a:gsLst>
                    <a:gs pos="34696">
                      <a:srgbClr val="C42C30"/>
                    </a:gs>
                    <a:gs pos="13000">
                      <a:srgbClr val="A41C20"/>
                    </a:gs>
                    <a:gs pos="92000">
                      <a:srgbClr val="FEBB72"/>
                    </a:gs>
                    <a:gs pos="61000">
                      <a:srgbClr val="EA4043"/>
                    </a:gs>
                  </a:gsLst>
                  <a:lin ang="2700000" scaled="1"/>
                </a:gradFill>
                <a:latin typeface="+mj-ea"/>
                <a:ea typeface="+mj-ea"/>
              </a:rPr>
              <a:t>王某某</a:t>
            </a:r>
            <a:endParaRPr lang="en-US" altLang="zh-CN" sz="2000">
              <a:gradFill>
                <a:gsLst>
                  <a:gs pos="34696">
                    <a:srgbClr val="C42C30"/>
                  </a:gs>
                  <a:gs pos="13000">
                    <a:srgbClr val="A41C20"/>
                  </a:gs>
                  <a:gs pos="92000">
                    <a:srgbClr val="FEBB72"/>
                  </a:gs>
                  <a:gs pos="61000">
                    <a:srgbClr val="EA4043"/>
                  </a:gs>
                </a:gsLst>
                <a:lin ang="2700000" scaled="1"/>
              </a:gradFill>
              <a:latin typeface="+mj-ea"/>
              <a:ea typeface="+mj-ea"/>
            </a:endParaRPr>
          </a:p>
          <a:p>
            <a:r>
              <a:rPr lang="zh-CN" altLang="zh-CN" sz="2000">
                <a:gradFill>
                  <a:gsLst>
                    <a:gs pos="34696">
                      <a:srgbClr val="C42C30"/>
                    </a:gs>
                    <a:gs pos="13000">
                      <a:srgbClr val="A41C20"/>
                    </a:gs>
                    <a:gs pos="92000">
                      <a:srgbClr val="FEBB72"/>
                    </a:gs>
                    <a:gs pos="61000">
                      <a:srgbClr val="EA4043"/>
                    </a:gs>
                  </a:gsLst>
                  <a:lin ang="2700000" scaled="1"/>
                </a:gradFill>
                <a:latin typeface="+mj-ea"/>
                <a:ea typeface="+mj-ea"/>
              </a:rPr>
              <a:t>自愿加入中国共产党</a:t>
            </a:r>
            <a:endParaRPr lang="zh-CN" altLang="en-US" sz="2000">
              <a:gradFill>
                <a:gsLst>
                  <a:gs pos="34696">
                    <a:srgbClr val="C42C30"/>
                  </a:gs>
                  <a:gs pos="13000">
                    <a:srgbClr val="A41C20"/>
                  </a:gs>
                  <a:gs pos="92000">
                    <a:srgbClr val="FEBB72"/>
                  </a:gs>
                  <a:gs pos="61000">
                    <a:srgbClr val="EA4043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30D329B-60F2-A473-AD07-055ED812334C}"/>
              </a:ext>
            </a:extLst>
          </p:cNvPr>
          <p:cNvSpPr txBox="1"/>
          <p:nvPr/>
        </p:nvSpPr>
        <p:spPr>
          <a:xfrm>
            <a:off x="2612192" y="4035405"/>
            <a:ext cx="1814291" cy="791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800" kern="100">
                <a:gradFill>
                  <a:gsLst>
                    <a:gs pos="34696">
                      <a:srgbClr val="C42C30"/>
                    </a:gs>
                    <a:gs pos="13000">
                      <a:srgbClr val="A41C20"/>
                    </a:gs>
                    <a:gs pos="92000">
                      <a:srgbClr val="FEBB72"/>
                    </a:gs>
                    <a:gs pos="61000">
                      <a:srgbClr val="EA4043"/>
                    </a:gs>
                  </a:gsLst>
                  <a:lin ang="2700000" scaled="1"/>
                </a:gradFill>
                <a:effectLst/>
                <a:latin typeface="+mn-ea"/>
                <a:cs typeface="仿宋_GB2312"/>
              </a:rPr>
              <a:t>“收到！放心！</a:t>
            </a:r>
            <a:endParaRPr lang="en-US" altLang="zh-CN" sz="1800" kern="100">
              <a:gradFill>
                <a:gsLst>
                  <a:gs pos="34696">
                    <a:srgbClr val="C42C30"/>
                  </a:gs>
                  <a:gs pos="13000">
                    <a:srgbClr val="A41C20"/>
                  </a:gs>
                  <a:gs pos="92000">
                    <a:srgbClr val="FEBB72"/>
                  </a:gs>
                  <a:gs pos="61000">
                    <a:srgbClr val="EA4043"/>
                  </a:gs>
                </a:gsLst>
                <a:lin ang="2700000" scaled="1"/>
              </a:gradFill>
              <a:effectLst/>
              <a:latin typeface="+mn-ea"/>
              <a:cs typeface="仿宋_GB2312"/>
            </a:endParaRPr>
          </a:p>
          <a:p>
            <a:pPr>
              <a:lnSpc>
                <a:spcPct val="130000"/>
              </a:lnSpc>
            </a:pPr>
            <a:r>
              <a:rPr lang="zh-CN" altLang="zh-CN" sz="1800" kern="100">
                <a:gradFill>
                  <a:gsLst>
                    <a:gs pos="34696">
                      <a:srgbClr val="C42C30"/>
                    </a:gs>
                    <a:gs pos="13000">
                      <a:srgbClr val="A41C20"/>
                    </a:gs>
                    <a:gs pos="92000">
                      <a:srgbClr val="FEBB72"/>
                    </a:gs>
                    <a:gs pos="61000">
                      <a:srgbClr val="EA4043"/>
                    </a:gs>
                  </a:gsLst>
                  <a:lin ang="2700000" scaled="1"/>
                </a:gradFill>
                <a:effectLst/>
                <a:latin typeface="+mn-ea"/>
                <a:cs typeface="仿宋_GB2312"/>
              </a:rPr>
              <a:t>保证完成任务！”</a:t>
            </a:r>
            <a:endParaRPr lang="zh-CN" altLang="en-US">
              <a:gradFill>
                <a:gsLst>
                  <a:gs pos="34696">
                    <a:srgbClr val="C42C30"/>
                  </a:gs>
                  <a:gs pos="13000">
                    <a:srgbClr val="A41C20"/>
                  </a:gs>
                  <a:gs pos="92000">
                    <a:srgbClr val="FEBB72"/>
                  </a:gs>
                  <a:gs pos="61000">
                    <a:srgbClr val="EA4043"/>
                  </a:gs>
                </a:gsLst>
                <a:lin ang="2700000" scaled="1"/>
              </a:gradFill>
              <a:latin typeface="+mn-ea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D966954-EB8F-1E9C-BDAD-B6481FF4F943}"/>
              </a:ext>
            </a:extLst>
          </p:cNvPr>
          <p:cNvSpPr/>
          <p:nvPr/>
        </p:nvSpPr>
        <p:spPr>
          <a:xfrm>
            <a:off x="8503600" y="2175414"/>
            <a:ext cx="3324364" cy="3725245"/>
          </a:xfrm>
          <a:custGeom>
            <a:avLst/>
            <a:gdLst/>
            <a:ahLst/>
            <a:cxnLst/>
            <a:rect l="0" t="0" r="0" b="0"/>
            <a:pathLst>
              <a:path w="4065364" h="4555602">
                <a:moveTo>
                  <a:pt x="2250498" y="20526"/>
                </a:moveTo>
                <a:cubicBezTo>
                  <a:pt x="2246326" y="27278"/>
                  <a:pt x="2216130" y="29558"/>
                  <a:pt x="2183074" y="25617"/>
                </a:cubicBezTo>
                <a:cubicBezTo>
                  <a:pt x="2141208" y="20627"/>
                  <a:pt x="2111749" y="24564"/>
                  <a:pt x="2085106" y="38712"/>
                </a:cubicBezTo>
                <a:cubicBezTo>
                  <a:pt x="2064151" y="49839"/>
                  <a:pt x="2031627" y="61835"/>
                  <a:pt x="2012831" y="65371"/>
                </a:cubicBezTo>
                <a:cubicBezTo>
                  <a:pt x="1994034" y="68906"/>
                  <a:pt x="1975123" y="77514"/>
                  <a:pt x="1970806" y="84499"/>
                </a:cubicBezTo>
                <a:cubicBezTo>
                  <a:pt x="1966489" y="91484"/>
                  <a:pt x="1949344" y="97199"/>
                  <a:pt x="1932706" y="97199"/>
                </a:cubicBezTo>
                <a:cubicBezTo>
                  <a:pt x="1916068" y="97199"/>
                  <a:pt x="1899170" y="102514"/>
                  <a:pt x="1895155" y="109010"/>
                </a:cubicBezTo>
                <a:cubicBezTo>
                  <a:pt x="1891141" y="115506"/>
                  <a:pt x="1852227" y="121886"/>
                  <a:pt x="1808681" y="123187"/>
                </a:cubicBezTo>
                <a:cubicBezTo>
                  <a:pt x="1733728" y="125426"/>
                  <a:pt x="1728020" y="127843"/>
                  <a:pt x="1701647" y="168525"/>
                </a:cubicBezTo>
                <a:cubicBezTo>
                  <a:pt x="1685317" y="193715"/>
                  <a:pt x="1663290" y="211499"/>
                  <a:pt x="1648421" y="211499"/>
                </a:cubicBezTo>
                <a:cubicBezTo>
                  <a:pt x="1634470" y="211499"/>
                  <a:pt x="1619523" y="217214"/>
                  <a:pt x="1615206" y="224199"/>
                </a:cubicBezTo>
                <a:cubicBezTo>
                  <a:pt x="1610889" y="231184"/>
                  <a:pt x="1596897" y="236899"/>
                  <a:pt x="1584114" y="236899"/>
                </a:cubicBezTo>
                <a:cubicBezTo>
                  <a:pt x="1571329" y="236899"/>
                  <a:pt x="1544521" y="245099"/>
                  <a:pt x="1524538" y="255122"/>
                </a:cubicBezTo>
                <a:cubicBezTo>
                  <a:pt x="1488630" y="273132"/>
                  <a:pt x="1488466" y="273724"/>
                  <a:pt x="1510534" y="305915"/>
                </a:cubicBezTo>
                <a:lnTo>
                  <a:pt x="1532863" y="338485"/>
                </a:lnTo>
                <a:lnTo>
                  <a:pt x="1481959" y="360538"/>
                </a:lnTo>
                <a:cubicBezTo>
                  <a:pt x="1432644" y="381903"/>
                  <a:pt x="1417885" y="405060"/>
                  <a:pt x="1443496" y="420888"/>
                </a:cubicBezTo>
                <a:cubicBezTo>
                  <a:pt x="1451010" y="425532"/>
                  <a:pt x="1449082" y="434630"/>
                  <a:pt x="1438628" y="443863"/>
                </a:cubicBezTo>
                <a:cubicBezTo>
                  <a:pt x="1414280" y="465366"/>
                  <a:pt x="1396503" y="542111"/>
                  <a:pt x="1413462" y="552501"/>
                </a:cubicBezTo>
                <a:cubicBezTo>
                  <a:pt x="1420868" y="557037"/>
                  <a:pt x="1427626" y="569321"/>
                  <a:pt x="1428481" y="579799"/>
                </a:cubicBezTo>
                <a:cubicBezTo>
                  <a:pt x="1432006" y="623008"/>
                  <a:pt x="1448063" y="676237"/>
                  <a:pt x="1462962" y="694099"/>
                </a:cubicBezTo>
                <a:cubicBezTo>
                  <a:pt x="1471701" y="704577"/>
                  <a:pt x="1485630" y="728871"/>
                  <a:pt x="1493914" y="748087"/>
                </a:cubicBezTo>
                <a:cubicBezTo>
                  <a:pt x="1502198" y="767304"/>
                  <a:pt x="1520178" y="789021"/>
                  <a:pt x="1533869" y="796348"/>
                </a:cubicBezTo>
                <a:cubicBezTo>
                  <a:pt x="1556631" y="808530"/>
                  <a:pt x="1557504" y="814780"/>
                  <a:pt x="1544065" y="869360"/>
                </a:cubicBezTo>
                <a:cubicBezTo>
                  <a:pt x="1535982" y="902189"/>
                  <a:pt x="1524393" y="940929"/>
                  <a:pt x="1518312" y="955449"/>
                </a:cubicBezTo>
                <a:cubicBezTo>
                  <a:pt x="1502753" y="992601"/>
                  <a:pt x="1504419" y="1006135"/>
                  <a:pt x="1526844" y="1024746"/>
                </a:cubicBezTo>
                <a:cubicBezTo>
                  <a:pt x="1540434" y="1036024"/>
                  <a:pt x="1542379" y="1045056"/>
                  <a:pt x="1533194" y="1054241"/>
                </a:cubicBezTo>
                <a:cubicBezTo>
                  <a:pt x="1514399" y="1073036"/>
                  <a:pt x="1516798" y="1120168"/>
                  <a:pt x="1537421" y="1137284"/>
                </a:cubicBezTo>
                <a:cubicBezTo>
                  <a:pt x="1547027" y="1145256"/>
                  <a:pt x="1558341" y="1173386"/>
                  <a:pt x="1562564" y="1199795"/>
                </a:cubicBezTo>
                <a:cubicBezTo>
                  <a:pt x="1578237" y="1297804"/>
                  <a:pt x="1650504" y="1516241"/>
                  <a:pt x="1697921" y="1608927"/>
                </a:cubicBezTo>
                <a:cubicBezTo>
                  <a:pt x="1724842" y="1661550"/>
                  <a:pt x="1770594" y="1731559"/>
                  <a:pt x="1799591" y="1764502"/>
                </a:cubicBezTo>
                <a:lnTo>
                  <a:pt x="1852315" y="1824399"/>
                </a:lnTo>
                <a:lnTo>
                  <a:pt x="1807469" y="1824399"/>
                </a:lnTo>
                <a:cubicBezTo>
                  <a:pt x="1767083" y="1824399"/>
                  <a:pt x="1626156" y="1876914"/>
                  <a:pt x="1526306" y="1929171"/>
                </a:cubicBezTo>
                <a:cubicBezTo>
                  <a:pt x="1463864" y="1961850"/>
                  <a:pt x="1343519" y="1982630"/>
                  <a:pt x="1215156" y="1982898"/>
                </a:cubicBezTo>
                <a:cubicBezTo>
                  <a:pt x="1109914" y="1983117"/>
                  <a:pt x="1089487" y="1979500"/>
                  <a:pt x="1055207" y="1954574"/>
                </a:cubicBezTo>
                <a:cubicBezTo>
                  <a:pt x="1029516" y="1935893"/>
                  <a:pt x="997741" y="1925999"/>
                  <a:pt x="963439" y="1925999"/>
                </a:cubicBezTo>
                <a:cubicBezTo>
                  <a:pt x="928761" y="1925999"/>
                  <a:pt x="894718" y="1915250"/>
                  <a:pt x="863038" y="1894296"/>
                </a:cubicBezTo>
                <a:cubicBezTo>
                  <a:pt x="836675" y="1876860"/>
                  <a:pt x="807962" y="1865430"/>
                  <a:pt x="799231" y="1868896"/>
                </a:cubicBezTo>
                <a:cubicBezTo>
                  <a:pt x="790500" y="1872363"/>
                  <a:pt x="783356" y="1868687"/>
                  <a:pt x="783356" y="1860729"/>
                </a:cubicBezTo>
                <a:cubicBezTo>
                  <a:pt x="783356" y="1852770"/>
                  <a:pt x="766260" y="1818474"/>
                  <a:pt x="745365" y="1784516"/>
                </a:cubicBezTo>
                <a:cubicBezTo>
                  <a:pt x="704328" y="1717821"/>
                  <a:pt x="682787" y="1603625"/>
                  <a:pt x="702256" y="1555973"/>
                </a:cubicBezTo>
                <a:cubicBezTo>
                  <a:pt x="713079" y="1529484"/>
                  <a:pt x="717840" y="1104645"/>
                  <a:pt x="708650" y="985417"/>
                </a:cubicBezTo>
                <a:cubicBezTo>
                  <a:pt x="705522" y="944831"/>
                  <a:pt x="710196" y="921473"/>
                  <a:pt x="724260" y="907410"/>
                </a:cubicBezTo>
                <a:cubicBezTo>
                  <a:pt x="744043" y="887627"/>
                  <a:pt x="908325" y="812343"/>
                  <a:pt x="1003685" y="779360"/>
                </a:cubicBezTo>
                <a:cubicBezTo>
                  <a:pt x="1030568" y="770062"/>
                  <a:pt x="1061693" y="747409"/>
                  <a:pt x="1072851" y="729019"/>
                </a:cubicBezTo>
                <a:cubicBezTo>
                  <a:pt x="1091967" y="697514"/>
                  <a:pt x="1090999" y="689147"/>
                  <a:pt x="1056091" y="584093"/>
                </a:cubicBezTo>
                <a:cubicBezTo>
                  <a:pt x="1019871" y="475093"/>
                  <a:pt x="997761" y="440975"/>
                  <a:pt x="897209" y="338922"/>
                </a:cubicBezTo>
                <a:cubicBezTo>
                  <a:pt x="854610" y="295686"/>
                  <a:pt x="778827" y="262299"/>
                  <a:pt x="723289" y="262299"/>
                </a:cubicBezTo>
                <a:cubicBezTo>
                  <a:pt x="709336" y="262299"/>
                  <a:pt x="679323" y="275158"/>
                  <a:pt x="656595" y="290874"/>
                </a:cubicBezTo>
                <a:cubicBezTo>
                  <a:pt x="617222" y="318099"/>
                  <a:pt x="605556" y="346779"/>
                  <a:pt x="605556" y="416350"/>
                </a:cubicBezTo>
                <a:cubicBezTo>
                  <a:pt x="605556" y="430319"/>
                  <a:pt x="576980" y="469582"/>
                  <a:pt x="542055" y="503600"/>
                </a:cubicBezTo>
                <a:cubicBezTo>
                  <a:pt x="507129" y="537619"/>
                  <a:pt x="472829" y="580509"/>
                  <a:pt x="465833" y="598911"/>
                </a:cubicBezTo>
                <a:cubicBezTo>
                  <a:pt x="445853" y="651461"/>
                  <a:pt x="414066" y="798597"/>
                  <a:pt x="414721" y="835495"/>
                </a:cubicBezTo>
                <a:cubicBezTo>
                  <a:pt x="415276" y="866780"/>
                  <a:pt x="410604" y="869529"/>
                  <a:pt x="342388" y="878052"/>
                </a:cubicBezTo>
                <a:cubicBezTo>
                  <a:pt x="203175" y="895445"/>
                  <a:pt x="156395" y="911523"/>
                  <a:pt x="126131" y="952377"/>
                </a:cubicBezTo>
                <a:cubicBezTo>
                  <a:pt x="100483" y="987000"/>
                  <a:pt x="97556" y="1005564"/>
                  <a:pt x="97556" y="1133599"/>
                </a:cubicBezTo>
                <a:cubicBezTo>
                  <a:pt x="97556" y="1250580"/>
                  <a:pt x="90515" y="1304425"/>
                  <a:pt x="58426" y="1432848"/>
                </a:cubicBezTo>
                <a:cubicBezTo>
                  <a:pt x="6323" y="1641369"/>
                  <a:pt x="0" y="1778417"/>
                  <a:pt x="31273" y="2021356"/>
                </a:cubicBezTo>
                <a:cubicBezTo>
                  <a:pt x="62719" y="2265642"/>
                  <a:pt x="90741" y="2330695"/>
                  <a:pt x="198246" y="2408982"/>
                </a:cubicBezTo>
                <a:cubicBezTo>
                  <a:pt x="239555" y="2439063"/>
                  <a:pt x="280749" y="2477495"/>
                  <a:pt x="289788" y="2494385"/>
                </a:cubicBezTo>
                <a:cubicBezTo>
                  <a:pt x="315927" y="2543227"/>
                  <a:pt x="390784" y="2595025"/>
                  <a:pt x="467428" y="2617306"/>
                </a:cubicBezTo>
                <a:cubicBezTo>
                  <a:pt x="506338" y="2628618"/>
                  <a:pt x="587165" y="2663082"/>
                  <a:pt x="647043" y="2693893"/>
                </a:cubicBezTo>
                <a:cubicBezTo>
                  <a:pt x="706921" y="2724704"/>
                  <a:pt x="799399" y="2768017"/>
                  <a:pt x="852550" y="2790143"/>
                </a:cubicBezTo>
                <a:cubicBezTo>
                  <a:pt x="971418" y="2839628"/>
                  <a:pt x="989232" y="2866398"/>
                  <a:pt x="980649" y="2982643"/>
                </a:cubicBezTo>
                <a:cubicBezTo>
                  <a:pt x="977400" y="3026646"/>
                  <a:pt x="983003" y="3108369"/>
                  <a:pt x="993099" y="3164249"/>
                </a:cubicBezTo>
                <a:cubicBezTo>
                  <a:pt x="1019326" y="3309408"/>
                  <a:pt x="1016233" y="3551506"/>
                  <a:pt x="985553" y="3754799"/>
                </a:cubicBezTo>
                <a:cubicBezTo>
                  <a:pt x="971323" y="3849096"/>
                  <a:pt x="951942" y="3989114"/>
                  <a:pt x="942485" y="4065949"/>
                </a:cubicBezTo>
                <a:cubicBezTo>
                  <a:pt x="933027" y="4142784"/>
                  <a:pt x="915548" y="4261209"/>
                  <a:pt x="903642" y="4329115"/>
                </a:cubicBezTo>
                <a:cubicBezTo>
                  <a:pt x="891736" y="4397022"/>
                  <a:pt x="885602" y="4471810"/>
                  <a:pt x="890011" y="4495312"/>
                </a:cubicBezTo>
                <a:lnTo>
                  <a:pt x="898027" y="4538042"/>
                </a:lnTo>
                <a:lnTo>
                  <a:pt x="3730857" y="4555601"/>
                </a:lnTo>
                <a:lnTo>
                  <a:pt x="3784281" y="4522849"/>
                </a:lnTo>
                <a:cubicBezTo>
                  <a:pt x="3935417" y="4430197"/>
                  <a:pt x="3929737" y="4438014"/>
                  <a:pt x="3939676" y="4309009"/>
                </a:cubicBezTo>
                <a:cubicBezTo>
                  <a:pt x="3944594" y="4245176"/>
                  <a:pt x="3957093" y="4172946"/>
                  <a:pt x="3967451" y="4148499"/>
                </a:cubicBezTo>
                <a:cubicBezTo>
                  <a:pt x="4063843" y="3921007"/>
                  <a:pt x="4065363" y="3885175"/>
                  <a:pt x="3982539" y="3792899"/>
                </a:cubicBezTo>
                <a:cubicBezTo>
                  <a:pt x="3954326" y="3761466"/>
                  <a:pt x="3926134" y="3719863"/>
                  <a:pt x="3919890" y="3700447"/>
                </a:cubicBezTo>
                <a:cubicBezTo>
                  <a:pt x="3885974" y="3594985"/>
                  <a:pt x="3868017" y="3483584"/>
                  <a:pt x="3850858" y="3272199"/>
                </a:cubicBezTo>
                <a:cubicBezTo>
                  <a:pt x="3840369" y="3142976"/>
                  <a:pt x="3825927" y="2994387"/>
                  <a:pt x="3818765" y="2941999"/>
                </a:cubicBezTo>
                <a:cubicBezTo>
                  <a:pt x="3811603" y="2889612"/>
                  <a:pt x="3800388" y="2752451"/>
                  <a:pt x="3793844" y="2637199"/>
                </a:cubicBezTo>
                <a:cubicBezTo>
                  <a:pt x="3779111" y="2377739"/>
                  <a:pt x="3768539" y="2320824"/>
                  <a:pt x="3723759" y="2259898"/>
                </a:cubicBezTo>
                <a:cubicBezTo>
                  <a:pt x="3704295" y="2233416"/>
                  <a:pt x="3639691" y="2180316"/>
                  <a:pt x="3580195" y="2141899"/>
                </a:cubicBezTo>
                <a:cubicBezTo>
                  <a:pt x="3401001" y="2026191"/>
                  <a:pt x="3379213" y="2010850"/>
                  <a:pt x="3309723" y="1951455"/>
                </a:cubicBezTo>
                <a:cubicBezTo>
                  <a:pt x="3245550" y="1896603"/>
                  <a:pt x="3181719" y="1815433"/>
                  <a:pt x="3112435" y="1700574"/>
                </a:cubicBezTo>
                <a:cubicBezTo>
                  <a:pt x="3076214" y="1640525"/>
                  <a:pt x="3069779" y="1638615"/>
                  <a:pt x="2993915" y="1665381"/>
                </a:cubicBezTo>
                <a:cubicBezTo>
                  <a:pt x="2964636" y="1675711"/>
                  <a:pt x="2904446" y="1687876"/>
                  <a:pt x="2860158" y="1692413"/>
                </a:cubicBezTo>
                <a:lnTo>
                  <a:pt x="2779635" y="1700663"/>
                </a:lnTo>
                <a:lnTo>
                  <a:pt x="2742470" y="1645056"/>
                </a:lnTo>
                <a:cubicBezTo>
                  <a:pt x="2680208" y="1551897"/>
                  <a:pt x="2673339" y="1476568"/>
                  <a:pt x="2714266" y="1335718"/>
                </a:cubicBezTo>
                <a:cubicBezTo>
                  <a:pt x="2728516" y="1286675"/>
                  <a:pt x="2753799" y="1220831"/>
                  <a:pt x="2770451" y="1189399"/>
                </a:cubicBezTo>
                <a:cubicBezTo>
                  <a:pt x="2854856" y="1030068"/>
                  <a:pt x="2858501" y="1018981"/>
                  <a:pt x="2868556" y="890949"/>
                </a:cubicBezTo>
                <a:cubicBezTo>
                  <a:pt x="2874042" y="821099"/>
                  <a:pt x="2884758" y="729322"/>
                  <a:pt x="2892370" y="687000"/>
                </a:cubicBezTo>
                <a:cubicBezTo>
                  <a:pt x="2910852" y="584232"/>
                  <a:pt x="2882751" y="469874"/>
                  <a:pt x="2821406" y="398206"/>
                </a:cubicBezTo>
                <a:cubicBezTo>
                  <a:pt x="2786582" y="357522"/>
                  <a:pt x="2779935" y="340979"/>
                  <a:pt x="2786076" y="310274"/>
                </a:cubicBezTo>
                <a:cubicBezTo>
                  <a:pt x="2793608" y="272616"/>
                  <a:pt x="2793374" y="272446"/>
                  <a:pt x="2731473" y="270552"/>
                </a:cubicBezTo>
                <a:cubicBezTo>
                  <a:pt x="2666120" y="268552"/>
                  <a:pt x="2661834" y="263119"/>
                  <a:pt x="2662334" y="182924"/>
                </a:cubicBezTo>
                <a:cubicBezTo>
                  <a:pt x="2662515" y="153850"/>
                  <a:pt x="2617397" y="153590"/>
                  <a:pt x="2601178" y="182571"/>
                </a:cubicBezTo>
                <a:cubicBezTo>
                  <a:pt x="2590117" y="202336"/>
                  <a:pt x="2585482" y="200989"/>
                  <a:pt x="2553088" y="168595"/>
                </a:cubicBezTo>
                <a:cubicBezTo>
                  <a:pt x="2510880" y="126386"/>
                  <a:pt x="2433235" y="84499"/>
                  <a:pt x="2397204" y="84499"/>
                </a:cubicBezTo>
                <a:cubicBezTo>
                  <a:pt x="2383199" y="84499"/>
                  <a:pt x="2352213" y="67354"/>
                  <a:pt x="2328346" y="46399"/>
                </a:cubicBezTo>
                <a:cubicBezTo>
                  <a:pt x="2283003" y="6587"/>
                  <a:pt x="2263184" y="0"/>
                  <a:pt x="2250498" y="20526"/>
                </a:cubicBezTo>
                <a:close/>
              </a:path>
            </a:pathLst>
          </a:custGeom>
          <a:gradFill flip="none" rotWithShape="1">
            <a:gsLst>
              <a:gs pos="34696">
                <a:srgbClr val="C42C30"/>
              </a:gs>
              <a:gs pos="13000">
                <a:srgbClr val="A41C20"/>
              </a:gs>
              <a:gs pos="92000">
                <a:srgbClr val="FEBB72"/>
              </a:gs>
              <a:gs pos="61000">
                <a:srgbClr val="EA404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F6B0A000-955A-038D-E6FD-50F405FD06D4}"/>
              </a:ext>
            </a:extLst>
          </p:cNvPr>
          <p:cNvSpPr/>
          <p:nvPr/>
        </p:nvSpPr>
        <p:spPr>
          <a:xfrm rot="20644008" flipH="1">
            <a:off x="3450575" y="4447755"/>
            <a:ext cx="3766500" cy="1438596"/>
          </a:xfrm>
          <a:custGeom>
            <a:avLst/>
            <a:gdLst>
              <a:gd name="connsiteX0" fmla="*/ 1263866 w 5129590"/>
              <a:gd name="connsiteY0" fmla="*/ 25 h 1959222"/>
              <a:gd name="connsiteX1" fmla="*/ 1156208 w 5129590"/>
              <a:gd name="connsiteY1" fmla="*/ 37303 h 1959222"/>
              <a:gd name="connsiteX2" fmla="*/ 1112370 w 5129590"/>
              <a:gd name="connsiteY2" fmla="*/ 162092 h 1959222"/>
              <a:gd name="connsiteX3" fmla="*/ 1112370 w 5129590"/>
              <a:gd name="connsiteY3" fmla="*/ 246509 h 1959222"/>
              <a:gd name="connsiteX4" fmla="*/ 1037813 w 5129590"/>
              <a:gd name="connsiteY4" fmla="*/ 261960 h 1959222"/>
              <a:gd name="connsiteX5" fmla="*/ 964748 w 5129590"/>
              <a:gd name="connsiteY5" fmla="*/ 305307 h 1959222"/>
              <a:gd name="connsiteX6" fmla="*/ 1056451 w 5129590"/>
              <a:gd name="connsiteY6" fmla="*/ 333204 h 1959222"/>
              <a:gd name="connsiteX7" fmla="*/ 1146660 w 5129590"/>
              <a:gd name="connsiteY7" fmla="*/ 333204 h 1959222"/>
              <a:gd name="connsiteX8" fmla="*/ 1136007 w 5129590"/>
              <a:gd name="connsiteY8" fmla="*/ 392984 h 1959222"/>
              <a:gd name="connsiteX9" fmla="*/ 1165167 w 5129590"/>
              <a:gd name="connsiteY9" fmla="*/ 508559 h 1959222"/>
              <a:gd name="connsiteX10" fmla="*/ 1221272 w 5129590"/>
              <a:gd name="connsiteY10" fmla="*/ 556157 h 1959222"/>
              <a:gd name="connsiteX11" fmla="*/ 1296005 w 5129590"/>
              <a:gd name="connsiteY11" fmla="*/ 613680 h 1959222"/>
              <a:gd name="connsiteX12" fmla="*/ 1306200 w 5129590"/>
              <a:gd name="connsiteY12" fmla="*/ 714102 h 1959222"/>
              <a:gd name="connsiteX13" fmla="*/ 1285381 w 5129590"/>
              <a:gd name="connsiteY13" fmla="*/ 930299 h 1959222"/>
              <a:gd name="connsiteX14" fmla="*/ 1130879 w 5129590"/>
              <a:gd name="connsiteY14" fmla="*/ 851298 h 1959222"/>
              <a:gd name="connsiteX15" fmla="*/ 956942 w 5129590"/>
              <a:gd name="connsiteY15" fmla="*/ 806922 h 1959222"/>
              <a:gd name="connsiteX16" fmla="*/ 937015 w 5129590"/>
              <a:gd name="connsiteY16" fmla="*/ 875854 h 1959222"/>
              <a:gd name="connsiteX17" fmla="*/ 861293 w 5129590"/>
              <a:gd name="connsiteY17" fmla="*/ 859226 h 1959222"/>
              <a:gd name="connsiteX18" fmla="*/ 701897 w 5129590"/>
              <a:gd name="connsiteY18" fmla="*/ 787474 h 1959222"/>
              <a:gd name="connsiteX19" fmla="*/ 608735 w 5129590"/>
              <a:gd name="connsiteY19" fmla="*/ 723535 h 1959222"/>
              <a:gd name="connsiteX20" fmla="*/ 610403 w 5129590"/>
              <a:gd name="connsiteY20" fmla="*/ 667671 h 1959222"/>
              <a:gd name="connsiteX21" fmla="*/ 619252 w 5129590"/>
              <a:gd name="connsiteY21" fmla="*/ 343974 h 1959222"/>
              <a:gd name="connsiteX22" fmla="*/ 411475 w 5129590"/>
              <a:gd name="connsiteY22" fmla="*/ 251380 h 1959222"/>
              <a:gd name="connsiteX23" fmla="*/ 242903 w 5129590"/>
              <a:gd name="connsiteY23" fmla="*/ 319352 h 1959222"/>
              <a:gd name="connsiteX24" fmla="*/ 210184 w 5129590"/>
              <a:gd name="connsiteY24" fmla="*/ 323354 h 1959222"/>
              <a:gd name="connsiteX25" fmla="*/ 195985 w 5129590"/>
              <a:gd name="connsiteY25" fmla="*/ 243493 h 1959222"/>
              <a:gd name="connsiteX26" fmla="*/ 179801 w 5129590"/>
              <a:gd name="connsiteY26" fmla="*/ 173790 h 1959222"/>
              <a:gd name="connsiteX27" fmla="*/ 155888 w 5129590"/>
              <a:gd name="connsiteY27" fmla="*/ 116347 h 1959222"/>
              <a:gd name="connsiteX28" fmla="*/ 46945 w 5129590"/>
              <a:gd name="connsiteY28" fmla="*/ 69332 h 1959222"/>
              <a:gd name="connsiteX29" fmla="*/ 10360 w 5129590"/>
              <a:gd name="connsiteY29" fmla="*/ 290254 h 1959222"/>
              <a:gd name="connsiteX30" fmla="*/ 16694 w 5129590"/>
              <a:gd name="connsiteY30" fmla="*/ 305789 h 1959222"/>
              <a:gd name="connsiteX31" fmla="*/ 64979 w 5129590"/>
              <a:gd name="connsiteY31" fmla="*/ 355408 h 1959222"/>
              <a:gd name="connsiteX32" fmla="*/ 109111 w 5129590"/>
              <a:gd name="connsiteY32" fmla="*/ 433513 h 1959222"/>
              <a:gd name="connsiteX33" fmla="*/ 113436 w 5129590"/>
              <a:gd name="connsiteY33" fmla="*/ 446473 h 1959222"/>
              <a:gd name="connsiteX34" fmla="*/ 116022 w 5129590"/>
              <a:gd name="connsiteY34" fmla="*/ 445756 h 1959222"/>
              <a:gd name="connsiteX35" fmla="*/ 121513 w 5129590"/>
              <a:gd name="connsiteY35" fmla="*/ 460735 h 1959222"/>
              <a:gd name="connsiteX36" fmla="*/ 142716 w 5129590"/>
              <a:gd name="connsiteY36" fmla="*/ 572324 h 1959222"/>
              <a:gd name="connsiteX37" fmla="*/ 324524 w 5129590"/>
              <a:gd name="connsiteY37" fmla="*/ 1025873 h 1959222"/>
              <a:gd name="connsiteX38" fmla="*/ 441460 w 5129590"/>
              <a:gd name="connsiteY38" fmla="*/ 1552717 h 1959222"/>
              <a:gd name="connsiteX39" fmla="*/ 454794 w 5129590"/>
              <a:gd name="connsiteY39" fmla="*/ 1680248 h 1959222"/>
              <a:gd name="connsiteX40" fmla="*/ 179801 w 5129590"/>
              <a:gd name="connsiteY40" fmla="*/ 1941713 h 1959222"/>
              <a:gd name="connsiteX41" fmla="*/ 638114 w 5129590"/>
              <a:gd name="connsiteY41" fmla="*/ 1950467 h 1959222"/>
              <a:gd name="connsiteX42" fmla="*/ 1096428 w 5129590"/>
              <a:gd name="connsiteY42" fmla="*/ 1950606 h 1959222"/>
              <a:gd name="connsiteX43" fmla="*/ 1063917 w 5129590"/>
              <a:gd name="connsiteY43" fmla="*/ 1898016 h 1959222"/>
              <a:gd name="connsiteX44" fmla="*/ 1009956 w 5129590"/>
              <a:gd name="connsiteY44" fmla="*/ 1727292 h 1959222"/>
              <a:gd name="connsiteX45" fmla="*/ 988505 w 5129590"/>
              <a:gd name="connsiteY45" fmla="*/ 1600541 h 1959222"/>
              <a:gd name="connsiteX46" fmla="*/ 1049080 w 5129590"/>
              <a:gd name="connsiteY46" fmla="*/ 1504893 h 1959222"/>
              <a:gd name="connsiteX47" fmla="*/ 1176135 w 5129590"/>
              <a:gd name="connsiteY47" fmla="*/ 1269453 h 1959222"/>
              <a:gd name="connsiteX48" fmla="*/ 1120340 w 5129590"/>
              <a:gd name="connsiteY48" fmla="*/ 1169084 h 1959222"/>
              <a:gd name="connsiteX49" fmla="*/ 1064546 w 5129590"/>
              <a:gd name="connsiteY49" fmla="*/ 1092599 h 1959222"/>
              <a:gd name="connsiteX50" fmla="*/ 1178595 w 5129590"/>
              <a:gd name="connsiteY50" fmla="*/ 1162772 h 1959222"/>
              <a:gd name="connsiteX51" fmla="*/ 1346155 w 5129590"/>
              <a:gd name="connsiteY51" fmla="*/ 1251378 h 1959222"/>
              <a:gd name="connsiteX52" fmla="*/ 1406780 w 5129590"/>
              <a:gd name="connsiteY52" fmla="*/ 1272927 h 1959222"/>
              <a:gd name="connsiteX53" fmla="*/ 1456648 w 5129590"/>
              <a:gd name="connsiteY53" fmla="*/ 1594509 h 1959222"/>
              <a:gd name="connsiteX54" fmla="*/ 1471159 w 5129590"/>
              <a:gd name="connsiteY54" fmla="*/ 1672368 h 1959222"/>
              <a:gd name="connsiteX55" fmla="*/ 1494962 w 5129590"/>
              <a:gd name="connsiteY55" fmla="*/ 1707469 h 1959222"/>
              <a:gd name="connsiteX56" fmla="*/ 1399314 w 5129590"/>
              <a:gd name="connsiteY56" fmla="*/ 1830436 h 1959222"/>
              <a:gd name="connsiteX57" fmla="*/ 1303666 w 5129590"/>
              <a:gd name="connsiteY57" fmla="*/ 1948640 h 1959222"/>
              <a:gd name="connsiteX58" fmla="*/ 1711876 w 5129590"/>
              <a:gd name="connsiteY58" fmla="*/ 1959222 h 1959222"/>
              <a:gd name="connsiteX59" fmla="*/ 2120085 w 5129590"/>
              <a:gd name="connsiteY59" fmla="*/ 1959222 h 1959222"/>
              <a:gd name="connsiteX60" fmla="*/ 2098639 w 5129590"/>
              <a:gd name="connsiteY60" fmla="*/ 1923354 h 1959222"/>
              <a:gd name="connsiteX61" fmla="*/ 2088978 w 5129590"/>
              <a:gd name="connsiteY61" fmla="*/ 1792129 h 1959222"/>
              <a:gd name="connsiteX62" fmla="*/ 2084167 w 5129590"/>
              <a:gd name="connsiteY62" fmla="*/ 1646471 h 1959222"/>
              <a:gd name="connsiteX63" fmla="*/ 2106452 w 5129590"/>
              <a:gd name="connsiteY63" fmla="*/ 1486768 h 1959222"/>
              <a:gd name="connsiteX64" fmla="*/ 2201881 w 5129590"/>
              <a:gd name="connsiteY64" fmla="*/ 1283477 h 1959222"/>
              <a:gd name="connsiteX65" fmla="*/ 2260701 w 5129590"/>
              <a:gd name="connsiteY65" fmla="*/ 1227682 h 1959222"/>
              <a:gd name="connsiteX66" fmla="*/ 2293446 w 5129590"/>
              <a:gd name="connsiteY66" fmla="*/ 1366694 h 1959222"/>
              <a:gd name="connsiteX67" fmla="*/ 2316449 w 5129590"/>
              <a:gd name="connsiteY67" fmla="*/ 1502196 h 1959222"/>
              <a:gd name="connsiteX68" fmla="*/ 2340361 w 5129590"/>
              <a:gd name="connsiteY68" fmla="*/ 1575691 h 1959222"/>
              <a:gd name="connsiteX69" fmla="*/ 2371737 w 5129590"/>
              <a:gd name="connsiteY69" fmla="*/ 1637047 h 1959222"/>
              <a:gd name="connsiteX70" fmla="*/ 2397277 w 5129590"/>
              <a:gd name="connsiteY70" fmla="*/ 1713311 h 1959222"/>
              <a:gd name="connsiteX71" fmla="*/ 2422817 w 5129590"/>
              <a:gd name="connsiteY71" fmla="*/ 1767132 h 1959222"/>
              <a:gd name="connsiteX72" fmla="*/ 2242774 w 5129590"/>
              <a:gd name="connsiteY72" fmla="*/ 1935310 h 1959222"/>
              <a:gd name="connsiteX73" fmla="*/ 3054276 w 5129590"/>
              <a:gd name="connsiteY73" fmla="*/ 1935310 h 1959222"/>
              <a:gd name="connsiteX74" fmla="*/ 3000864 w 5129590"/>
              <a:gd name="connsiteY74" fmla="*/ 1823720 h 1959222"/>
              <a:gd name="connsiteX75" fmla="*/ 2954509 w 5129590"/>
              <a:gd name="connsiteY75" fmla="*/ 1711447 h 1959222"/>
              <a:gd name="connsiteX76" fmla="*/ 3161747 w 5129590"/>
              <a:gd name="connsiteY76" fmla="*/ 1623444 h 1959222"/>
              <a:gd name="connsiteX77" fmla="*/ 3148035 w 5129590"/>
              <a:gd name="connsiteY77" fmla="*/ 1526336 h 1959222"/>
              <a:gd name="connsiteX78" fmla="*/ 3157289 w 5129590"/>
              <a:gd name="connsiteY78" fmla="*/ 1401275 h 1959222"/>
              <a:gd name="connsiteX79" fmla="*/ 3228650 w 5129590"/>
              <a:gd name="connsiteY79" fmla="*/ 1365407 h 1959222"/>
              <a:gd name="connsiteX80" fmla="*/ 3340876 w 5129590"/>
              <a:gd name="connsiteY80" fmla="*/ 1197742 h 1959222"/>
              <a:gd name="connsiteX81" fmla="*/ 3447580 w 5129590"/>
              <a:gd name="connsiteY81" fmla="*/ 1528805 h 1959222"/>
              <a:gd name="connsiteX82" fmla="*/ 3510820 w 5129590"/>
              <a:gd name="connsiteY82" fmla="*/ 1647201 h 1959222"/>
              <a:gd name="connsiteX83" fmla="*/ 3552100 w 5129590"/>
              <a:gd name="connsiteY83" fmla="*/ 1725743 h 1959222"/>
              <a:gd name="connsiteX84" fmla="*/ 3306592 w 5129590"/>
              <a:gd name="connsiteY84" fmla="*/ 1935310 h 1959222"/>
              <a:gd name="connsiteX85" fmla="*/ 4238583 w 5129590"/>
              <a:gd name="connsiteY85" fmla="*/ 1935310 h 1959222"/>
              <a:gd name="connsiteX86" fmla="*/ 4200842 w 5129590"/>
              <a:gd name="connsiteY86" fmla="*/ 1881974 h 1959222"/>
              <a:gd name="connsiteX87" fmla="*/ 4181612 w 5129590"/>
              <a:gd name="connsiteY87" fmla="*/ 1746473 h 1959222"/>
              <a:gd name="connsiteX88" fmla="*/ 4285102 w 5129590"/>
              <a:gd name="connsiteY88" fmla="*/ 1616394 h 1959222"/>
              <a:gd name="connsiteX89" fmla="*/ 4435596 w 5129590"/>
              <a:gd name="connsiteY89" fmla="*/ 1495155 h 1959222"/>
              <a:gd name="connsiteX90" fmla="*/ 4557129 w 5129590"/>
              <a:gd name="connsiteY90" fmla="*/ 1487021 h 1959222"/>
              <a:gd name="connsiteX91" fmla="*/ 4585796 w 5129590"/>
              <a:gd name="connsiteY91" fmla="*/ 1666442 h 1959222"/>
              <a:gd name="connsiteX92" fmla="*/ 4605288 w 5129590"/>
              <a:gd name="connsiteY92" fmla="*/ 1888078 h 1959222"/>
              <a:gd name="connsiteX93" fmla="*/ 4571643 w 5129590"/>
              <a:gd name="connsiteY93" fmla="*/ 1952163 h 1959222"/>
              <a:gd name="connsiteX94" fmla="*/ 4850617 w 5129590"/>
              <a:gd name="connsiteY94" fmla="*/ 1959222 h 1959222"/>
              <a:gd name="connsiteX95" fmla="*/ 5129590 w 5129590"/>
              <a:gd name="connsiteY95" fmla="*/ 1959222 h 1959222"/>
              <a:gd name="connsiteX96" fmla="*/ 5129590 w 5129590"/>
              <a:gd name="connsiteY96" fmla="*/ 1698136 h 1959222"/>
              <a:gd name="connsiteX97" fmla="*/ 5096057 w 5129590"/>
              <a:gd name="connsiteY97" fmla="*/ 1367353 h 1959222"/>
              <a:gd name="connsiteX98" fmla="*/ 5002557 w 5129590"/>
              <a:gd name="connsiteY98" fmla="*/ 1101009 h 1959222"/>
              <a:gd name="connsiteX99" fmla="*/ 4948672 w 5129590"/>
              <a:gd name="connsiteY99" fmla="*/ 897809 h 1959222"/>
              <a:gd name="connsiteX100" fmla="*/ 4898819 w 5129590"/>
              <a:gd name="connsiteY100" fmla="*/ 731767 h 1959222"/>
              <a:gd name="connsiteX101" fmla="*/ 4861778 w 5129590"/>
              <a:gd name="connsiteY101" fmla="*/ 662690 h 1959222"/>
              <a:gd name="connsiteX102" fmla="*/ 4815636 w 5129590"/>
              <a:gd name="connsiteY102" fmla="*/ 537019 h 1959222"/>
              <a:gd name="connsiteX103" fmla="*/ 4503100 w 5129590"/>
              <a:gd name="connsiteY103" fmla="*/ 347498 h 1959222"/>
              <a:gd name="connsiteX104" fmla="*/ 4408244 w 5129590"/>
              <a:gd name="connsiteY104" fmla="*/ 434241 h 1959222"/>
              <a:gd name="connsiteX105" fmla="*/ 4380875 w 5129590"/>
              <a:gd name="connsiteY105" fmla="*/ 543275 h 1959222"/>
              <a:gd name="connsiteX106" fmla="*/ 4401740 w 5129590"/>
              <a:gd name="connsiteY106" fmla="*/ 624392 h 1959222"/>
              <a:gd name="connsiteX107" fmla="*/ 4459418 w 5129590"/>
              <a:gd name="connsiteY107" fmla="*/ 754995 h 1959222"/>
              <a:gd name="connsiteX108" fmla="*/ 4559433 w 5129590"/>
              <a:gd name="connsiteY108" fmla="*/ 820235 h 1959222"/>
              <a:gd name="connsiteX109" fmla="*/ 4606161 w 5129590"/>
              <a:gd name="connsiteY109" fmla="*/ 830498 h 1959222"/>
              <a:gd name="connsiteX110" fmla="*/ 4572960 w 5129590"/>
              <a:gd name="connsiteY110" fmla="*/ 865837 h 1959222"/>
              <a:gd name="connsiteX111" fmla="*/ 4539761 w 5129590"/>
              <a:gd name="connsiteY111" fmla="*/ 918380 h 1959222"/>
              <a:gd name="connsiteX112" fmla="*/ 4450552 w 5129590"/>
              <a:gd name="connsiteY112" fmla="*/ 1084736 h 1959222"/>
              <a:gd name="connsiteX113" fmla="*/ 4358021 w 5129590"/>
              <a:gd name="connsiteY113" fmla="*/ 1253887 h 1959222"/>
              <a:gd name="connsiteX114" fmla="*/ 4252816 w 5129590"/>
              <a:gd name="connsiteY114" fmla="*/ 1081982 h 1959222"/>
              <a:gd name="connsiteX115" fmla="*/ 3910077 w 5129590"/>
              <a:gd name="connsiteY115" fmla="*/ 770471 h 1959222"/>
              <a:gd name="connsiteX116" fmla="*/ 3747341 w 5129590"/>
              <a:gd name="connsiteY116" fmla="*/ 666692 h 1959222"/>
              <a:gd name="connsiteX117" fmla="*/ 3619810 w 5129590"/>
              <a:gd name="connsiteY117" fmla="*/ 619950 h 1959222"/>
              <a:gd name="connsiteX118" fmla="*/ 3514216 w 5129590"/>
              <a:gd name="connsiteY118" fmla="*/ 591410 h 1959222"/>
              <a:gd name="connsiteX119" fmla="*/ 3511759 w 5129590"/>
              <a:gd name="connsiteY119" fmla="*/ 474521 h 1959222"/>
              <a:gd name="connsiteX120" fmla="*/ 3430309 w 5129590"/>
              <a:gd name="connsiteY120" fmla="*/ 206470 h 1959222"/>
              <a:gd name="connsiteX121" fmla="*/ 3053115 w 5129590"/>
              <a:gd name="connsiteY121" fmla="*/ 402240 h 1959222"/>
              <a:gd name="connsiteX122" fmla="*/ 3078761 w 5129590"/>
              <a:gd name="connsiteY122" fmla="*/ 460735 h 1959222"/>
              <a:gd name="connsiteX123" fmla="*/ 3118602 w 5129590"/>
              <a:gd name="connsiteY123" fmla="*/ 536167 h 1959222"/>
              <a:gd name="connsiteX124" fmla="*/ 3264267 w 5129590"/>
              <a:gd name="connsiteY124" fmla="*/ 723726 h 1959222"/>
              <a:gd name="connsiteX125" fmla="*/ 3268120 w 5129590"/>
              <a:gd name="connsiteY125" fmla="*/ 814800 h 1959222"/>
              <a:gd name="connsiteX126" fmla="*/ 3168838 w 5129590"/>
              <a:gd name="connsiteY126" fmla="*/ 1032200 h 1959222"/>
              <a:gd name="connsiteX127" fmla="*/ 3078216 w 5129590"/>
              <a:gd name="connsiteY127" fmla="*/ 1194037 h 1959222"/>
              <a:gd name="connsiteX128" fmla="*/ 3023887 w 5129590"/>
              <a:gd name="connsiteY128" fmla="*/ 1126286 h 1959222"/>
              <a:gd name="connsiteX129" fmla="*/ 2909215 w 5129590"/>
              <a:gd name="connsiteY129" fmla="*/ 823401 h 1959222"/>
              <a:gd name="connsiteX130" fmla="*/ 2714866 w 5129590"/>
              <a:gd name="connsiteY130" fmla="*/ 811445 h 1959222"/>
              <a:gd name="connsiteX131" fmla="*/ 2538024 w 5129590"/>
              <a:gd name="connsiteY131" fmla="*/ 811445 h 1959222"/>
              <a:gd name="connsiteX132" fmla="*/ 2470747 w 5129590"/>
              <a:gd name="connsiteY132" fmla="*/ 707826 h 1959222"/>
              <a:gd name="connsiteX133" fmla="*/ 2516891 w 5129590"/>
              <a:gd name="connsiteY133" fmla="*/ 660451 h 1959222"/>
              <a:gd name="connsiteX134" fmla="*/ 2563033 w 5129590"/>
              <a:gd name="connsiteY134" fmla="*/ 522188 h 1959222"/>
              <a:gd name="connsiteX135" fmla="*/ 2407827 w 5129590"/>
              <a:gd name="connsiteY135" fmla="*/ 312126 h 1959222"/>
              <a:gd name="connsiteX136" fmla="*/ 2224349 w 5129590"/>
              <a:gd name="connsiteY136" fmla="*/ 309731 h 1959222"/>
              <a:gd name="connsiteX137" fmla="*/ 2010847 w 5129590"/>
              <a:gd name="connsiteY137" fmla="*/ 404947 h 1959222"/>
              <a:gd name="connsiteX138" fmla="*/ 2098420 w 5129590"/>
              <a:gd name="connsiteY138" fmla="*/ 524500 h 1959222"/>
              <a:gd name="connsiteX139" fmla="*/ 2127511 w 5129590"/>
              <a:gd name="connsiteY139" fmla="*/ 605098 h 1959222"/>
              <a:gd name="connsiteX140" fmla="*/ 2169130 w 5129590"/>
              <a:gd name="connsiteY140" fmla="*/ 740573 h 1959222"/>
              <a:gd name="connsiteX141" fmla="*/ 2245003 w 5129590"/>
              <a:gd name="connsiteY141" fmla="*/ 803448 h 1959222"/>
              <a:gd name="connsiteX142" fmla="*/ 2276095 w 5129590"/>
              <a:gd name="connsiteY142" fmla="*/ 927337 h 1959222"/>
              <a:gd name="connsiteX143" fmla="*/ 2249171 w 5129590"/>
              <a:gd name="connsiteY143" fmla="*/ 1009924 h 1959222"/>
              <a:gd name="connsiteX144" fmla="*/ 2220468 w 5129590"/>
              <a:gd name="connsiteY144" fmla="*/ 962493 h 1959222"/>
              <a:gd name="connsiteX145" fmla="*/ 1835859 w 5129590"/>
              <a:gd name="connsiteY145" fmla="*/ 579618 h 1959222"/>
              <a:gd name="connsiteX146" fmla="*/ 1700357 w 5129590"/>
              <a:gd name="connsiteY146" fmla="*/ 531061 h 1959222"/>
              <a:gd name="connsiteX147" fmla="*/ 1558728 w 5129590"/>
              <a:gd name="connsiteY147" fmla="*/ 252970 h 1959222"/>
              <a:gd name="connsiteX148" fmla="*/ 1345092 w 5129590"/>
              <a:gd name="connsiteY148" fmla="*/ 1670 h 1959222"/>
              <a:gd name="connsiteX149" fmla="*/ 1263866 w 5129590"/>
              <a:gd name="connsiteY149" fmla="*/ 25 h 195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5129590" h="1959222">
                <a:moveTo>
                  <a:pt x="1263866" y="25"/>
                </a:moveTo>
                <a:cubicBezTo>
                  <a:pt x="1201229" y="529"/>
                  <a:pt x="1187108" y="8849"/>
                  <a:pt x="1156208" y="37303"/>
                </a:cubicBezTo>
                <a:cubicBezTo>
                  <a:pt x="1118986" y="71581"/>
                  <a:pt x="1112370" y="90413"/>
                  <a:pt x="1112370" y="162092"/>
                </a:cubicBezTo>
                <a:lnTo>
                  <a:pt x="1112370" y="246509"/>
                </a:lnTo>
                <a:lnTo>
                  <a:pt x="1037813" y="261960"/>
                </a:lnTo>
                <a:cubicBezTo>
                  <a:pt x="982264" y="273470"/>
                  <a:pt x="963636" y="284521"/>
                  <a:pt x="964748" y="305307"/>
                </a:cubicBezTo>
                <a:cubicBezTo>
                  <a:pt x="965984" y="328413"/>
                  <a:pt x="981732" y="333204"/>
                  <a:pt x="1056451" y="333204"/>
                </a:cubicBezTo>
                <a:lnTo>
                  <a:pt x="1146660" y="333204"/>
                </a:lnTo>
                <a:lnTo>
                  <a:pt x="1136007" y="392984"/>
                </a:lnTo>
                <a:cubicBezTo>
                  <a:pt x="1123653" y="462313"/>
                  <a:pt x="1135320" y="508559"/>
                  <a:pt x="1165167" y="508559"/>
                </a:cubicBezTo>
                <a:cubicBezTo>
                  <a:pt x="1176670" y="508559"/>
                  <a:pt x="1201916" y="529978"/>
                  <a:pt x="1221272" y="556157"/>
                </a:cubicBezTo>
                <a:cubicBezTo>
                  <a:pt x="1240626" y="582336"/>
                  <a:pt x="1274257" y="608221"/>
                  <a:pt x="1296005" y="613680"/>
                </a:cubicBezTo>
                <a:cubicBezTo>
                  <a:pt x="1343335" y="625558"/>
                  <a:pt x="1343798" y="630122"/>
                  <a:pt x="1306200" y="714102"/>
                </a:cubicBezTo>
                <a:cubicBezTo>
                  <a:pt x="1281023" y="770337"/>
                  <a:pt x="1276917" y="812968"/>
                  <a:pt x="1285381" y="930299"/>
                </a:cubicBezTo>
                <a:cubicBezTo>
                  <a:pt x="1287587" y="960880"/>
                  <a:pt x="1136731" y="883744"/>
                  <a:pt x="1130879" y="851298"/>
                </a:cubicBezTo>
                <a:cubicBezTo>
                  <a:pt x="1114747" y="761861"/>
                  <a:pt x="994705" y="731236"/>
                  <a:pt x="956942" y="806922"/>
                </a:cubicBezTo>
                <a:cubicBezTo>
                  <a:pt x="945982" y="828887"/>
                  <a:pt x="937015" y="859906"/>
                  <a:pt x="937015" y="875854"/>
                </a:cubicBezTo>
                <a:cubicBezTo>
                  <a:pt x="937015" y="901552"/>
                  <a:pt x="928406" y="899662"/>
                  <a:pt x="861293" y="859226"/>
                </a:cubicBezTo>
                <a:cubicBezTo>
                  <a:pt x="819646" y="834134"/>
                  <a:pt x="747919" y="801846"/>
                  <a:pt x="701897" y="787474"/>
                </a:cubicBezTo>
                <a:cubicBezTo>
                  <a:pt x="638247" y="767597"/>
                  <a:pt x="615952" y="752295"/>
                  <a:pt x="608735" y="723535"/>
                </a:cubicBezTo>
                <a:cubicBezTo>
                  <a:pt x="603515" y="702740"/>
                  <a:pt x="604266" y="677601"/>
                  <a:pt x="610403" y="667671"/>
                </a:cubicBezTo>
                <a:cubicBezTo>
                  <a:pt x="629098" y="637421"/>
                  <a:pt x="635922" y="387819"/>
                  <a:pt x="619252" y="343974"/>
                </a:cubicBezTo>
                <a:cubicBezTo>
                  <a:pt x="597096" y="285701"/>
                  <a:pt x="521259" y="251904"/>
                  <a:pt x="411475" y="251380"/>
                </a:cubicBezTo>
                <a:cubicBezTo>
                  <a:pt x="305754" y="250874"/>
                  <a:pt x="258602" y="269885"/>
                  <a:pt x="242903" y="319352"/>
                </a:cubicBezTo>
                <a:cubicBezTo>
                  <a:pt x="232451" y="352283"/>
                  <a:pt x="231417" y="352410"/>
                  <a:pt x="210184" y="323354"/>
                </a:cubicBezTo>
                <a:cubicBezTo>
                  <a:pt x="197493" y="305986"/>
                  <a:pt x="191513" y="272354"/>
                  <a:pt x="195985" y="243493"/>
                </a:cubicBezTo>
                <a:cubicBezTo>
                  <a:pt x="201046" y="210838"/>
                  <a:pt x="195462" y="186788"/>
                  <a:pt x="179801" y="173790"/>
                </a:cubicBezTo>
                <a:cubicBezTo>
                  <a:pt x="166648" y="162875"/>
                  <a:pt x="155888" y="137026"/>
                  <a:pt x="155888" y="116347"/>
                </a:cubicBezTo>
                <a:cubicBezTo>
                  <a:pt x="155888" y="74763"/>
                  <a:pt x="102470" y="51708"/>
                  <a:pt x="46945" y="69332"/>
                </a:cubicBezTo>
                <a:cubicBezTo>
                  <a:pt x="4529" y="82794"/>
                  <a:pt x="-12869" y="210748"/>
                  <a:pt x="10360" y="290254"/>
                </a:cubicBezTo>
                <a:lnTo>
                  <a:pt x="16694" y="305789"/>
                </a:lnTo>
                <a:lnTo>
                  <a:pt x="64979" y="355408"/>
                </a:lnTo>
                <a:cubicBezTo>
                  <a:pt x="82653" y="378691"/>
                  <a:pt x="98105" y="405150"/>
                  <a:pt x="109111" y="433513"/>
                </a:cubicBezTo>
                <a:lnTo>
                  <a:pt x="113436" y="446473"/>
                </a:lnTo>
                <a:lnTo>
                  <a:pt x="116022" y="445756"/>
                </a:lnTo>
                <a:cubicBezTo>
                  <a:pt x="117619" y="448210"/>
                  <a:pt x="119447" y="453350"/>
                  <a:pt x="121513" y="460735"/>
                </a:cubicBezTo>
                <a:cubicBezTo>
                  <a:pt x="132553" y="500190"/>
                  <a:pt x="142094" y="550406"/>
                  <a:pt x="142716" y="572324"/>
                </a:cubicBezTo>
                <a:cubicBezTo>
                  <a:pt x="145390" y="666462"/>
                  <a:pt x="234046" y="887629"/>
                  <a:pt x="324524" y="1025873"/>
                </a:cubicBezTo>
                <a:cubicBezTo>
                  <a:pt x="352935" y="1069285"/>
                  <a:pt x="424740" y="1392794"/>
                  <a:pt x="441460" y="1552717"/>
                </a:cubicBezTo>
                <a:lnTo>
                  <a:pt x="454794" y="1680248"/>
                </a:lnTo>
                <a:lnTo>
                  <a:pt x="179801" y="1941713"/>
                </a:lnTo>
                <a:lnTo>
                  <a:pt x="638114" y="1950467"/>
                </a:lnTo>
                <a:cubicBezTo>
                  <a:pt x="890187" y="1955282"/>
                  <a:pt x="1096428" y="1955345"/>
                  <a:pt x="1096428" y="1950606"/>
                </a:cubicBezTo>
                <a:cubicBezTo>
                  <a:pt x="1096428" y="1945866"/>
                  <a:pt x="1081799" y="1922202"/>
                  <a:pt x="1063917" y="1898016"/>
                </a:cubicBezTo>
                <a:cubicBezTo>
                  <a:pt x="1044999" y="1872428"/>
                  <a:pt x="1022437" y="1801042"/>
                  <a:pt x="1009956" y="1727292"/>
                </a:cubicBezTo>
                <a:lnTo>
                  <a:pt x="988505" y="1600541"/>
                </a:lnTo>
                <a:lnTo>
                  <a:pt x="1049080" y="1504893"/>
                </a:lnTo>
                <a:cubicBezTo>
                  <a:pt x="1165928" y="1320390"/>
                  <a:pt x="1176135" y="1301475"/>
                  <a:pt x="1176135" y="1269453"/>
                </a:cubicBezTo>
                <a:cubicBezTo>
                  <a:pt x="1176135" y="1251699"/>
                  <a:pt x="1151028" y="1206534"/>
                  <a:pt x="1120340" y="1169084"/>
                </a:cubicBezTo>
                <a:cubicBezTo>
                  <a:pt x="1089653" y="1131635"/>
                  <a:pt x="1064546" y="1097216"/>
                  <a:pt x="1064546" y="1092599"/>
                </a:cubicBezTo>
                <a:cubicBezTo>
                  <a:pt x="1064546" y="1087982"/>
                  <a:pt x="1115868" y="1119559"/>
                  <a:pt x="1178595" y="1162772"/>
                </a:cubicBezTo>
                <a:cubicBezTo>
                  <a:pt x="1241321" y="1205984"/>
                  <a:pt x="1316724" y="1245856"/>
                  <a:pt x="1346155" y="1251378"/>
                </a:cubicBezTo>
                <a:cubicBezTo>
                  <a:pt x="1375587" y="1256899"/>
                  <a:pt x="1402868" y="1266596"/>
                  <a:pt x="1406780" y="1272927"/>
                </a:cubicBezTo>
                <a:cubicBezTo>
                  <a:pt x="1427747" y="1306853"/>
                  <a:pt x="1464622" y="1544644"/>
                  <a:pt x="1456648" y="1594509"/>
                </a:cubicBezTo>
                <a:cubicBezTo>
                  <a:pt x="1450082" y="1635572"/>
                  <a:pt x="1454338" y="1658407"/>
                  <a:pt x="1471159" y="1672368"/>
                </a:cubicBezTo>
                <a:cubicBezTo>
                  <a:pt x="1484251" y="1683233"/>
                  <a:pt x="1494962" y="1699029"/>
                  <a:pt x="1494962" y="1707469"/>
                </a:cubicBezTo>
                <a:cubicBezTo>
                  <a:pt x="1494962" y="1715909"/>
                  <a:pt x="1451921" y="1771245"/>
                  <a:pt x="1399314" y="1830436"/>
                </a:cubicBezTo>
                <a:cubicBezTo>
                  <a:pt x="1346708" y="1889629"/>
                  <a:pt x="1303666" y="1942820"/>
                  <a:pt x="1303666" y="1948640"/>
                </a:cubicBezTo>
                <a:cubicBezTo>
                  <a:pt x="1303666" y="1954460"/>
                  <a:pt x="1487361" y="1959222"/>
                  <a:pt x="1711876" y="1959222"/>
                </a:cubicBezTo>
                <a:lnTo>
                  <a:pt x="2120085" y="1959222"/>
                </a:lnTo>
                <a:lnTo>
                  <a:pt x="2098639" y="1923354"/>
                </a:lnTo>
                <a:cubicBezTo>
                  <a:pt x="2083052" y="1897289"/>
                  <a:pt x="2080411" y="1861422"/>
                  <a:pt x="2088978" y="1792129"/>
                </a:cubicBezTo>
                <a:cubicBezTo>
                  <a:pt x="2096034" y="1735064"/>
                  <a:pt x="2094101" y="1676572"/>
                  <a:pt x="2084167" y="1646471"/>
                </a:cubicBezTo>
                <a:cubicBezTo>
                  <a:pt x="2070545" y="1605197"/>
                  <a:pt x="2074543" y="1576544"/>
                  <a:pt x="2106452" y="1486768"/>
                </a:cubicBezTo>
                <a:cubicBezTo>
                  <a:pt x="2127839" y="1426595"/>
                  <a:pt x="2170781" y="1335114"/>
                  <a:pt x="2201881" y="1283477"/>
                </a:cubicBezTo>
                <a:cubicBezTo>
                  <a:pt x="2248181" y="1206599"/>
                  <a:pt x="2258837" y="1196492"/>
                  <a:pt x="2260701" y="1227682"/>
                </a:cubicBezTo>
                <a:cubicBezTo>
                  <a:pt x="2261953" y="1248632"/>
                  <a:pt x="2276688" y="1311187"/>
                  <a:pt x="2293446" y="1366694"/>
                </a:cubicBezTo>
                <a:cubicBezTo>
                  <a:pt x="2310202" y="1422200"/>
                  <a:pt x="2320554" y="1483177"/>
                  <a:pt x="2316449" y="1502196"/>
                </a:cubicBezTo>
                <a:cubicBezTo>
                  <a:pt x="2312115" y="1522277"/>
                  <a:pt x="2322141" y="1553093"/>
                  <a:pt x="2340361" y="1575691"/>
                </a:cubicBezTo>
                <a:cubicBezTo>
                  <a:pt x="2357618" y="1597095"/>
                  <a:pt x="2371737" y="1624705"/>
                  <a:pt x="2371737" y="1637047"/>
                </a:cubicBezTo>
                <a:cubicBezTo>
                  <a:pt x="2371737" y="1649390"/>
                  <a:pt x="2383229" y="1683709"/>
                  <a:pt x="2397277" y="1713311"/>
                </a:cubicBezTo>
                <a:lnTo>
                  <a:pt x="2422817" y="1767132"/>
                </a:lnTo>
                <a:lnTo>
                  <a:pt x="2242774" y="1935310"/>
                </a:lnTo>
                <a:lnTo>
                  <a:pt x="3054276" y="1935310"/>
                </a:lnTo>
                <a:lnTo>
                  <a:pt x="3000864" y="1823720"/>
                </a:lnTo>
                <a:cubicBezTo>
                  <a:pt x="2971487" y="1762346"/>
                  <a:pt x="2950627" y="1711823"/>
                  <a:pt x="2954509" y="1711447"/>
                </a:cubicBezTo>
                <a:cubicBezTo>
                  <a:pt x="2995001" y="1707522"/>
                  <a:pt x="3142242" y="1644997"/>
                  <a:pt x="3161747" y="1623444"/>
                </a:cubicBezTo>
                <a:cubicBezTo>
                  <a:pt x="3184849" y="1597918"/>
                  <a:pt x="3183709" y="1589849"/>
                  <a:pt x="3148035" y="1526336"/>
                </a:cubicBezTo>
                <a:cubicBezTo>
                  <a:pt x="3090291" y="1423530"/>
                  <a:pt x="3091938" y="1401275"/>
                  <a:pt x="3157289" y="1401275"/>
                </a:cubicBezTo>
                <a:cubicBezTo>
                  <a:pt x="3198049" y="1401275"/>
                  <a:pt x="3215939" y="1392282"/>
                  <a:pt x="3228650" y="1365407"/>
                </a:cubicBezTo>
                <a:cubicBezTo>
                  <a:pt x="3242667" y="1335766"/>
                  <a:pt x="3344297" y="1183931"/>
                  <a:pt x="3340876" y="1197742"/>
                </a:cubicBezTo>
                <a:cubicBezTo>
                  <a:pt x="3337560" y="1211118"/>
                  <a:pt x="3429212" y="1495472"/>
                  <a:pt x="3447580" y="1528805"/>
                </a:cubicBezTo>
                <a:cubicBezTo>
                  <a:pt x="3459659" y="1550725"/>
                  <a:pt x="3488117" y="1604002"/>
                  <a:pt x="3510820" y="1647201"/>
                </a:cubicBezTo>
                <a:lnTo>
                  <a:pt x="3552100" y="1725743"/>
                </a:lnTo>
                <a:lnTo>
                  <a:pt x="3306592" y="1935310"/>
                </a:lnTo>
                <a:lnTo>
                  <a:pt x="4238583" y="1935310"/>
                </a:lnTo>
                <a:lnTo>
                  <a:pt x="4200842" y="1881974"/>
                </a:lnTo>
                <a:cubicBezTo>
                  <a:pt x="4165701" y="1832311"/>
                  <a:pt x="4164377" y="1822977"/>
                  <a:pt x="4181612" y="1746473"/>
                </a:cubicBezTo>
                <a:cubicBezTo>
                  <a:pt x="4202651" y="1653088"/>
                  <a:pt x="4220568" y="1630568"/>
                  <a:pt x="4285102" y="1616394"/>
                </a:cubicBezTo>
                <a:cubicBezTo>
                  <a:pt x="4313106" y="1610243"/>
                  <a:pt x="4371105" y="1563520"/>
                  <a:pt x="4435596" y="1495155"/>
                </a:cubicBezTo>
                <a:cubicBezTo>
                  <a:pt x="4556427" y="1367068"/>
                  <a:pt x="4584168" y="1365212"/>
                  <a:pt x="4557129" y="1487021"/>
                </a:cubicBezTo>
                <a:cubicBezTo>
                  <a:pt x="4535245" y="1585609"/>
                  <a:pt x="4543418" y="1636760"/>
                  <a:pt x="4585796" y="1666442"/>
                </a:cubicBezTo>
                <a:cubicBezTo>
                  <a:pt x="4636607" y="1702033"/>
                  <a:pt x="4646785" y="1817748"/>
                  <a:pt x="4605288" y="1888078"/>
                </a:cubicBezTo>
                <a:cubicBezTo>
                  <a:pt x="4586784" y="1919443"/>
                  <a:pt x="4571643" y="1948280"/>
                  <a:pt x="4571643" y="1952163"/>
                </a:cubicBezTo>
                <a:cubicBezTo>
                  <a:pt x="4571643" y="1956045"/>
                  <a:pt x="4697182" y="1959222"/>
                  <a:pt x="4850617" y="1959222"/>
                </a:cubicBezTo>
                <a:lnTo>
                  <a:pt x="5129590" y="1959222"/>
                </a:lnTo>
                <a:lnTo>
                  <a:pt x="5129590" y="1698136"/>
                </a:lnTo>
                <a:cubicBezTo>
                  <a:pt x="5129590" y="1465482"/>
                  <a:pt x="5125939" y="1429462"/>
                  <a:pt x="5096057" y="1367353"/>
                </a:cubicBezTo>
                <a:cubicBezTo>
                  <a:pt x="5045313" y="1261888"/>
                  <a:pt x="5018676" y="1186011"/>
                  <a:pt x="5002557" y="1101009"/>
                </a:cubicBezTo>
                <a:cubicBezTo>
                  <a:pt x="4994527" y="1058669"/>
                  <a:pt x="4970279" y="967229"/>
                  <a:pt x="4948672" y="897809"/>
                </a:cubicBezTo>
                <a:cubicBezTo>
                  <a:pt x="4927065" y="828389"/>
                  <a:pt x="4904632" y="753670"/>
                  <a:pt x="4898819" y="731767"/>
                </a:cubicBezTo>
                <a:cubicBezTo>
                  <a:pt x="4893007" y="709864"/>
                  <a:pt x="4876338" y="678779"/>
                  <a:pt x="4861778" y="662690"/>
                </a:cubicBezTo>
                <a:cubicBezTo>
                  <a:pt x="4847218" y="646601"/>
                  <a:pt x="4826454" y="590049"/>
                  <a:pt x="4815636" y="537019"/>
                </a:cubicBezTo>
                <a:cubicBezTo>
                  <a:pt x="4780941" y="366924"/>
                  <a:pt x="4671225" y="300394"/>
                  <a:pt x="4503100" y="347498"/>
                </a:cubicBezTo>
                <a:cubicBezTo>
                  <a:pt x="4467154" y="357569"/>
                  <a:pt x="4439133" y="383193"/>
                  <a:pt x="4408244" y="434241"/>
                </a:cubicBezTo>
                <a:cubicBezTo>
                  <a:pt x="4360866" y="512539"/>
                  <a:pt x="4355292" y="534747"/>
                  <a:pt x="4380875" y="543275"/>
                </a:cubicBezTo>
                <a:cubicBezTo>
                  <a:pt x="4389934" y="546295"/>
                  <a:pt x="4399323" y="582797"/>
                  <a:pt x="4401740" y="624392"/>
                </a:cubicBezTo>
                <a:cubicBezTo>
                  <a:pt x="4405279" y="685281"/>
                  <a:pt x="4416517" y="710733"/>
                  <a:pt x="4459418" y="754995"/>
                </a:cubicBezTo>
                <a:cubicBezTo>
                  <a:pt x="4488725" y="785232"/>
                  <a:pt x="4533732" y="814590"/>
                  <a:pt x="4559433" y="820235"/>
                </a:cubicBezTo>
                <a:lnTo>
                  <a:pt x="4606161" y="830498"/>
                </a:lnTo>
                <a:lnTo>
                  <a:pt x="4572960" y="865837"/>
                </a:lnTo>
                <a:cubicBezTo>
                  <a:pt x="4554700" y="885274"/>
                  <a:pt x="4539761" y="908918"/>
                  <a:pt x="4539761" y="918380"/>
                </a:cubicBezTo>
                <a:cubicBezTo>
                  <a:pt x="4539761" y="927842"/>
                  <a:pt x="4499618" y="1002702"/>
                  <a:pt x="4450552" y="1084736"/>
                </a:cubicBezTo>
                <a:cubicBezTo>
                  <a:pt x="4401487" y="1166771"/>
                  <a:pt x="4359848" y="1242889"/>
                  <a:pt x="4358021" y="1253887"/>
                </a:cubicBezTo>
                <a:cubicBezTo>
                  <a:pt x="4351735" y="1291739"/>
                  <a:pt x="4252816" y="1130105"/>
                  <a:pt x="4252816" y="1081982"/>
                </a:cubicBezTo>
                <a:cubicBezTo>
                  <a:pt x="4252816" y="1012416"/>
                  <a:pt x="4134337" y="904732"/>
                  <a:pt x="3910077" y="770471"/>
                </a:cubicBezTo>
                <a:cubicBezTo>
                  <a:pt x="3839935" y="728478"/>
                  <a:pt x="3766704" y="681777"/>
                  <a:pt x="3747341" y="666692"/>
                </a:cubicBezTo>
                <a:cubicBezTo>
                  <a:pt x="3727978" y="651607"/>
                  <a:pt x="3670590" y="630573"/>
                  <a:pt x="3619810" y="619950"/>
                </a:cubicBezTo>
                <a:cubicBezTo>
                  <a:pt x="3569031" y="609328"/>
                  <a:pt x="3521514" y="596485"/>
                  <a:pt x="3514216" y="591410"/>
                </a:cubicBezTo>
                <a:cubicBezTo>
                  <a:pt x="3506919" y="586335"/>
                  <a:pt x="3505813" y="533735"/>
                  <a:pt x="3511759" y="474521"/>
                </a:cubicBezTo>
                <a:cubicBezTo>
                  <a:pt x="3525198" y="340714"/>
                  <a:pt x="3504091" y="271251"/>
                  <a:pt x="3430309" y="206470"/>
                </a:cubicBezTo>
                <a:cubicBezTo>
                  <a:pt x="3303384" y="95029"/>
                  <a:pt x="3147135" y="176125"/>
                  <a:pt x="3053115" y="402240"/>
                </a:cubicBezTo>
                <a:cubicBezTo>
                  <a:pt x="3039196" y="435714"/>
                  <a:pt x="3050167" y="460735"/>
                  <a:pt x="3078761" y="460735"/>
                </a:cubicBezTo>
                <a:cubicBezTo>
                  <a:pt x="3089577" y="460735"/>
                  <a:pt x="3107505" y="494680"/>
                  <a:pt x="3118602" y="536167"/>
                </a:cubicBezTo>
                <a:cubicBezTo>
                  <a:pt x="3144880" y="634418"/>
                  <a:pt x="3203951" y="710479"/>
                  <a:pt x="3264267" y="723726"/>
                </a:cubicBezTo>
                <a:cubicBezTo>
                  <a:pt x="3323306" y="736693"/>
                  <a:pt x="3323654" y="744920"/>
                  <a:pt x="3268120" y="814800"/>
                </a:cubicBezTo>
                <a:cubicBezTo>
                  <a:pt x="3243834" y="845359"/>
                  <a:pt x="3199157" y="943190"/>
                  <a:pt x="3168838" y="1032200"/>
                </a:cubicBezTo>
                <a:cubicBezTo>
                  <a:pt x="3121083" y="1172398"/>
                  <a:pt x="3108966" y="1194037"/>
                  <a:pt x="3078216" y="1194037"/>
                </a:cubicBezTo>
                <a:cubicBezTo>
                  <a:pt x="3050035" y="1194037"/>
                  <a:pt x="3038836" y="1180071"/>
                  <a:pt x="3023887" y="1126286"/>
                </a:cubicBezTo>
                <a:cubicBezTo>
                  <a:pt x="2988150" y="997707"/>
                  <a:pt x="2926670" y="835321"/>
                  <a:pt x="2909215" y="823401"/>
                </a:cubicBezTo>
                <a:cubicBezTo>
                  <a:pt x="2899586" y="816824"/>
                  <a:pt x="2812128" y="811445"/>
                  <a:pt x="2714866" y="811445"/>
                </a:cubicBezTo>
                <a:lnTo>
                  <a:pt x="2538024" y="811445"/>
                </a:lnTo>
                <a:lnTo>
                  <a:pt x="2470747" y="707826"/>
                </a:lnTo>
                <a:lnTo>
                  <a:pt x="2516891" y="660451"/>
                </a:lnTo>
                <a:cubicBezTo>
                  <a:pt x="2556851" y="619424"/>
                  <a:pt x="2563033" y="600901"/>
                  <a:pt x="2563033" y="522188"/>
                </a:cubicBezTo>
                <a:cubicBezTo>
                  <a:pt x="2563033" y="408558"/>
                  <a:pt x="2518731" y="348598"/>
                  <a:pt x="2407827" y="312126"/>
                </a:cubicBezTo>
                <a:cubicBezTo>
                  <a:pt x="2340660" y="290037"/>
                  <a:pt x="2319456" y="289761"/>
                  <a:pt x="2224349" y="309731"/>
                </a:cubicBezTo>
                <a:cubicBezTo>
                  <a:pt x="2105212" y="334749"/>
                  <a:pt x="2023864" y="371028"/>
                  <a:pt x="2010847" y="404947"/>
                </a:cubicBezTo>
                <a:cubicBezTo>
                  <a:pt x="1996088" y="443411"/>
                  <a:pt x="2055487" y="524500"/>
                  <a:pt x="2098420" y="524500"/>
                </a:cubicBezTo>
                <a:cubicBezTo>
                  <a:pt x="2135473" y="524500"/>
                  <a:pt x="2136666" y="527805"/>
                  <a:pt x="2127511" y="605098"/>
                </a:cubicBezTo>
                <a:cubicBezTo>
                  <a:pt x="2118649" y="679922"/>
                  <a:pt x="2121631" y="689626"/>
                  <a:pt x="2169130" y="740573"/>
                </a:cubicBezTo>
                <a:cubicBezTo>
                  <a:pt x="2197270" y="770756"/>
                  <a:pt x="2231413" y="799049"/>
                  <a:pt x="2245003" y="803448"/>
                </a:cubicBezTo>
                <a:cubicBezTo>
                  <a:pt x="2298219" y="820670"/>
                  <a:pt x="2303721" y="842594"/>
                  <a:pt x="2276095" y="927337"/>
                </a:cubicBezTo>
                <a:lnTo>
                  <a:pt x="2249171" y="1009924"/>
                </a:lnTo>
                <a:lnTo>
                  <a:pt x="2220468" y="962493"/>
                </a:lnTo>
                <a:cubicBezTo>
                  <a:pt x="2174325" y="886247"/>
                  <a:pt x="1890118" y="603322"/>
                  <a:pt x="1835859" y="579618"/>
                </a:cubicBezTo>
                <a:cubicBezTo>
                  <a:pt x="1808541" y="567685"/>
                  <a:pt x="1747566" y="545834"/>
                  <a:pt x="1700357" y="531061"/>
                </a:cubicBezTo>
                <a:cubicBezTo>
                  <a:pt x="1567523" y="489494"/>
                  <a:pt x="1558728" y="472224"/>
                  <a:pt x="1558728" y="252970"/>
                </a:cubicBezTo>
                <a:cubicBezTo>
                  <a:pt x="1558728" y="14033"/>
                  <a:pt x="1554017" y="8492"/>
                  <a:pt x="1345092" y="1670"/>
                </a:cubicBezTo>
                <a:cubicBezTo>
                  <a:pt x="1311014" y="557"/>
                  <a:pt x="1284745" y="-143"/>
                  <a:pt x="1263866" y="25"/>
                </a:cubicBezTo>
                <a:close/>
              </a:path>
            </a:pathLst>
          </a:custGeom>
          <a:gradFill flip="none" rotWithShape="1">
            <a:gsLst>
              <a:gs pos="0">
                <a:srgbClr val="A41C20"/>
              </a:gs>
              <a:gs pos="89000">
                <a:srgbClr val="FEBB72"/>
              </a:gs>
              <a:gs pos="45000">
                <a:srgbClr val="EA4043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16AEFB5-1D79-8E46-A6C9-011C1CCECF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525835"/>
            <a:ext cx="12192000" cy="2332165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9D954FDA-DD16-42F5-A28B-D9CDEDBE4373}"/>
              </a:ext>
            </a:extLst>
          </p:cNvPr>
          <p:cNvGrpSpPr/>
          <p:nvPr/>
        </p:nvGrpSpPr>
        <p:grpSpPr>
          <a:xfrm>
            <a:off x="615439" y="880175"/>
            <a:ext cx="5609310" cy="2652094"/>
            <a:chOff x="615439" y="880175"/>
            <a:chExt cx="5609310" cy="265209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11595B3-AE2B-4F06-9C72-35B57C494ED6}"/>
                </a:ext>
              </a:extLst>
            </p:cNvPr>
            <p:cNvSpPr txBox="1"/>
            <p:nvPr/>
          </p:nvSpPr>
          <p:spPr>
            <a:xfrm>
              <a:off x="615439" y="1101840"/>
              <a:ext cx="1602080" cy="1764791"/>
            </a:xfrm>
            <a:prstGeom prst="rect">
              <a:avLst/>
            </a:prstGeom>
            <a:noFill/>
            <a:effectLst/>
          </p:spPr>
          <p:txBody>
            <a:bodyPr wrap="none" lIns="111557" tIns="55778" rIns="111557" bIns="55778" rtlCol="0">
              <a:spAutoFit/>
            </a:bodyPr>
            <a:lstStyle/>
            <a:p>
              <a:r>
                <a:rPr lang="zh-CN" altLang="en-US" sz="10736">
                  <a:gradFill>
                    <a:gsLst>
                      <a:gs pos="0">
                        <a:srgbClr val="A41C20"/>
                      </a:gs>
                      <a:gs pos="89000">
                        <a:srgbClr val="FEBB72"/>
                      </a:gs>
                      <a:gs pos="45000">
                        <a:srgbClr val="EA4043"/>
                      </a:gs>
                    </a:gsLst>
                    <a:lin ang="18600000" scaled="0"/>
                  </a:gradFill>
                  <a:effectLst>
                    <a:outerShdw blurRad="177800" dist="101600" dir="5400000" sx="95000" sy="95000" algn="t" rotWithShape="0">
                      <a:schemeClr val="accent2">
                        <a:lumMod val="50000"/>
                        <a:alpha val="32000"/>
                      </a:scheme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用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BBDC68C-63C5-44F2-A807-8BB322D4B099}"/>
                </a:ext>
              </a:extLst>
            </p:cNvPr>
            <p:cNvSpPr txBox="1"/>
            <p:nvPr/>
          </p:nvSpPr>
          <p:spPr>
            <a:xfrm>
              <a:off x="1698235" y="1178310"/>
              <a:ext cx="1257882" cy="1351755"/>
            </a:xfrm>
            <a:prstGeom prst="rect">
              <a:avLst/>
            </a:prstGeom>
            <a:noFill/>
            <a:effectLst/>
          </p:spPr>
          <p:txBody>
            <a:bodyPr wrap="none" lIns="111557" tIns="55778" rIns="111557" bIns="55778" rtlCol="0">
              <a:spAutoFit/>
            </a:bodyPr>
            <a:lstStyle/>
            <a:p>
              <a:r>
                <a:rPr lang="zh-CN" altLang="en-US" sz="8052">
                  <a:gradFill>
                    <a:gsLst>
                      <a:gs pos="0">
                        <a:srgbClr val="A41C20"/>
                      </a:gs>
                      <a:gs pos="89000">
                        <a:srgbClr val="FEBB72"/>
                      </a:gs>
                      <a:gs pos="45000">
                        <a:srgbClr val="EA4043"/>
                      </a:gs>
                    </a:gsLst>
                    <a:lin ang="18600000" scaled="0"/>
                  </a:gradFill>
                  <a:effectLst>
                    <a:outerShdw blurRad="177800" dist="101600" dir="5400000" sx="95000" sy="95000" algn="t" rotWithShape="0">
                      <a:schemeClr val="accent2">
                        <a:lumMod val="50000"/>
                        <a:alpha val="32000"/>
                      </a:scheme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最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4AF9A91-DB2A-4047-B9ED-676F0453490E}"/>
                </a:ext>
              </a:extLst>
            </p:cNvPr>
            <p:cNvSpPr txBox="1"/>
            <p:nvPr/>
          </p:nvSpPr>
          <p:spPr>
            <a:xfrm>
              <a:off x="2419739" y="960215"/>
              <a:ext cx="1476917" cy="1614596"/>
            </a:xfrm>
            <a:prstGeom prst="rect">
              <a:avLst/>
            </a:prstGeom>
            <a:noFill/>
            <a:effectLst/>
          </p:spPr>
          <p:txBody>
            <a:bodyPr wrap="none" lIns="111557" tIns="55778" rIns="111557" bIns="55778" rtlCol="0">
              <a:spAutoFit/>
            </a:bodyPr>
            <a:lstStyle/>
            <a:p>
              <a:r>
                <a:rPr lang="zh-CN" altLang="en-US" sz="9760">
                  <a:gradFill>
                    <a:gsLst>
                      <a:gs pos="0">
                        <a:srgbClr val="A41C20"/>
                      </a:gs>
                      <a:gs pos="89000">
                        <a:srgbClr val="FEBB72"/>
                      </a:gs>
                      <a:gs pos="45000">
                        <a:srgbClr val="EA4043"/>
                      </a:gs>
                    </a:gsLst>
                    <a:lin ang="18600000" scaled="0"/>
                  </a:gradFill>
                  <a:effectLst>
                    <a:outerShdw blurRad="177800" dist="101600" dir="5400000" sx="95000" sy="95000" algn="t" rotWithShape="0">
                      <a:schemeClr val="accent2">
                        <a:lumMod val="50000"/>
                        <a:alpha val="32000"/>
                      </a:scheme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美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0D36E9E-5174-4103-973B-387B73E6D324}"/>
                </a:ext>
              </a:extLst>
            </p:cNvPr>
            <p:cNvSpPr txBox="1"/>
            <p:nvPr/>
          </p:nvSpPr>
          <p:spPr>
            <a:xfrm>
              <a:off x="3627851" y="1054086"/>
              <a:ext cx="1351755" cy="1464401"/>
            </a:xfrm>
            <a:prstGeom prst="rect">
              <a:avLst/>
            </a:prstGeom>
            <a:noFill/>
            <a:effectLst/>
          </p:spPr>
          <p:txBody>
            <a:bodyPr wrap="none" lIns="111557" tIns="55778" rIns="111557" bIns="55778" rtlCol="0">
              <a:spAutoFit/>
            </a:bodyPr>
            <a:lstStyle/>
            <a:p>
              <a:r>
                <a:rPr lang="zh-CN" altLang="en-US" sz="8784">
                  <a:gradFill>
                    <a:gsLst>
                      <a:gs pos="0">
                        <a:srgbClr val="A41C20"/>
                      </a:gs>
                      <a:gs pos="89000">
                        <a:srgbClr val="FEBB72"/>
                      </a:gs>
                      <a:gs pos="45000">
                        <a:srgbClr val="EA4043"/>
                      </a:gs>
                    </a:gsLst>
                    <a:lin ang="18600000" scaled="0"/>
                  </a:gradFill>
                  <a:effectLst>
                    <a:outerShdw blurRad="177800" dist="101600" dir="5400000" sx="95000" sy="95000" algn="t" rotWithShape="0">
                      <a:schemeClr val="accent2">
                        <a:lumMod val="50000"/>
                        <a:alpha val="32000"/>
                      </a:scheme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逆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3365C0A-1E89-485C-8C87-A43956A05915}"/>
                </a:ext>
              </a:extLst>
            </p:cNvPr>
            <p:cNvSpPr txBox="1"/>
            <p:nvPr/>
          </p:nvSpPr>
          <p:spPr>
            <a:xfrm>
              <a:off x="4624981" y="1260604"/>
              <a:ext cx="976267" cy="1013816"/>
            </a:xfrm>
            <a:prstGeom prst="rect">
              <a:avLst/>
            </a:prstGeom>
            <a:noFill/>
            <a:effectLst/>
          </p:spPr>
          <p:txBody>
            <a:bodyPr wrap="none" lIns="111557" tIns="55778" rIns="111557" bIns="55778" rtlCol="0">
              <a:spAutoFit/>
            </a:bodyPr>
            <a:lstStyle/>
            <a:p>
              <a:r>
                <a:rPr lang="zh-CN" altLang="en-US" sz="5856">
                  <a:gradFill>
                    <a:gsLst>
                      <a:gs pos="0">
                        <a:srgbClr val="A41C20"/>
                      </a:gs>
                      <a:gs pos="89000">
                        <a:srgbClr val="FEBB72"/>
                      </a:gs>
                      <a:gs pos="45000">
                        <a:srgbClr val="EA4043"/>
                      </a:gs>
                    </a:gsLst>
                    <a:lin ang="18600000" scaled="0"/>
                  </a:gradFill>
                  <a:effectLst>
                    <a:outerShdw blurRad="177800" dist="101600" dir="5400000" sx="95000" sy="95000" algn="t" rotWithShape="0">
                      <a:schemeClr val="accent2">
                        <a:lumMod val="50000"/>
                        <a:alpha val="32000"/>
                      </a:scheme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行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69D9F6B-2D93-4FAB-B6A8-62244621CBE4}"/>
                </a:ext>
              </a:extLst>
            </p:cNvPr>
            <p:cNvSpPr txBox="1"/>
            <p:nvPr/>
          </p:nvSpPr>
          <p:spPr>
            <a:xfrm>
              <a:off x="1844639" y="2285253"/>
              <a:ext cx="1164010" cy="1239109"/>
            </a:xfrm>
            <a:prstGeom prst="rect">
              <a:avLst/>
            </a:prstGeom>
            <a:noFill/>
            <a:effectLst/>
          </p:spPr>
          <p:txBody>
            <a:bodyPr wrap="none" lIns="111557" tIns="55778" rIns="111557" bIns="55778" rtlCol="0">
              <a:spAutoFit/>
            </a:bodyPr>
            <a:lstStyle/>
            <a:p>
              <a:r>
                <a:rPr lang="zh-CN" altLang="en-US" sz="7320">
                  <a:gradFill>
                    <a:gsLst>
                      <a:gs pos="0">
                        <a:srgbClr val="A41C20"/>
                      </a:gs>
                      <a:gs pos="89000">
                        <a:srgbClr val="FEBB72"/>
                      </a:gs>
                      <a:gs pos="45000">
                        <a:srgbClr val="EA4043"/>
                      </a:gs>
                    </a:gsLst>
                    <a:lin ang="18600000" scaled="0"/>
                  </a:gradFill>
                  <a:effectLst>
                    <a:outerShdw blurRad="177800" dist="101600" dir="5400000" sx="95000" sy="95000" algn="t" rotWithShape="0">
                      <a:schemeClr val="accent2">
                        <a:lumMod val="50000"/>
                        <a:alpha val="32000"/>
                      </a:scheme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捍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AC941D2-4110-4214-AE39-B8BB8015FB2F}"/>
                </a:ext>
              </a:extLst>
            </p:cNvPr>
            <p:cNvSpPr txBox="1"/>
            <p:nvPr/>
          </p:nvSpPr>
          <p:spPr>
            <a:xfrm>
              <a:off x="2643912" y="2303237"/>
              <a:ext cx="1070139" cy="1126463"/>
            </a:xfrm>
            <a:prstGeom prst="rect">
              <a:avLst/>
            </a:prstGeom>
            <a:noFill/>
            <a:effectLst/>
          </p:spPr>
          <p:txBody>
            <a:bodyPr wrap="none" lIns="111557" tIns="55778" rIns="111557" bIns="55778" rtlCol="0">
              <a:spAutoFit/>
            </a:bodyPr>
            <a:lstStyle/>
            <a:p>
              <a:r>
                <a:rPr lang="zh-CN" altLang="en-US" sz="6588">
                  <a:gradFill>
                    <a:gsLst>
                      <a:gs pos="0">
                        <a:srgbClr val="A41C20"/>
                      </a:gs>
                      <a:gs pos="89000">
                        <a:srgbClr val="FEBB72"/>
                      </a:gs>
                      <a:gs pos="45000">
                        <a:srgbClr val="EA4043"/>
                      </a:gs>
                    </a:gsLst>
                    <a:lin ang="18600000" scaled="0"/>
                  </a:gradFill>
                  <a:effectLst>
                    <a:outerShdw blurRad="177800" dist="101600" dir="5400000" sx="95000" sy="95000" algn="t" rotWithShape="0">
                      <a:schemeClr val="accent2">
                        <a:lumMod val="50000"/>
                        <a:alpha val="32000"/>
                      </a:scheme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卫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57FF512-1AFA-4E6C-A4A8-E3350A518DC2}"/>
                </a:ext>
              </a:extLst>
            </p:cNvPr>
            <p:cNvSpPr txBox="1"/>
            <p:nvPr/>
          </p:nvSpPr>
          <p:spPr>
            <a:xfrm>
              <a:off x="3202821" y="2336634"/>
              <a:ext cx="1070139" cy="1126463"/>
            </a:xfrm>
            <a:prstGeom prst="rect">
              <a:avLst/>
            </a:prstGeom>
            <a:noFill/>
            <a:effectLst/>
          </p:spPr>
          <p:txBody>
            <a:bodyPr wrap="none" lIns="111557" tIns="55778" rIns="111557" bIns="55778" rtlCol="0">
              <a:spAutoFit/>
            </a:bodyPr>
            <a:lstStyle/>
            <a:p>
              <a:r>
                <a:rPr lang="zh-CN" altLang="en-US" sz="6588">
                  <a:gradFill>
                    <a:gsLst>
                      <a:gs pos="0">
                        <a:srgbClr val="A41C20"/>
                      </a:gs>
                      <a:gs pos="89000">
                        <a:srgbClr val="FEBB72"/>
                      </a:gs>
                      <a:gs pos="45000">
                        <a:srgbClr val="EA4043"/>
                      </a:gs>
                    </a:gsLst>
                    <a:lin ang="18600000" scaled="0"/>
                  </a:gradFill>
                  <a:effectLst>
                    <a:outerShdw blurRad="177800" dist="101600" dir="5400000" sx="95000" sy="95000" algn="t" rotWithShape="0">
                      <a:schemeClr val="accent2">
                        <a:lumMod val="50000"/>
                        <a:alpha val="32000"/>
                      </a:scheme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党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EA28481-6942-4CF4-A5F1-82387DE67FD3}"/>
                </a:ext>
              </a:extLst>
            </p:cNvPr>
            <p:cNvSpPr txBox="1"/>
            <p:nvPr/>
          </p:nvSpPr>
          <p:spPr>
            <a:xfrm>
              <a:off x="3937782" y="2132663"/>
              <a:ext cx="1164010" cy="1239109"/>
            </a:xfrm>
            <a:prstGeom prst="rect">
              <a:avLst/>
            </a:prstGeom>
            <a:noFill/>
            <a:effectLst/>
          </p:spPr>
          <p:txBody>
            <a:bodyPr wrap="none" lIns="111557" tIns="55778" rIns="111557" bIns="55778" rtlCol="0">
              <a:spAutoFit/>
            </a:bodyPr>
            <a:lstStyle/>
            <a:p>
              <a:r>
                <a:rPr lang="zh-CN" altLang="en-US" sz="7320">
                  <a:gradFill>
                    <a:gsLst>
                      <a:gs pos="0">
                        <a:srgbClr val="A41C20"/>
                      </a:gs>
                      <a:gs pos="89000">
                        <a:srgbClr val="FEBB72"/>
                      </a:gs>
                      <a:gs pos="45000">
                        <a:srgbClr val="EA4043"/>
                      </a:gs>
                    </a:gsLst>
                    <a:lin ang="18600000" scaled="0"/>
                  </a:gradFill>
                  <a:effectLst>
                    <a:outerShdw blurRad="177800" dist="101600" dir="5400000" sx="95000" sy="95000" algn="t" rotWithShape="0">
                      <a:schemeClr val="accent2">
                        <a:lumMod val="50000"/>
                        <a:alpha val="32000"/>
                      </a:scheme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旗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D9F62A5-152E-4957-B429-433BC567387E}"/>
                </a:ext>
              </a:extLst>
            </p:cNvPr>
            <p:cNvSpPr txBox="1"/>
            <p:nvPr/>
          </p:nvSpPr>
          <p:spPr>
            <a:xfrm>
              <a:off x="4747832" y="1917673"/>
              <a:ext cx="1476917" cy="1614596"/>
            </a:xfrm>
            <a:prstGeom prst="rect">
              <a:avLst/>
            </a:prstGeom>
            <a:noFill/>
            <a:effectLst/>
          </p:spPr>
          <p:txBody>
            <a:bodyPr wrap="none" lIns="111557" tIns="55778" rIns="111557" bIns="55778" rtlCol="0">
              <a:spAutoFit/>
            </a:bodyPr>
            <a:lstStyle/>
            <a:p>
              <a:r>
                <a:rPr lang="zh-CN" altLang="en-US" sz="9760">
                  <a:gradFill>
                    <a:gsLst>
                      <a:gs pos="0">
                        <a:srgbClr val="A41C20"/>
                      </a:gs>
                      <a:gs pos="89000">
                        <a:srgbClr val="FEBB72"/>
                      </a:gs>
                      <a:gs pos="45000">
                        <a:srgbClr val="EA4043"/>
                      </a:gs>
                    </a:gsLst>
                    <a:lin ang="18600000" scaled="0"/>
                  </a:gradFill>
                  <a:effectLst>
                    <a:outerShdw blurRad="177800" dist="101600" dir="5400000" sx="95000" sy="95000" algn="t" rotWithShape="0">
                      <a:schemeClr val="accent2">
                        <a:lumMod val="50000"/>
                        <a:alpha val="32000"/>
                      </a:scheme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红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DC7D6DB-D9BA-411D-B386-4F00576DA03B}"/>
                </a:ext>
              </a:extLst>
            </p:cNvPr>
            <p:cNvSpPr txBox="1"/>
            <p:nvPr/>
          </p:nvSpPr>
          <p:spPr>
            <a:xfrm>
              <a:off x="3292446" y="880175"/>
              <a:ext cx="675096" cy="1013816"/>
            </a:xfrm>
            <a:prstGeom prst="rect">
              <a:avLst/>
            </a:prstGeom>
            <a:noFill/>
            <a:effectLst/>
          </p:spPr>
          <p:txBody>
            <a:bodyPr wrap="none" lIns="111557" tIns="55778" rIns="111557" bIns="55778" rtlCol="0">
              <a:spAutoFit/>
            </a:bodyPr>
            <a:lstStyle/>
            <a:p>
              <a:r>
                <a:rPr lang="zh-CN" altLang="en-US" sz="5856">
                  <a:gradFill>
                    <a:gsLst>
                      <a:gs pos="0">
                        <a:srgbClr val="A41C20"/>
                      </a:gs>
                      <a:gs pos="89000">
                        <a:srgbClr val="FEBB72"/>
                      </a:gs>
                      <a:gs pos="45000">
                        <a:srgbClr val="EA4043"/>
                      </a:gs>
                    </a:gsLst>
                    <a:lin ang="18600000" scaled="0"/>
                  </a:gradFill>
                  <a:effectLst>
                    <a:outerShdw blurRad="177800" dist="101600" dir="5400000" sx="95000" sy="95000" algn="t" rotWithShape="0">
                      <a:schemeClr val="accent2">
                        <a:lumMod val="50000"/>
                        <a:alpha val="32000"/>
                      </a:scheme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“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87D3F69-F9BC-4723-A111-9DB8A684F1BB}"/>
                </a:ext>
              </a:extLst>
            </p:cNvPr>
            <p:cNvSpPr txBox="1"/>
            <p:nvPr/>
          </p:nvSpPr>
          <p:spPr>
            <a:xfrm>
              <a:off x="5324659" y="1154820"/>
              <a:ext cx="675096" cy="1013816"/>
            </a:xfrm>
            <a:prstGeom prst="rect">
              <a:avLst/>
            </a:prstGeom>
            <a:noFill/>
            <a:effectLst/>
          </p:spPr>
          <p:txBody>
            <a:bodyPr wrap="none" lIns="111557" tIns="55778" rIns="111557" bIns="55778" rtlCol="0">
              <a:spAutoFit/>
            </a:bodyPr>
            <a:lstStyle/>
            <a:p>
              <a:r>
                <a:rPr lang="zh-CN" altLang="en-US" sz="5856">
                  <a:gradFill>
                    <a:gsLst>
                      <a:gs pos="0">
                        <a:srgbClr val="A41C20"/>
                      </a:gs>
                      <a:gs pos="89000">
                        <a:srgbClr val="FEBB72"/>
                      </a:gs>
                      <a:gs pos="45000">
                        <a:srgbClr val="EA4043"/>
                      </a:gs>
                    </a:gsLst>
                    <a:lin ang="18600000" scaled="0"/>
                  </a:gradFill>
                  <a:effectLst>
                    <a:outerShdw blurRad="177800" dist="101600" dir="5400000" sx="95000" sy="95000" algn="t" rotWithShape="0">
                      <a:schemeClr val="accent2">
                        <a:lumMod val="50000"/>
                        <a:alpha val="32000"/>
                      </a:scheme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5586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>
            <a:extLst>
              <a:ext uri="{FF2B5EF4-FFF2-40B4-BE49-F238E27FC236}">
                <a16:creationId xmlns:a16="http://schemas.microsoft.com/office/drawing/2014/main" id="{B78EEBF4-0896-836B-1F84-5D34CBE7B0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578" b="817"/>
          <a:stretch>
            <a:fillRect/>
          </a:stretch>
        </p:blipFill>
        <p:spPr>
          <a:xfrm flipH="1">
            <a:off x="1163791" y="291636"/>
            <a:ext cx="3882008" cy="4144379"/>
          </a:xfrm>
          <a:custGeom>
            <a:avLst/>
            <a:gdLst>
              <a:gd name="connsiteX0" fmla="*/ 265814 w 3712626"/>
              <a:gd name="connsiteY0" fmla="*/ 759565 h 3963549"/>
              <a:gd name="connsiteX1" fmla="*/ 451551 w 3712626"/>
              <a:gd name="connsiteY1" fmla="*/ 1024404 h 3963549"/>
              <a:gd name="connsiteX2" fmla="*/ 304920 w 3712626"/>
              <a:gd name="connsiteY2" fmla="*/ 780019 h 3963549"/>
              <a:gd name="connsiteX3" fmla="*/ 291531 w 3712626"/>
              <a:gd name="connsiteY3" fmla="*/ 770444 h 3963549"/>
              <a:gd name="connsiteX4" fmla="*/ 265814 w 3712626"/>
              <a:gd name="connsiteY4" fmla="*/ 759565 h 3963549"/>
              <a:gd name="connsiteX5" fmla="*/ 3712626 w 3712626"/>
              <a:gd name="connsiteY5" fmla="*/ 0 h 3963549"/>
              <a:gd name="connsiteX6" fmla="*/ 876972 w 3712626"/>
              <a:gd name="connsiteY6" fmla="*/ 0 h 3963549"/>
              <a:gd name="connsiteX7" fmla="*/ 659041 w 3712626"/>
              <a:gd name="connsiteY7" fmla="*/ 185557 h 3963549"/>
              <a:gd name="connsiteX8" fmla="*/ 38579 w 3712626"/>
              <a:gd name="connsiteY8" fmla="*/ 844499 h 3963549"/>
              <a:gd name="connsiteX9" fmla="*/ 0 w 3712626"/>
              <a:gd name="connsiteY9" fmla="*/ 904162 h 3963549"/>
              <a:gd name="connsiteX10" fmla="*/ 268671 w 3712626"/>
              <a:gd name="connsiteY10" fmla="*/ 719604 h 3963549"/>
              <a:gd name="connsiteX11" fmla="*/ 304920 w 3712626"/>
              <a:gd name="connsiteY11" fmla="*/ 780019 h 3963549"/>
              <a:gd name="connsiteX12" fmla="*/ 316891 w 3712626"/>
              <a:gd name="connsiteY12" fmla="*/ 788581 h 3963549"/>
              <a:gd name="connsiteX13" fmla="*/ 451551 w 3712626"/>
              <a:gd name="connsiteY13" fmla="*/ 902484 h 3963549"/>
              <a:gd name="connsiteX14" fmla="*/ 2402271 w 3712626"/>
              <a:gd name="connsiteY14" fmla="*/ 2761764 h 3963549"/>
              <a:gd name="connsiteX15" fmla="*/ 2432751 w 3712626"/>
              <a:gd name="connsiteY15" fmla="*/ 3249444 h 3963549"/>
              <a:gd name="connsiteX16" fmla="*/ 2337695 w 3712626"/>
              <a:gd name="connsiteY16" fmla="*/ 3297575 h 3963549"/>
              <a:gd name="connsiteX17" fmla="*/ 2268613 w 3712626"/>
              <a:gd name="connsiteY17" fmla="*/ 3328473 h 3963549"/>
              <a:gd name="connsiteX18" fmla="*/ 2418385 w 3712626"/>
              <a:gd name="connsiteY18" fmla="*/ 3399970 h 3963549"/>
              <a:gd name="connsiteX19" fmla="*/ 3619784 w 3712626"/>
              <a:gd name="connsiteY19" fmla="*/ 3941944 h 3963549"/>
              <a:gd name="connsiteX20" fmla="*/ 3712626 w 3712626"/>
              <a:gd name="connsiteY20" fmla="*/ 3963549 h 396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712626" h="3963549">
                <a:moveTo>
                  <a:pt x="265814" y="759565"/>
                </a:moveTo>
                <a:cubicBezTo>
                  <a:pt x="248351" y="767229"/>
                  <a:pt x="349951" y="895817"/>
                  <a:pt x="451551" y="1024404"/>
                </a:cubicBezTo>
                <a:lnTo>
                  <a:pt x="304920" y="780019"/>
                </a:lnTo>
                <a:lnTo>
                  <a:pt x="291531" y="770444"/>
                </a:lnTo>
                <a:cubicBezTo>
                  <a:pt x="277561" y="761336"/>
                  <a:pt x="269306" y="758032"/>
                  <a:pt x="265814" y="759565"/>
                </a:cubicBezTo>
                <a:close/>
                <a:moveTo>
                  <a:pt x="3712626" y="0"/>
                </a:moveTo>
                <a:lnTo>
                  <a:pt x="876972" y="0"/>
                </a:lnTo>
                <a:lnTo>
                  <a:pt x="659041" y="185557"/>
                </a:lnTo>
                <a:cubicBezTo>
                  <a:pt x="394668" y="422234"/>
                  <a:pt x="169710" y="656188"/>
                  <a:pt x="38579" y="844499"/>
                </a:cubicBezTo>
                <a:lnTo>
                  <a:pt x="0" y="904162"/>
                </a:lnTo>
                <a:lnTo>
                  <a:pt x="268671" y="719604"/>
                </a:lnTo>
                <a:lnTo>
                  <a:pt x="304920" y="780019"/>
                </a:lnTo>
                <a:lnTo>
                  <a:pt x="316891" y="788581"/>
                </a:lnTo>
                <a:cubicBezTo>
                  <a:pt x="346776" y="811312"/>
                  <a:pt x="390591" y="848192"/>
                  <a:pt x="451551" y="902484"/>
                </a:cubicBezTo>
                <a:cubicBezTo>
                  <a:pt x="776671" y="1192044"/>
                  <a:pt x="2072071" y="2370604"/>
                  <a:pt x="2402271" y="2761764"/>
                </a:cubicBezTo>
                <a:cubicBezTo>
                  <a:pt x="2732471" y="3152924"/>
                  <a:pt x="2653731" y="3132604"/>
                  <a:pt x="2432751" y="3249444"/>
                </a:cubicBezTo>
                <a:cubicBezTo>
                  <a:pt x="2405129" y="3264049"/>
                  <a:pt x="2373379" y="3280400"/>
                  <a:pt x="2337695" y="3297575"/>
                </a:cubicBezTo>
                <a:lnTo>
                  <a:pt x="2268613" y="3328473"/>
                </a:lnTo>
                <a:lnTo>
                  <a:pt x="2418385" y="3399970"/>
                </a:lnTo>
                <a:cubicBezTo>
                  <a:pt x="2792188" y="3585097"/>
                  <a:pt x="3231756" y="3833530"/>
                  <a:pt x="3619784" y="3941944"/>
                </a:cubicBezTo>
                <a:lnTo>
                  <a:pt x="3712626" y="3963549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62C186F-8A4B-C45A-F263-E38F84BE4F8A}"/>
              </a:ext>
            </a:extLst>
          </p:cNvPr>
          <p:cNvGrpSpPr/>
          <p:nvPr/>
        </p:nvGrpSpPr>
        <p:grpSpPr>
          <a:xfrm>
            <a:off x="2424257" y="1752911"/>
            <a:ext cx="9443892" cy="3313658"/>
            <a:chOff x="2403614" y="1621097"/>
            <a:chExt cx="9443892" cy="331365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19ECED5-DC64-AE8F-79D9-43AE51565238}"/>
                </a:ext>
              </a:extLst>
            </p:cNvPr>
            <p:cNvSpPr txBox="1"/>
            <p:nvPr/>
          </p:nvSpPr>
          <p:spPr>
            <a:xfrm>
              <a:off x="2680637" y="2157839"/>
              <a:ext cx="4801314" cy="12003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zh-CN" sz="7200" b="0" i="1" u="none" strike="noStrike" kern="1200" cap="none" spc="0" normalizeH="0" baseline="0" noProof="0">
                  <a:ln>
                    <a:noFill/>
                  </a:ln>
                  <a:gradFill>
                    <a:gsLst>
                      <a:gs pos="48315">
                        <a:srgbClr val="FB8C05"/>
                      </a:gs>
                      <a:gs pos="0">
                        <a:srgbClr val="A41C20"/>
                      </a:gs>
                      <a:gs pos="87000">
                        <a:srgbClr val="EE6464"/>
                      </a:gs>
                    </a:gsLst>
                    <a:lin ang="2700000" scaled="1"/>
                  </a:gradFill>
                  <a:effectLst>
                    <a:outerShdw blurRad="190500" dist="76200" dir="5400000" algn="t" rotWithShape="0">
                      <a:srgbClr val="EE6464">
                        <a:alpha val="22000"/>
                      </a:srgbClr>
                    </a:outerShdw>
                  </a:effectLst>
                  <a:uLnTx/>
                  <a:uFillTx/>
                  <a:latin typeface="+mj-ea"/>
                  <a:ea typeface="+mj-ea"/>
                </a:rPr>
                <a:t>当好领头雁</a:t>
              </a:r>
              <a:endParaRPr lang="zh-CN" altLang="en-US" sz="7200" i="1">
                <a:gradFill>
                  <a:gsLst>
                    <a:gs pos="48315">
                      <a:srgbClr val="FB8C05"/>
                    </a:gs>
                    <a:gs pos="0">
                      <a:srgbClr val="A41C20"/>
                    </a:gs>
                    <a:gs pos="87000">
                      <a:srgbClr val="EE6464"/>
                    </a:gs>
                  </a:gsLst>
                  <a:lin ang="2700000" scaled="1"/>
                </a:gradFill>
                <a:effectLst>
                  <a:outerShdw blurRad="190500" dist="76200" dir="5400000" algn="t" rotWithShape="0">
                    <a:srgbClr val="EE6464">
                      <a:alpha val="22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364A83C-85FE-E6CF-37B9-71C7B004B5CE}"/>
                </a:ext>
              </a:extLst>
            </p:cNvPr>
            <p:cNvSpPr/>
            <p:nvPr/>
          </p:nvSpPr>
          <p:spPr>
            <a:xfrm>
              <a:off x="2403614" y="2989580"/>
              <a:ext cx="5555976" cy="335280"/>
            </a:xfrm>
            <a:custGeom>
              <a:avLst/>
              <a:gdLst>
                <a:gd name="connsiteX0" fmla="*/ 375920 w 8524240"/>
                <a:gd name="connsiteY0" fmla="*/ 0 h 335280"/>
                <a:gd name="connsiteX1" fmla="*/ 375920 w 8524240"/>
                <a:gd name="connsiteY1" fmla="*/ 0 h 335280"/>
                <a:gd name="connsiteX2" fmla="*/ 233680 w 8524240"/>
                <a:gd name="connsiteY2" fmla="*/ 132080 h 335280"/>
                <a:gd name="connsiteX3" fmla="*/ 152400 w 8524240"/>
                <a:gd name="connsiteY3" fmla="*/ 193040 h 335280"/>
                <a:gd name="connsiteX4" fmla="*/ 101600 w 8524240"/>
                <a:gd name="connsiteY4" fmla="*/ 243840 h 335280"/>
                <a:gd name="connsiteX5" fmla="*/ 50800 w 8524240"/>
                <a:gd name="connsiteY5" fmla="*/ 284480 h 335280"/>
                <a:gd name="connsiteX6" fmla="*/ 0 w 8524240"/>
                <a:gd name="connsiteY6" fmla="*/ 335280 h 335280"/>
                <a:gd name="connsiteX7" fmla="*/ 0 w 8524240"/>
                <a:gd name="connsiteY7" fmla="*/ 335280 h 335280"/>
                <a:gd name="connsiteX8" fmla="*/ 8524240 w 8524240"/>
                <a:gd name="connsiteY8" fmla="*/ 335280 h 335280"/>
                <a:gd name="connsiteX0" fmla="*/ 375920 w 8524240"/>
                <a:gd name="connsiteY0" fmla="*/ 0 h 335280"/>
                <a:gd name="connsiteX1" fmla="*/ 375920 w 8524240"/>
                <a:gd name="connsiteY1" fmla="*/ 0 h 335280"/>
                <a:gd name="connsiteX2" fmla="*/ 233680 w 8524240"/>
                <a:gd name="connsiteY2" fmla="*/ 132080 h 335280"/>
                <a:gd name="connsiteX3" fmla="*/ 101600 w 8524240"/>
                <a:gd name="connsiteY3" fmla="*/ 243840 h 335280"/>
                <a:gd name="connsiteX4" fmla="*/ 50800 w 8524240"/>
                <a:gd name="connsiteY4" fmla="*/ 284480 h 335280"/>
                <a:gd name="connsiteX5" fmla="*/ 0 w 8524240"/>
                <a:gd name="connsiteY5" fmla="*/ 335280 h 335280"/>
                <a:gd name="connsiteX6" fmla="*/ 0 w 8524240"/>
                <a:gd name="connsiteY6" fmla="*/ 335280 h 335280"/>
                <a:gd name="connsiteX7" fmla="*/ 8524240 w 8524240"/>
                <a:gd name="connsiteY7" fmla="*/ 335280 h 335280"/>
                <a:gd name="connsiteX0" fmla="*/ 375920 w 8524240"/>
                <a:gd name="connsiteY0" fmla="*/ 0 h 335280"/>
                <a:gd name="connsiteX1" fmla="*/ 375920 w 8524240"/>
                <a:gd name="connsiteY1" fmla="*/ 0 h 335280"/>
                <a:gd name="connsiteX2" fmla="*/ 233680 w 8524240"/>
                <a:gd name="connsiteY2" fmla="*/ 132080 h 335280"/>
                <a:gd name="connsiteX3" fmla="*/ 50800 w 8524240"/>
                <a:gd name="connsiteY3" fmla="*/ 284480 h 335280"/>
                <a:gd name="connsiteX4" fmla="*/ 0 w 8524240"/>
                <a:gd name="connsiteY4" fmla="*/ 335280 h 335280"/>
                <a:gd name="connsiteX5" fmla="*/ 0 w 8524240"/>
                <a:gd name="connsiteY5" fmla="*/ 335280 h 335280"/>
                <a:gd name="connsiteX6" fmla="*/ 8524240 w 8524240"/>
                <a:gd name="connsiteY6" fmla="*/ 335280 h 335280"/>
                <a:gd name="connsiteX0" fmla="*/ 375920 w 8524240"/>
                <a:gd name="connsiteY0" fmla="*/ 0 h 335280"/>
                <a:gd name="connsiteX1" fmla="*/ 375920 w 8524240"/>
                <a:gd name="connsiteY1" fmla="*/ 0 h 335280"/>
                <a:gd name="connsiteX2" fmla="*/ 233680 w 8524240"/>
                <a:gd name="connsiteY2" fmla="*/ 132080 h 335280"/>
                <a:gd name="connsiteX3" fmla="*/ 0 w 8524240"/>
                <a:gd name="connsiteY3" fmla="*/ 335280 h 335280"/>
                <a:gd name="connsiteX4" fmla="*/ 0 w 8524240"/>
                <a:gd name="connsiteY4" fmla="*/ 335280 h 335280"/>
                <a:gd name="connsiteX5" fmla="*/ 8524240 w 8524240"/>
                <a:gd name="connsiteY5" fmla="*/ 335280 h 335280"/>
                <a:gd name="connsiteX0" fmla="*/ 375920 w 8524240"/>
                <a:gd name="connsiteY0" fmla="*/ 0 h 335280"/>
                <a:gd name="connsiteX1" fmla="*/ 375920 w 8524240"/>
                <a:gd name="connsiteY1" fmla="*/ 0 h 335280"/>
                <a:gd name="connsiteX2" fmla="*/ 0 w 8524240"/>
                <a:gd name="connsiteY2" fmla="*/ 335280 h 335280"/>
                <a:gd name="connsiteX3" fmla="*/ 0 w 8524240"/>
                <a:gd name="connsiteY3" fmla="*/ 335280 h 335280"/>
                <a:gd name="connsiteX4" fmla="*/ 8524240 w 8524240"/>
                <a:gd name="connsiteY4" fmla="*/ 335280 h 335280"/>
                <a:gd name="connsiteX0" fmla="*/ 375920 w 5352776"/>
                <a:gd name="connsiteY0" fmla="*/ 0 h 335280"/>
                <a:gd name="connsiteX1" fmla="*/ 375920 w 5352776"/>
                <a:gd name="connsiteY1" fmla="*/ 0 h 335280"/>
                <a:gd name="connsiteX2" fmla="*/ 0 w 5352776"/>
                <a:gd name="connsiteY2" fmla="*/ 335280 h 335280"/>
                <a:gd name="connsiteX3" fmla="*/ 0 w 5352776"/>
                <a:gd name="connsiteY3" fmla="*/ 335280 h 335280"/>
                <a:gd name="connsiteX4" fmla="*/ 5352776 w 5352776"/>
                <a:gd name="connsiteY4" fmla="*/ 335280 h 335280"/>
                <a:gd name="connsiteX0" fmla="*/ 375920 w 8664936"/>
                <a:gd name="connsiteY0" fmla="*/ 0 h 335280"/>
                <a:gd name="connsiteX1" fmla="*/ 375920 w 8664936"/>
                <a:gd name="connsiteY1" fmla="*/ 0 h 335280"/>
                <a:gd name="connsiteX2" fmla="*/ 0 w 8664936"/>
                <a:gd name="connsiteY2" fmla="*/ 335280 h 335280"/>
                <a:gd name="connsiteX3" fmla="*/ 0 w 8664936"/>
                <a:gd name="connsiteY3" fmla="*/ 335280 h 335280"/>
                <a:gd name="connsiteX4" fmla="*/ 8664936 w 8664936"/>
                <a:gd name="connsiteY4" fmla="*/ 294640 h 335280"/>
                <a:gd name="connsiteX0" fmla="*/ 375920 w 7557496"/>
                <a:gd name="connsiteY0" fmla="*/ 0 h 335280"/>
                <a:gd name="connsiteX1" fmla="*/ 375920 w 7557496"/>
                <a:gd name="connsiteY1" fmla="*/ 0 h 335280"/>
                <a:gd name="connsiteX2" fmla="*/ 0 w 7557496"/>
                <a:gd name="connsiteY2" fmla="*/ 335280 h 335280"/>
                <a:gd name="connsiteX3" fmla="*/ 0 w 7557496"/>
                <a:gd name="connsiteY3" fmla="*/ 335280 h 335280"/>
                <a:gd name="connsiteX4" fmla="*/ 7557496 w 7557496"/>
                <a:gd name="connsiteY4" fmla="*/ 314960 h 335280"/>
                <a:gd name="connsiteX0" fmla="*/ 375920 w 4915896"/>
                <a:gd name="connsiteY0" fmla="*/ 0 h 335280"/>
                <a:gd name="connsiteX1" fmla="*/ 375920 w 4915896"/>
                <a:gd name="connsiteY1" fmla="*/ 0 h 335280"/>
                <a:gd name="connsiteX2" fmla="*/ 0 w 4915896"/>
                <a:gd name="connsiteY2" fmla="*/ 335280 h 335280"/>
                <a:gd name="connsiteX3" fmla="*/ 0 w 4915896"/>
                <a:gd name="connsiteY3" fmla="*/ 335280 h 335280"/>
                <a:gd name="connsiteX4" fmla="*/ 4915896 w 4915896"/>
                <a:gd name="connsiteY4" fmla="*/ 335280 h 335280"/>
                <a:gd name="connsiteX0" fmla="*/ 375920 w 5519400"/>
                <a:gd name="connsiteY0" fmla="*/ 0 h 365760"/>
                <a:gd name="connsiteX1" fmla="*/ 375920 w 5519400"/>
                <a:gd name="connsiteY1" fmla="*/ 0 h 365760"/>
                <a:gd name="connsiteX2" fmla="*/ 0 w 5519400"/>
                <a:gd name="connsiteY2" fmla="*/ 335280 h 365760"/>
                <a:gd name="connsiteX3" fmla="*/ 0 w 5519400"/>
                <a:gd name="connsiteY3" fmla="*/ 335280 h 365760"/>
                <a:gd name="connsiteX4" fmla="*/ 5519400 w 5519400"/>
                <a:gd name="connsiteY4" fmla="*/ 365760 h 365760"/>
                <a:gd name="connsiteX0" fmla="*/ 375920 w 5555976"/>
                <a:gd name="connsiteY0" fmla="*/ 0 h 335280"/>
                <a:gd name="connsiteX1" fmla="*/ 375920 w 5555976"/>
                <a:gd name="connsiteY1" fmla="*/ 0 h 335280"/>
                <a:gd name="connsiteX2" fmla="*/ 0 w 5555976"/>
                <a:gd name="connsiteY2" fmla="*/ 335280 h 335280"/>
                <a:gd name="connsiteX3" fmla="*/ 0 w 5555976"/>
                <a:gd name="connsiteY3" fmla="*/ 335280 h 335280"/>
                <a:gd name="connsiteX4" fmla="*/ 5555976 w 5555976"/>
                <a:gd name="connsiteY4" fmla="*/ 310896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5976" h="335280">
                  <a:moveTo>
                    <a:pt x="375920" y="0"/>
                  </a:moveTo>
                  <a:lnTo>
                    <a:pt x="375920" y="0"/>
                  </a:lnTo>
                  <a:lnTo>
                    <a:pt x="0" y="335280"/>
                  </a:lnTo>
                  <a:lnTo>
                    <a:pt x="0" y="335280"/>
                  </a:lnTo>
                  <a:lnTo>
                    <a:pt x="5555976" y="310896"/>
                  </a:lnTo>
                </a:path>
              </a:pathLst>
            </a:custGeom>
            <a:noFill/>
            <a:ln w="25400">
              <a:gradFill flip="none" rotWithShape="1">
                <a:gsLst>
                  <a:gs pos="56000">
                    <a:srgbClr val="EA4043"/>
                  </a:gs>
                  <a:gs pos="100000">
                    <a:srgbClr val="EA4043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AE14F30-7964-BF07-8506-CE9C68EBA8D1}"/>
                </a:ext>
              </a:extLst>
            </p:cNvPr>
            <p:cNvSpPr txBox="1"/>
            <p:nvPr/>
          </p:nvSpPr>
          <p:spPr>
            <a:xfrm>
              <a:off x="2667344" y="3917237"/>
              <a:ext cx="537403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b="0" i="1" u="none" strike="noStrike" kern="1200" cap="none" normalizeH="0" baseline="0" noProof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ea typeface="方正清刻本悦宋简体" panose="02000000000000000000" pitchFamily="2" charset="-122"/>
                </a:rPr>
                <a:t>Is To Serve The People</a:t>
              </a:r>
              <a:endParaRPr lang="zh-CN" altLang="en-US" i="1">
                <a:solidFill>
                  <a:schemeClr val="bg1">
                    <a:lumMod val="65000"/>
                  </a:schemeClr>
                </a:solidFill>
                <a:ea typeface="方正清刻本悦宋简体" panose="02000000000000000000" pitchFamily="2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17E975F-88B2-8BEC-8A04-44582DFCB667}"/>
                </a:ext>
              </a:extLst>
            </p:cNvPr>
            <p:cNvSpPr txBox="1"/>
            <p:nvPr/>
          </p:nvSpPr>
          <p:spPr>
            <a:xfrm>
              <a:off x="5529741" y="4565423"/>
              <a:ext cx="467228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kumimoji="0" sz="2400" b="0" i="1" u="none" strike="noStrike" cap="none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en-US" altLang="zh-CN" sz="1800">
                  <a:solidFill>
                    <a:schemeClr val="bg1">
                      <a:lumMod val="65000"/>
                    </a:schemeClr>
                  </a:solidFill>
                  <a:latin typeface="+mn-lt"/>
                </a:rPr>
                <a:t>Be A Close Friend Of The Masses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19114E0-A15B-DDB7-D0D6-181EF1EAD89C}"/>
                </a:ext>
              </a:extLst>
            </p:cNvPr>
            <p:cNvSpPr txBox="1"/>
            <p:nvPr/>
          </p:nvSpPr>
          <p:spPr>
            <a:xfrm>
              <a:off x="2680637" y="3391476"/>
              <a:ext cx="4288353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3200" b="0" i="1" u="none" strike="noStrike" kern="1200" cap="none" spc="0" normalizeH="0" baseline="0" noProof="0">
                  <a:ln>
                    <a:noFill/>
                  </a:ln>
                  <a:solidFill>
                    <a:srgbClr val="EA4043"/>
                  </a:solidFill>
                  <a:effectLst/>
                  <a:uLnTx/>
                  <a:uFillTx/>
                  <a:latin typeface="+mn-ea"/>
                  <a:cs typeface="+mn-cs"/>
                </a:rPr>
                <a:t>就是要为民服务走在前</a:t>
              </a:r>
              <a:endParaRPr lang="zh-CN" altLang="en-US" sz="3200" i="1">
                <a:solidFill>
                  <a:srgbClr val="EA4043"/>
                </a:solidFill>
                <a:latin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72671F5-2988-3BF2-4DAB-1FBE1BA1EA93}"/>
                </a:ext>
              </a:extLst>
            </p:cNvPr>
            <p:cNvSpPr txBox="1"/>
            <p:nvPr/>
          </p:nvSpPr>
          <p:spPr>
            <a:xfrm>
              <a:off x="5529741" y="3914032"/>
              <a:ext cx="428835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kumimoji="0" sz="4000" b="0" i="1" u="none" strike="noStrike" cap="none" spc="0" normalizeH="0" baseline="0">
                  <a:ln>
                    <a:noFill/>
                  </a:ln>
                  <a:solidFill>
                    <a:srgbClr val="EA4043"/>
                  </a:solidFill>
                  <a:effectLst/>
                  <a:uLnTx/>
                  <a:uFillTx/>
                  <a:latin typeface="方正颜宋简体_准" panose="02000000000000000000" pitchFamily="2" charset="-122"/>
                  <a:ea typeface="方正颜宋简体_准" panose="02000000000000000000" pitchFamily="2" charset="-122"/>
                </a:defRPr>
              </a:lvl1pPr>
            </a:lstStyle>
            <a:p>
              <a:r>
                <a:rPr lang="zh-CN" altLang="en-US">
                  <a:latin typeface="+mn-ea"/>
                  <a:ea typeface="+mn-ea"/>
                </a:rPr>
                <a:t>做群众的贴心人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A8EB996-664C-C444-EBFB-171310A02DC0}"/>
                </a:ext>
              </a:extLst>
            </p:cNvPr>
            <p:cNvSpPr txBox="1"/>
            <p:nvPr/>
          </p:nvSpPr>
          <p:spPr>
            <a:xfrm>
              <a:off x="7175220" y="1621097"/>
              <a:ext cx="4672286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16600" b="0" i="1" u="none" strike="noStrike" kern="1200" cap="none" normalizeH="0" baseline="0" noProof="0">
                  <a:ln w="25400">
                    <a:gradFill>
                      <a:gsLst>
                        <a:gs pos="0">
                          <a:srgbClr val="C10001"/>
                        </a:gs>
                        <a:gs pos="100000">
                          <a:srgbClr val="EE6464"/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effectLst>
                    <a:outerShdw blurRad="190500" dist="76200" dir="5400000" algn="t" rotWithShape="0">
                      <a:srgbClr val="EA4043">
                        <a:alpha val="22000"/>
                      </a:srgbClr>
                    </a:outerShdw>
                  </a:effectLst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OPPOSans H" panose="00020600040101010101" pitchFamily="18" charset="-122"/>
                </a:rPr>
                <a:t>02</a:t>
              </a:r>
              <a:endParaRPr lang="zh-CN" altLang="en-US" sz="16600" i="1">
                <a:ln w="25400">
                  <a:gradFill>
                    <a:gsLst>
                      <a:gs pos="0">
                        <a:srgbClr val="C10001"/>
                      </a:gs>
                      <a:gs pos="100000">
                        <a:srgbClr val="EE6464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effectLst>
                  <a:outerShdw blurRad="190500" dist="76200" dir="5400000" algn="t" rotWithShape="0">
                    <a:srgbClr val="EA4043">
                      <a:alpha val="22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H" panose="00020600040101010101" pitchFamily="18" charset="-122"/>
              </a:endParaRP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BB4163C1-8526-5506-7DAC-AECDF774A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64656" y="1895611"/>
              <a:ext cx="1138121" cy="11381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0576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16AEFB5-1D79-8E46-A6C9-011C1CCECF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525835"/>
            <a:ext cx="12192000" cy="233216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3C9C38E-CEC2-24B4-A64C-8A6663D619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19942" y="2817633"/>
            <a:ext cx="5443767" cy="3629178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84EFD167-FA59-6BC5-0B5D-ACA50B2D42BA}"/>
              </a:ext>
            </a:extLst>
          </p:cNvPr>
          <p:cNvGrpSpPr/>
          <p:nvPr/>
        </p:nvGrpSpPr>
        <p:grpSpPr>
          <a:xfrm>
            <a:off x="1797936" y="2137181"/>
            <a:ext cx="5859176" cy="2075252"/>
            <a:chOff x="1483634" y="2693280"/>
            <a:chExt cx="5859176" cy="2075252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61E109A0-C64A-C92C-5579-A3D3E40D1E94}"/>
                </a:ext>
              </a:extLst>
            </p:cNvPr>
            <p:cNvGrpSpPr/>
            <p:nvPr/>
          </p:nvGrpSpPr>
          <p:grpSpPr>
            <a:xfrm>
              <a:off x="1483634" y="2693280"/>
              <a:ext cx="4755137" cy="735720"/>
              <a:chOff x="1636034" y="4272555"/>
              <a:chExt cx="4755137" cy="735720"/>
            </a:xfrm>
          </p:grpSpPr>
          <p:sp>
            <p:nvSpPr>
              <p:cNvPr id="32" name="Rounded Rectangle 18+">
                <a:extLst>
                  <a:ext uri="{FF2B5EF4-FFF2-40B4-BE49-F238E27FC236}">
                    <a16:creationId xmlns:a16="http://schemas.microsoft.com/office/drawing/2014/main" id="{24665305-F8DF-702E-5D55-53D01EB4739B}"/>
                  </a:ext>
                </a:extLst>
              </p:cNvPr>
              <p:cNvSpPr/>
              <p:nvPr/>
            </p:nvSpPr>
            <p:spPr>
              <a:xfrm>
                <a:off x="1636034" y="4272555"/>
                <a:ext cx="4755137" cy="735720"/>
              </a:xfrm>
              <a:prstGeom prst="roundRect">
                <a:avLst>
                  <a:gd name="adj" fmla="val 50000"/>
                </a:avLst>
              </a:prstGeom>
              <a:solidFill>
                <a:srgbClr val="FAFFFF"/>
              </a:solidFill>
              <a:ln w="41275">
                <a:solidFill>
                  <a:srgbClr val="A41C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0810C859-F65A-3EFB-D336-A98A94781E29}"/>
                  </a:ext>
                </a:extLst>
              </p:cNvPr>
              <p:cNvSpPr txBox="1"/>
              <p:nvPr/>
            </p:nvSpPr>
            <p:spPr>
              <a:xfrm>
                <a:off x="2988158" y="4378805"/>
                <a:ext cx="316880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2800" kern="100">
                    <a:effectLst/>
                    <a:latin typeface="+mn-ea"/>
                    <a:cs typeface="仿宋_GB2312"/>
                  </a:rPr>
                  <a:t>老龄、老旧、老化</a:t>
                </a:r>
                <a:endParaRPr lang="zh-CN" altLang="en-US" sz="2800">
                  <a:latin typeface="+mn-ea"/>
                </a:endParaRPr>
              </a:p>
            </p:txBody>
          </p:sp>
          <p:sp>
            <p:nvSpPr>
              <p:cNvPr id="38" name="Rounded Rectangle 18++">
                <a:extLst>
                  <a:ext uri="{FF2B5EF4-FFF2-40B4-BE49-F238E27FC236}">
                    <a16:creationId xmlns:a16="http://schemas.microsoft.com/office/drawing/2014/main" id="{9AAC7FD2-A163-AFE9-D9B2-CEC2BC0288A2}"/>
                  </a:ext>
                </a:extLst>
              </p:cNvPr>
              <p:cNvSpPr/>
              <p:nvPr/>
            </p:nvSpPr>
            <p:spPr>
              <a:xfrm>
                <a:off x="1636035" y="4272555"/>
                <a:ext cx="1244325" cy="735720"/>
              </a:xfrm>
              <a:prstGeom prst="roundRect">
                <a:avLst>
                  <a:gd name="adj" fmla="val 50000"/>
                </a:avLst>
              </a:prstGeom>
              <a:solidFill>
                <a:srgbClr val="A41C20"/>
              </a:solidFill>
              <a:ln w="41275">
                <a:solidFill>
                  <a:srgbClr val="A41C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F72DD53B-C32C-4981-0530-42BF1E015284}"/>
                  </a:ext>
                </a:extLst>
              </p:cNvPr>
              <p:cNvSpPr txBox="1"/>
              <p:nvPr/>
            </p:nvSpPr>
            <p:spPr>
              <a:xfrm>
                <a:off x="1787255" y="4364889"/>
                <a:ext cx="168768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3200" kern="100"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仿宋_GB2312"/>
                  </a:defRPr>
                </a:lvl1pPr>
              </a:lstStyle>
              <a:p>
                <a:r>
                  <a:rPr lang="zh-CN" altLang="en-US" sz="2800">
                    <a:solidFill>
                      <a:schemeClr val="bg1"/>
                    </a:solidFill>
                    <a:latin typeface="+mn-ea"/>
                    <a:ea typeface="+mn-ea"/>
                  </a:rPr>
                  <a:t>三老</a:t>
                </a: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6CD1F728-41A0-799B-D288-B2154C7DDC7F}"/>
                </a:ext>
              </a:extLst>
            </p:cNvPr>
            <p:cNvGrpSpPr/>
            <p:nvPr/>
          </p:nvGrpSpPr>
          <p:grpSpPr>
            <a:xfrm>
              <a:off x="1483634" y="4032812"/>
              <a:ext cx="5859176" cy="735720"/>
              <a:chOff x="1636034" y="4272555"/>
              <a:chExt cx="5859176" cy="735720"/>
            </a:xfrm>
          </p:grpSpPr>
          <p:sp>
            <p:nvSpPr>
              <p:cNvPr id="41" name="Rounded Rectangle 18+">
                <a:extLst>
                  <a:ext uri="{FF2B5EF4-FFF2-40B4-BE49-F238E27FC236}">
                    <a16:creationId xmlns:a16="http://schemas.microsoft.com/office/drawing/2014/main" id="{B21C941D-40C1-1BC6-7AFA-DD8C1DB006FC}"/>
                  </a:ext>
                </a:extLst>
              </p:cNvPr>
              <p:cNvSpPr/>
              <p:nvPr/>
            </p:nvSpPr>
            <p:spPr>
              <a:xfrm>
                <a:off x="1636034" y="4272555"/>
                <a:ext cx="5859176" cy="735720"/>
              </a:xfrm>
              <a:prstGeom prst="roundRect">
                <a:avLst>
                  <a:gd name="adj" fmla="val 50000"/>
                </a:avLst>
              </a:prstGeom>
              <a:solidFill>
                <a:srgbClr val="FAFFFF"/>
              </a:solidFill>
              <a:ln w="41275">
                <a:solidFill>
                  <a:srgbClr val="A41C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6E57C768-69D5-1E47-4E46-04ED5EDB81A7}"/>
                  </a:ext>
                </a:extLst>
              </p:cNvPr>
              <p:cNvSpPr txBox="1"/>
              <p:nvPr/>
            </p:nvSpPr>
            <p:spPr>
              <a:xfrm>
                <a:off x="2988158" y="4378805"/>
                <a:ext cx="450705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kern="100">
                    <a:effectLst/>
                    <a:latin typeface="+mn-ea"/>
                    <a:cs typeface="仿宋_GB2312"/>
                  </a:rPr>
                  <a:t>服务好、环境好、治安好</a:t>
                </a:r>
              </a:p>
            </p:txBody>
          </p:sp>
          <p:sp>
            <p:nvSpPr>
              <p:cNvPr id="43" name="Rounded Rectangle 18++">
                <a:extLst>
                  <a:ext uri="{FF2B5EF4-FFF2-40B4-BE49-F238E27FC236}">
                    <a16:creationId xmlns:a16="http://schemas.microsoft.com/office/drawing/2014/main" id="{87E302BE-6723-F0FB-1C43-8B1E45EA8A9F}"/>
                  </a:ext>
                </a:extLst>
              </p:cNvPr>
              <p:cNvSpPr/>
              <p:nvPr/>
            </p:nvSpPr>
            <p:spPr>
              <a:xfrm>
                <a:off x="1636035" y="4272555"/>
                <a:ext cx="1244325" cy="735720"/>
              </a:xfrm>
              <a:prstGeom prst="roundRect">
                <a:avLst>
                  <a:gd name="adj" fmla="val 50000"/>
                </a:avLst>
              </a:prstGeom>
              <a:solidFill>
                <a:srgbClr val="A41C20"/>
              </a:solidFill>
              <a:ln w="41275">
                <a:solidFill>
                  <a:srgbClr val="A41C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2D17893E-D210-362C-BC27-A8E59B1CC64B}"/>
                  </a:ext>
                </a:extLst>
              </p:cNvPr>
              <p:cNvSpPr txBox="1"/>
              <p:nvPr/>
            </p:nvSpPr>
            <p:spPr>
              <a:xfrm>
                <a:off x="1787255" y="4364889"/>
                <a:ext cx="168768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3200" kern="100"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仿宋_GB2312"/>
                  </a:defRPr>
                </a:lvl1pPr>
              </a:lstStyle>
              <a:p>
                <a:r>
                  <a:rPr lang="zh-CN" altLang="en-US" sz="2800">
                    <a:solidFill>
                      <a:schemeClr val="bg1"/>
                    </a:solidFill>
                    <a:latin typeface="+mn-ea"/>
                    <a:ea typeface="+mn-ea"/>
                  </a:rPr>
                  <a:t>三好</a:t>
                </a:r>
              </a:p>
            </p:txBody>
          </p:sp>
        </p:grpSp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id="{36893F37-30A4-22E1-0BE4-8AE1C22B8ED0}"/>
                </a:ext>
              </a:extLst>
            </p:cNvPr>
            <p:cNvSpPr/>
            <p:nvPr/>
          </p:nvSpPr>
          <p:spPr>
            <a:xfrm flipV="1">
              <a:off x="3888531" y="3585303"/>
              <a:ext cx="320474" cy="276271"/>
            </a:xfrm>
            <a:prstGeom prst="triangle">
              <a:avLst/>
            </a:prstGeom>
            <a:solidFill>
              <a:srgbClr val="A41C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281968D-3C1E-D2F2-7592-CD401D94F7C1}"/>
              </a:ext>
            </a:extLst>
          </p:cNvPr>
          <p:cNvGrpSpPr/>
          <p:nvPr/>
        </p:nvGrpSpPr>
        <p:grpSpPr>
          <a:xfrm>
            <a:off x="7927993" y="2129689"/>
            <a:ext cx="2528788" cy="1175786"/>
            <a:chOff x="8028357" y="1616413"/>
            <a:chExt cx="2528788" cy="117578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24969A2-4F72-993E-1804-3C19B99C74C7}"/>
                </a:ext>
              </a:extLst>
            </p:cNvPr>
            <p:cNvSpPr txBox="1"/>
            <p:nvPr/>
          </p:nvSpPr>
          <p:spPr>
            <a:xfrm>
              <a:off x="8028357" y="2145868"/>
              <a:ext cx="2492990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3600" b="0" i="0" u="none" strike="noStrike" kern="100" cap="none" spc="0" normalizeH="0" baseline="0" noProof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仿宋_GB2312"/>
                </a:rPr>
                <a:t>为老人理发</a:t>
              </a:r>
              <a:endParaRPr lang="zh-CN" altLang="en-US" sz="3600">
                <a:latin typeface="+mj-ea"/>
                <a:ea typeface="+mj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0776300-D3EB-5206-D9E5-1F67265421A9}"/>
                </a:ext>
              </a:extLst>
            </p:cNvPr>
            <p:cNvSpPr txBox="1"/>
            <p:nvPr/>
          </p:nvSpPr>
          <p:spPr>
            <a:xfrm>
              <a:off x="8973532" y="1616413"/>
              <a:ext cx="154478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2400" b="0" i="0" u="none" strike="noStrike" kern="10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ea"/>
                  <a:cs typeface="仿宋_GB2312"/>
                </a:rPr>
                <a:t>化身</a:t>
              </a:r>
              <a:r>
                <a:rPr kumimoji="0" lang="en-US" altLang="zh-CN" sz="2400" b="0" i="0" u="none" strike="noStrike" kern="10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ea"/>
                  <a:cs typeface="仿宋_GB2312"/>
                </a:rPr>
                <a:t>Tony</a:t>
              </a:r>
              <a:endParaRPr lang="zh-CN" altLang="en-US" sz="2400">
                <a:latin typeface="+mn-ea"/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F5997074-5B45-9F4B-5E96-ADA2CBC53E05}"/>
                </a:ext>
              </a:extLst>
            </p:cNvPr>
            <p:cNvCxnSpPr/>
            <p:nvPr/>
          </p:nvCxnSpPr>
          <p:spPr>
            <a:xfrm>
              <a:off x="10557145" y="1678016"/>
              <a:ext cx="0" cy="1015264"/>
            </a:xfrm>
            <a:prstGeom prst="line">
              <a:avLst/>
            </a:prstGeom>
            <a:ln w="50800">
              <a:solidFill>
                <a:srgbClr val="A41C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C7134F15-C02F-C3D4-C8FA-3CBE39A8574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5214" y="433639"/>
            <a:ext cx="1669257" cy="1399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15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5AFF5D6F-5E10-9900-1629-FA9FFCD42C8A}"/>
              </a:ext>
            </a:extLst>
          </p:cNvPr>
          <p:cNvGrpSpPr/>
          <p:nvPr/>
        </p:nvGrpSpPr>
        <p:grpSpPr>
          <a:xfrm>
            <a:off x="974156" y="1475349"/>
            <a:ext cx="10685858" cy="5861195"/>
            <a:chOff x="886483" y="1106017"/>
            <a:chExt cx="10685858" cy="5861195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C43FB0C-166B-6F25-1E47-65438AD28BEC}"/>
                </a:ext>
              </a:extLst>
            </p:cNvPr>
            <p:cNvSpPr/>
            <p:nvPr/>
          </p:nvSpPr>
          <p:spPr>
            <a:xfrm>
              <a:off x="886483" y="1106017"/>
              <a:ext cx="2425649" cy="5861195"/>
            </a:xfrm>
            <a:custGeom>
              <a:avLst/>
              <a:gdLst>
                <a:gd name="connsiteX0" fmla="*/ 687342 w 2425649"/>
                <a:gd name="connsiteY0" fmla="*/ 0 h 5861195"/>
                <a:gd name="connsiteX1" fmla="*/ 2425649 w 2425649"/>
                <a:gd name="connsiteY1" fmla="*/ 0 h 5861195"/>
                <a:gd name="connsiteX2" fmla="*/ 2425649 w 2425649"/>
                <a:gd name="connsiteY2" fmla="*/ 5861195 h 5861195"/>
                <a:gd name="connsiteX3" fmla="*/ 0 w 2425649"/>
                <a:gd name="connsiteY3" fmla="*/ 5861195 h 5861195"/>
                <a:gd name="connsiteX4" fmla="*/ 0 w 2425649"/>
                <a:gd name="connsiteY4" fmla="*/ 687342 h 5861195"/>
                <a:gd name="connsiteX5" fmla="*/ 687342 w 2425649"/>
                <a:gd name="connsiteY5" fmla="*/ 0 h 586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5649" h="5861195">
                  <a:moveTo>
                    <a:pt x="687342" y="0"/>
                  </a:moveTo>
                  <a:lnTo>
                    <a:pt x="2425649" y="0"/>
                  </a:lnTo>
                  <a:lnTo>
                    <a:pt x="2425649" y="5861195"/>
                  </a:lnTo>
                  <a:lnTo>
                    <a:pt x="0" y="5861195"/>
                  </a:lnTo>
                  <a:lnTo>
                    <a:pt x="0" y="687342"/>
                  </a:lnTo>
                  <a:cubicBezTo>
                    <a:pt x="0" y="307733"/>
                    <a:pt x="307733" y="0"/>
                    <a:pt x="68734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FFF"/>
                </a:gs>
                <a:gs pos="100000">
                  <a:srgbClr val="FED7AC"/>
                </a:gs>
              </a:gsLst>
              <a:lin ang="16200000" scaled="1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BD44378-FEA1-F08B-0C68-9171A2E9BD6B}"/>
                </a:ext>
              </a:extLst>
            </p:cNvPr>
            <p:cNvSpPr/>
            <p:nvPr/>
          </p:nvSpPr>
          <p:spPr>
            <a:xfrm>
              <a:off x="3449292" y="1106017"/>
              <a:ext cx="2557509" cy="5861195"/>
            </a:xfrm>
            <a:custGeom>
              <a:avLst/>
              <a:gdLst>
                <a:gd name="connsiteX0" fmla="*/ 0 w 2557509"/>
                <a:gd name="connsiteY0" fmla="*/ 0 h 5861195"/>
                <a:gd name="connsiteX1" fmla="*/ 2557509 w 2557509"/>
                <a:gd name="connsiteY1" fmla="*/ 0 h 5861195"/>
                <a:gd name="connsiteX2" fmla="*/ 2557509 w 2557509"/>
                <a:gd name="connsiteY2" fmla="*/ 5861195 h 5861195"/>
                <a:gd name="connsiteX3" fmla="*/ 0 w 2557509"/>
                <a:gd name="connsiteY3" fmla="*/ 5861195 h 5861195"/>
                <a:gd name="connsiteX4" fmla="*/ 0 w 2557509"/>
                <a:gd name="connsiteY4" fmla="*/ 0 h 586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7509" h="5861195">
                  <a:moveTo>
                    <a:pt x="0" y="0"/>
                  </a:moveTo>
                  <a:lnTo>
                    <a:pt x="2557509" y="0"/>
                  </a:lnTo>
                  <a:lnTo>
                    <a:pt x="2557509" y="5861195"/>
                  </a:lnTo>
                  <a:lnTo>
                    <a:pt x="0" y="586119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FFF"/>
                </a:gs>
                <a:gs pos="100000">
                  <a:srgbClr val="FED7AC"/>
                </a:gs>
              </a:gsLst>
              <a:lin ang="16200000" scaled="1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9F9C51F-7231-E9E1-88CF-264929170575}"/>
                </a:ext>
              </a:extLst>
            </p:cNvPr>
            <p:cNvSpPr/>
            <p:nvPr/>
          </p:nvSpPr>
          <p:spPr>
            <a:xfrm>
              <a:off x="6143961" y="1106017"/>
              <a:ext cx="2639485" cy="5861195"/>
            </a:xfrm>
            <a:custGeom>
              <a:avLst/>
              <a:gdLst>
                <a:gd name="connsiteX0" fmla="*/ 0 w 2639485"/>
                <a:gd name="connsiteY0" fmla="*/ 0 h 5861195"/>
                <a:gd name="connsiteX1" fmla="*/ 2639485 w 2639485"/>
                <a:gd name="connsiteY1" fmla="*/ 0 h 5861195"/>
                <a:gd name="connsiteX2" fmla="*/ 2639485 w 2639485"/>
                <a:gd name="connsiteY2" fmla="*/ 5861195 h 5861195"/>
                <a:gd name="connsiteX3" fmla="*/ 0 w 2639485"/>
                <a:gd name="connsiteY3" fmla="*/ 5861195 h 5861195"/>
                <a:gd name="connsiteX4" fmla="*/ 0 w 2639485"/>
                <a:gd name="connsiteY4" fmla="*/ 0 h 586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9485" h="5861195">
                  <a:moveTo>
                    <a:pt x="0" y="0"/>
                  </a:moveTo>
                  <a:lnTo>
                    <a:pt x="2639485" y="0"/>
                  </a:lnTo>
                  <a:lnTo>
                    <a:pt x="2639485" y="5861195"/>
                  </a:lnTo>
                  <a:lnTo>
                    <a:pt x="0" y="586119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FFF"/>
                </a:gs>
                <a:gs pos="100000">
                  <a:srgbClr val="FED7AC"/>
                </a:gs>
              </a:gsLst>
              <a:lin ang="16200000" scaled="1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F660723-A2AE-677B-9272-28CA9CEF2EC9}"/>
                </a:ext>
              </a:extLst>
            </p:cNvPr>
            <p:cNvSpPr/>
            <p:nvPr/>
          </p:nvSpPr>
          <p:spPr>
            <a:xfrm>
              <a:off x="8920606" y="1106017"/>
              <a:ext cx="2651735" cy="5861195"/>
            </a:xfrm>
            <a:custGeom>
              <a:avLst/>
              <a:gdLst>
                <a:gd name="connsiteX0" fmla="*/ 0 w 2651735"/>
                <a:gd name="connsiteY0" fmla="*/ 0 h 5861195"/>
                <a:gd name="connsiteX1" fmla="*/ 1964393 w 2651735"/>
                <a:gd name="connsiteY1" fmla="*/ 0 h 5861195"/>
                <a:gd name="connsiteX2" fmla="*/ 2651735 w 2651735"/>
                <a:gd name="connsiteY2" fmla="*/ 687342 h 5861195"/>
                <a:gd name="connsiteX3" fmla="*/ 2651735 w 2651735"/>
                <a:gd name="connsiteY3" fmla="*/ 5861195 h 5861195"/>
                <a:gd name="connsiteX4" fmla="*/ 0 w 2651735"/>
                <a:gd name="connsiteY4" fmla="*/ 5861195 h 5861195"/>
                <a:gd name="connsiteX5" fmla="*/ 0 w 2651735"/>
                <a:gd name="connsiteY5" fmla="*/ 0 h 586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1735" h="5861195">
                  <a:moveTo>
                    <a:pt x="0" y="0"/>
                  </a:moveTo>
                  <a:lnTo>
                    <a:pt x="1964393" y="0"/>
                  </a:lnTo>
                  <a:cubicBezTo>
                    <a:pt x="2344002" y="0"/>
                    <a:pt x="2651735" y="307733"/>
                    <a:pt x="2651735" y="687342"/>
                  </a:cubicBezTo>
                  <a:lnTo>
                    <a:pt x="2651735" y="5861195"/>
                  </a:lnTo>
                  <a:lnTo>
                    <a:pt x="0" y="586119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FFF"/>
                </a:gs>
                <a:gs pos="100000">
                  <a:srgbClr val="FED7AC"/>
                </a:gs>
              </a:gsLst>
              <a:lin ang="16200000" scaled="1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057177-D75F-5382-8EFA-8A11C8A0D558}"/>
              </a:ext>
            </a:extLst>
          </p:cNvPr>
          <p:cNvSpPr txBox="1"/>
          <p:nvPr/>
        </p:nvSpPr>
        <p:spPr>
          <a:xfrm>
            <a:off x="1159191" y="1812697"/>
            <a:ext cx="251669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0" i="0" u="none" strike="noStrike" kern="100" cap="none" spc="0" normalizeH="0" baseline="0" noProof="0">
                <a:ln>
                  <a:noFill/>
                </a:ln>
                <a:solidFill>
                  <a:srgbClr val="A41C20"/>
                </a:solidFill>
                <a:effectLst/>
                <a:uLnTx/>
                <a:uFillTx/>
                <a:latin typeface="+mj-ea"/>
                <a:ea typeface="+mj-ea"/>
                <a:cs typeface="仿宋_GB2312"/>
              </a:rPr>
              <a:t>106</a:t>
            </a:r>
            <a:r>
              <a:rPr kumimoji="0" lang="zh-CN" altLang="en-US" sz="2400" b="0" i="0" u="none" strike="noStrike" kern="100" cap="none" spc="0" normalizeH="0" baseline="0" noProof="0">
                <a:ln>
                  <a:noFill/>
                </a:ln>
                <a:solidFill>
                  <a:srgbClr val="A41C20"/>
                </a:solidFill>
                <a:effectLst/>
                <a:uLnTx/>
                <a:uFillTx/>
                <a:latin typeface="+mj-ea"/>
                <a:ea typeface="+mj-ea"/>
                <a:cs typeface="仿宋_GB2312"/>
              </a:rPr>
              <a:t>门装</a:t>
            </a:r>
            <a:endParaRPr kumimoji="0" lang="en-US" altLang="zh-CN" sz="2400" b="0" i="0" u="none" strike="noStrike" kern="100" cap="none" spc="0" normalizeH="0" baseline="0" noProof="0">
              <a:ln>
                <a:noFill/>
              </a:ln>
              <a:solidFill>
                <a:srgbClr val="A41C20"/>
              </a:solidFill>
              <a:effectLst/>
              <a:uLnTx/>
              <a:uFillTx/>
              <a:latin typeface="+mj-ea"/>
              <a:ea typeface="+mj-ea"/>
              <a:cs typeface="仿宋_GB2312"/>
            </a:endParaRPr>
          </a:p>
          <a:p>
            <a:r>
              <a:rPr kumimoji="0" lang="zh-CN" altLang="en-US" sz="2400" b="0" i="0" u="none" strike="noStrike" kern="100" cap="none" spc="0" normalizeH="0" baseline="0" noProof="0">
                <a:ln>
                  <a:noFill/>
                </a:ln>
                <a:solidFill>
                  <a:srgbClr val="A41C20"/>
                </a:solidFill>
                <a:effectLst/>
                <a:uLnTx/>
                <a:uFillTx/>
                <a:latin typeface="+mj-ea"/>
                <a:ea typeface="+mj-ea"/>
                <a:cs typeface="仿宋_GB2312"/>
              </a:rPr>
              <a:t>全区第</a:t>
            </a:r>
            <a:r>
              <a:rPr kumimoji="0" lang="en-US" altLang="zh-CN" sz="2400" b="0" i="0" u="none" strike="noStrike" kern="100" cap="none" spc="0" normalizeH="0" baseline="0" noProof="0">
                <a:ln>
                  <a:noFill/>
                </a:ln>
                <a:solidFill>
                  <a:srgbClr val="A41C20"/>
                </a:solidFill>
                <a:effectLst/>
                <a:uLnTx/>
                <a:uFillTx/>
                <a:latin typeface="+mj-ea"/>
                <a:ea typeface="+mj-ea"/>
                <a:cs typeface="仿宋_GB2312"/>
              </a:rPr>
              <a:t>1</a:t>
            </a:r>
            <a:r>
              <a:rPr kumimoji="0" lang="zh-CN" altLang="en-US" sz="2400" b="0" i="0" u="none" strike="noStrike" kern="100" cap="none" spc="0" normalizeH="0" baseline="0" noProof="0">
                <a:ln>
                  <a:noFill/>
                </a:ln>
                <a:solidFill>
                  <a:srgbClr val="A41C20"/>
                </a:solidFill>
                <a:effectLst/>
                <a:uLnTx/>
                <a:uFillTx/>
                <a:latin typeface="+mj-ea"/>
                <a:ea typeface="+mj-ea"/>
                <a:cs typeface="仿宋_GB2312"/>
              </a:rPr>
              <a:t>台电梯</a:t>
            </a:r>
            <a:endParaRPr lang="zh-CN" altLang="en-US" sz="2400">
              <a:solidFill>
                <a:srgbClr val="A41C20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6EE425-F653-FB96-4168-364724E156E3}"/>
              </a:ext>
            </a:extLst>
          </p:cNvPr>
          <p:cNvSpPr txBox="1"/>
          <p:nvPr/>
        </p:nvSpPr>
        <p:spPr>
          <a:xfrm>
            <a:off x="3991238" y="1810511"/>
            <a:ext cx="1787885" cy="8331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sz="2400" b="0" i="0" u="none" strike="noStrike" kern="1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仿宋_GB2312"/>
              </a:defRPr>
            </a:lvl1pPr>
          </a:lstStyle>
          <a:p>
            <a:r>
              <a:rPr lang="zh-CN" altLang="en-US">
                <a:solidFill>
                  <a:srgbClr val="A41C20"/>
                </a:solidFill>
                <a:latin typeface="+mj-ea"/>
                <a:ea typeface="+mj-ea"/>
              </a:rPr>
              <a:t>小区地下管网全部疏通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B0F7C3A-5E70-A9BF-B1D1-7C2647F7D4B5}"/>
              </a:ext>
            </a:extLst>
          </p:cNvPr>
          <p:cNvSpPr txBox="1"/>
          <p:nvPr/>
        </p:nvSpPr>
        <p:spPr>
          <a:xfrm>
            <a:off x="6591095" y="1766271"/>
            <a:ext cx="21138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sz="2400" b="0" i="0" u="none" strike="noStrike" kern="1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仿宋_GB2312"/>
              </a:defRPr>
            </a:lvl1pPr>
          </a:lstStyle>
          <a:p>
            <a:r>
              <a:rPr lang="zh-CN" altLang="en-US">
                <a:solidFill>
                  <a:srgbClr val="A41C20"/>
                </a:solidFill>
                <a:latin typeface="+mj-ea"/>
                <a:ea typeface="+mj-ea"/>
              </a:rPr>
              <a:t>社区好味到</a:t>
            </a:r>
            <a:endParaRPr lang="en-US" altLang="zh-CN">
              <a:solidFill>
                <a:srgbClr val="A41C20"/>
              </a:solidFill>
              <a:latin typeface="+mj-ea"/>
              <a:ea typeface="+mj-ea"/>
            </a:endParaRPr>
          </a:p>
          <a:p>
            <a:r>
              <a:rPr lang="zh-CN" altLang="en-US">
                <a:solidFill>
                  <a:srgbClr val="A41C20"/>
                </a:solidFill>
                <a:latin typeface="+mj-ea"/>
                <a:ea typeface="+mj-ea"/>
              </a:rPr>
              <a:t>食堂菜肴丰富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3CD2861-88B3-BD12-B157-D826AFFB57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729" y="4021562"/>
            <a:ext cx="1811013" cy="1811013"/>
          </a:xfrm>
          <a:prstGeom prst="rect">
            <a:avLst/>
          </a:prstGeom>
        </p:spPr>
      </p:pic>
      <p:pic>
        <p:nvPicPr>
          <p:cNvPr id="41" name="Picture 37">
            <a:extLst>
              <a:ext uri="{FF2B5EF4-FFF2-40B4-BE49-F238E27FC236}">
                <a16:creationId xmlns:a16="http://schemas.microsoft.com/office/drawing/2014/main" id="{5A14865E-80B7-B740-530B-7AE25F87B5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6512" y="4256428"/>
            <a:ext cx="2127832" cy="1278745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871DEF34-7187-53C6-D1A6-AE4416297FDA}"/>
              </a:ext>
            </a:extLst>
          </p:cNvPr>
          <p:cNvSpPr txBox="1"/>
          <p:nvPr/>
        </p:nvSpPr>
        <p:spPr>
          <a:xfrm>
            <a:off x="9230580" y="1715402"/>
            <a:ext cx="21138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sz="2400" b="0" i="0" u="none" strike="noStrike" kern="1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仿宋_GB2312"/>
              </a:defRPr>
            </a:lvl1pPr>
          </a:lstStyle>
          <a:p>
            <a:r>
              <a:rPr lang="zh-CN" altLang="en-US">
                <a:solidFill>
                  <a:srgbClr val="A41C20"/>
                </a:solidFill>
                <a:latin typeface="+mj-ea"/>
                <a:ea typeface="+mj-ea"/>
              </a:rPr>
              <a:t>“邻里对对红”结对帮扶温暖孤寡老人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A7A9D06F-76FD-1939-3B70-D4DC10CAAF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1395" y="4047291"/>
            <a:ext cx="1756610" cy="1644626"/>
          </a:xfrm>
          <a:prstGeom prst="rect">
            <a:avLst/>
          </a:prstGeom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id="{6018A8C3-0E45-D331-814D-F7145D9B38E2}"/>
              </a:ext>
            </a:extLst>
          </p:cNvPr>
          <p:cNvSpPr txBox="1"/>
          <p:nvPr/>
        </p:nvSpPr>
        <p:spPr>
          <a:xfrm>
            <a:off x="1219246" y="2775905"/>
            <a:ext cx="2090583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440" b="0" i="0" u="none" strike="noStrike" kern="1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ea typeface="思源黑体 CN Normal" panose="020B0400000000000000" pitchFamily="34" charset="-122"/>
                <a:cs typeface="仿宋_GB2312"/>
              </a:rPr>
              <a:t>106 Equipped With The First In The Elevator Door</a:t>
            </a:r>
            <a:endParaRPr lang="zh-CN" altLang="en-US" sz="1440">
              <a:solidFill>
                <a:schemeClr val="bg1">
                  <a:lumMod val="65000"/>
                </a:schemeClr>
              </a:solidFill>
              <a:ea typeface="思源黑体 CN Normal" panose="020B04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814B1ED-DB05-9B0A-67FA-69E5528EB4E4}"/>
              </a:ext>
            </a:extLst>
          </p:cNvPr>
          <p:cNvSpPr txBox="1"/>
          <p:nvPr/>
        </p:nvSpPr>
        <p:spPr>
          <a:xfrm>
            <a:off x="3991237" y="2754320"/>
            <a:ext cx="1787885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sz="1440" b="0" i="0" u="none" strike="noStrike" kern="100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仿宋_GB2312"/>
              </a:defRPr>
            </a:lvl1pPr>
          </a:lstStyle>
          <a:p>
            <a:r>
              <a:rPr lang="en-US" altLang="zh-CN">
                <a:latin typeface="+mn-lt"/>
              </a:rPr>
              <a:t>The Underground Pipe Network All Clear</a:t>
            </a:r>
            <a:endParaRPr lang="zh-CN" altLang="en-US">
              <a:latin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2DFFCCC-FA4F-917B-AF32-DECB3DFC0644}"/>
              </a:ext>
            </a:extLst>
          </p:cNvPr>
          <p:cNvSpPr txBox="1"/>
          <p:nvPr/>
        </p:nvSpPr>
        <p:spPr>
          <a:xfrm>
            <a:off x="6548746" y="2722976"/>
            <a:ext cx="211384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sz="1440" b="0" i="0" u="none" strike="noStrike" kern="100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仿宋_GB2312"/>
              </a:defRPr>
            </a:lvl1pPr>
          </a:lstStyle>
          <a:p>
            <a:r>
              <a:rPr lang="en-US" altLang="zh-CN">
                <a:latin typeface="+mn-lt"/>
              </a:rPr>
              <a:t>The Community Good Dishes Rich Flavour To The Canteen</a:t>
            </a:r>
            <a:endParaRPr lang="zh-CN" altLang="en-US">
              <a:latin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F2F564C-83AA-5E93-D114-4A4452AE4D9A}"/>
              </a:ext>
            </a:extLst>
          </p:cNvPr>
          <p:cNvSpPr txBox="1"/>
          <p:nvPr/>
        </p:nvSpPr>
        <p:spPr>
          <a:xfrm>
            <a:off x="9250879" y="3012765"/>
            <a:ext cx="211384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sz="1440" b="0" i="0" u="none" strike="noStrike" kern="100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仿宋_GB2312"/>
              </a:defRPr>
            </a:lvl1pPr>
          </a:lstStyle>
          <a:p>
            <a:r>
              <a:rPr lang="en-US" altLang="zh-CN">
                <a:latin typeface="+mn-lt"/>
              </a:rPr>
              <a:t>Neighborhood To Red  Pair Up To Help Warm The Lonely Elderly</a:t>
            </a:r>
            <a:endParaRPr lang="zh-CN" altLang="en-US">
              <a:latin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16AEFB5-1D79-8E46-A6C9-011C1CCECFF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525835"/>
            <a:ext cx="12192000" cy="2332165"/>
          </a:xfrm>
          <a:prstGeom prst="rect">
            <a:avLst/>
          </a:prstGeom>
        </p:spPr>
      </p:pic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40A1AB0F-84E0-4DE9-9FF9-0E908341B0A6}"/>
              </a:ext>
            </a:extLst>
          </p:cNvPr>
          <p:cNvSpPr/>
          <p:nvPr/>
        </p:nvSpPr>
        <p:spPr>
          <a:xfrm>
            <a:off x="8785622" y="4078698"/>
            <a:ext cx="2579097" cy="2837012"/>
          </a:xfrm>
          <a:custGeom>
            <a:avLst/>
            <a:gdLst>
              <a:gd name="connsiteX0" fmla="*/ 515482 w 2579097"/>
              <a:gd name="connsiteY0" fmla="*/ 1770212 h 2837012"/>
              <a:gd name="connsiteX1" fmla="*/ 509579 w 2579097"/>
              <a:gd name="connsiteY1" fmla="*/ 1800098 h 2837012"/>
              <a:gd name="connsiteX2" fmla="*/ 470988 w 2579097"/>
              <a:gd name="connsiteY2" fmla="*/ 1911223 h 2837012"/>
              <a:gd name="connsiteX3" fmla="*/ 288996 w 2579097"/>
              <a:gd name="connsiteY3" fmla="*/ 2553446 h 2837012"/>
              <a:gd name="connsiteX4" fmla="*/ 258119 w 2579097"/>
              <a:gd name="connsiteY4" fmla="*/ 2683893 h 2837012"/>
              <a:gd name="connsiteX5" fmla="*/ 237767 w 2579097"/>
              <a:gd name="connsiteY5" fmla="*/ 2737416 h 2837012"/>
              <a:gd name="connsiteX6" fmla="*/ 594969 w 2579097"/>
              <a:gd name="connsiteY6" fmla="*/ 2730455 h 2837012"/>
              <a:gd name="connsiteX7" fmla="*/ 573756 w 2579097"/>
              <a:gd name="connsiteY7" fmla="*/ 2620756 h 2837012"/>
              <a:gd name="connsiteX8" fmla="*/ 547512 w 2579097"/>
              <a:gd name="connsiteY8" fmla="*/ 2465376 h 2837012"/>
              <a:gd name="connsiteX9" fmla="*/ 549372 w 2579097"/>
              <a:gd name="connsiteY9" fmla="*/ 2386162 h 2837012"/>
              <a:gd name="connsiteX10" fmla="*/ 544265 w 2579097"/>
              <a:gd name="connsiteY10" fmla="*/ 2087712 h 2837012"/>
              <a:gd name="connsiteX11" fmla="*/ 515482 w 2579097"/>
              <a:gd name="connsiteY11" fmla="*/ 1770212 h 2837012"/>
              <a:gd name="connsiteX12" fmla="*/ 1675213 w 2579097"/>
              <a:gd name="connsiteY12" fmla="*/ 822 h 2837012"/>
              <a:gd name="connsiteX13" fmla="*/ 1935749 w 2579097"/>
              <a:gd name="connsiteY13" fmla="*/ 142992 h 2837012"/>
              <a:gd name="connsiteX14" fmla="*/ 1987969 w 2579097"/>
              <a:gd name="connsiteY14" fmla="*/ 391579 h 2837012"/>
              <a:gd name="connsiteX15" fmla="*/ 1979420 w 2579097"/>
              <a:gd name="connsiteY15" fmla="*/ 485923 h 2837012"/>
              <a:gd name="connsiteX16" fmla="*/ 2032117 w 2579097"/>
              <a:gd name="connsiteY16" fmla="*/ 547043 h 2837012"/>
              <a:gd name="connsiteX17" fmla="*/ 2169663 w 2579097"/>
              <a:gd name="connsiteY17" fmla="*/ 765873 h 2837012"/>
              <a:gd name="connsiteX18" fmla="*/ 2300455 w 2579097"/>
              <a:gd name="connsiteY18" fmla="*/ 976665 h 2837012"/>
              <a:gd name="connsiteX19" fmla="*/ 2353922 w 2579097"/>
              <a:gd name="connsiteY19" fmla="*/ 1060254 h 2837012"/>
              <a:gd name="connsiteX20" fmla="*/ 2389251 w 2579097"/>
              <a:gd name="connsiteY20" fmla="*/ 1325712 h 2837012"/>
              <a:gd name="connsiteX21" fmla="*/ 2443766 w 2579097"/>
              <a:gd name="connsiteY21" fmla="*/ 1573362 h 2837012"/>
              <a:gd name="connsiteX22" fmla="*/ 2540588 w 2579097"/>
              <a:gd name="connsiteY22" fmla="*/ 1910256 h 2837012"/>
              <a:gd name="connsiteX23" fmla="*/ 2556047 w 2579097"/>
              <a:gd name="connsiteY23" fmla="*/ 2294718 h 2837012"/>
              <a:gd name="connsiteX24" fmla="*/ 2517479 w 2579097"/>
              <a:gd name="connsiteY24" fmla="*/ 2500462 h 2837012"/>
              <a:gd name="connsiteX25" fmla="*/ 2501370 w 2579097"/>
              <a:gd name="connsiteY25" fmla="*/ 2757637 h 2837012"/>
              <a:gd name="connsiteX26" fmla="*/ 2500198 w 2579097"/>
              <a:gd name="connsiteY26" fmla="*/ 2837012 h 2837012"/>
              <a:gd name="connsiteX27" fmla="*/ 2044639 w 2579097"/>
              <a:gd name="connsiteY27" fmla="*/ 2837012 h 2837012"/>
              <a:gd name="connsiteX28" fmla="*/ 1589079 w 2579097"/>
              <a:gd name="connsiteY28" fmla="*/ 2824312 h 2837012"/>
              <a:gd name="connsiteX29" fmla="*/ 1550979 w 2579097"/>
              <a:gd name="connsiteY29" fmla="*/ 2811612 h 2837012"/>
              <a:gd name="connsiteX30" fmla="*/ 1512879 w 2579097"/>
              <a:gd name="connsiteY30" fmla="*/ 2824325 h 2837012"/>
              <a:gd name="connsiteX31" fmla="*/ 776054 w 2579097"/>
              <a:gd name="connsiteY31" fmla="*/ 2835420 h 2837012"/>
              <a:gd name="connsiteX32" fmla="*/ 39230 w 2579097"/>
              <a:gd name="connsiteY32" fmla="*/ 2833802 h 2837012"/>
              <a:gd name="connsiteX33" fmla="*/ 47483 w 2579097"/>
              <a:gd name="connsiteY33" fmla="*/ 2771587 h 2837012"/>
              <a:gd name="connsiteX34" fmla="*/ 29753 w 2579097"/>
              <a:gd name="connsiteY34" fmla="*/ 2681117 h 2837012"/>
              <a:gd name="connsiteX35" fmla="*/ 12522 w 2579097"/>
              <a:gd name="connsiteY35" fmla="*/ 2530403 h 2837012"/>
              <a:gd name="connsiteX36" fmla="*/ 64163 w 2579097"/>
              <a:gd name="connsiteY36" fmla="*/ 2494491 h 2837012"/>
              <a:gd name="connsiteX37" fmla="*/ 100815 w 2579097"/>
              <a:gd name="connsiteY37" fmla="*/ 2382001 h 2837012"/>
              <a:gd name="connsiteX38" fmla="*/ 148100 w 2579097"/>
              <a:gd name="connsiteY38" fmla="*/ 1935312 h 2837012"/>
              <a:gd name="connsiteX39" fmla="*/ 174479 w 2579097"/>
              <a:gd name="connsiteY39" fmla="*/ 1842508 h 2837012"/>
              <a:gd name="connsiteX40" fmla="*/ 216594 w 2579097"/>
              <a:gd name="connsiteY40" fmla="*/ 1683758 h 2837012"/>
              <a:gd name="connsiteX41" fmla="*/ 400277 w 2579097"/>
              <a:gd name="connsiteY41" fmla="*/ 1087009 h 2837012"/>
              <a:gd name="connsiteX42" fmla="*/ 557204 w 2579097"/>
              <a:gd name="connsiteY42" fmla="*/ 984372 h 2837012"/>
              <a:gd name="connsiteX43" fmla="*/ 574804 w 2579097"/>
              <a:gd name="connsiteY43" fmla="*/ 842689 h 2837012"/>
              <a:gd name="connsiteX44" fmla="*/ 604845 w 2579097"/>
              <a:gd name="connsiteY44" fmla="*/ 539592 h 2837012"/>
              <a:gd name="connsiteX45" fmla="*/ 623879 w 2579097"/>
              <a:gd name="connsiteY45" fmla="*/ 471241 h 2837012"/>
              <a:gd name="connsiteX46" fmla="*/ 790695 w 2579097"/>
              <a:gd name="connsiteY46" fmla="*/ 310859 h 2837012"/>
              <a:gd name="connsiteX47" fmla="*/ 1110394 w 2579097"/>
              <a:gd name="connsiteY47" fmla="*/ 344757 h 2837012"/>
              <a:gd name="connsiteX48" fmla="*/ 1205912 w 2579097"/>
              <a:gd name="connsiteY48" fmla="*/ 562012 h 2837012"/>
              <a:gd name="connsiteX49" fmla="*/ 1250767 w 2579097"/>
              <a:gd name="connsiteY49" fmla="*/ 719022 h 2837012"/>
              <a:gd name="connsiteX50" fmla="*/ 1262054 w 2579097"/>
              <a:gd name="connsiteY50" fmla="*/ 827727 h 2837012"/>
              <a:gd name="connsiteX51" fmla="*/ 1205904 w 2579097"/>
              <a:gd name="connsiteY51" fmla="*/ 878396 h 2837012"/>
              <a:gd name="connsiteX52" fmla="*/ 1171979 w 2579097"/>
              <a:gd name="connsiteY52" fmla="*/ 914196 h 2837012"/>
              <a:gd name="connsiteX53" fmla="*/ 1244004 w 2579097"/>
              <a:gd name="connsiteY53" fmla="*/ 937839 h 2837012"/>
              <a:gd name="connsiteX54" fmla="*/ 1395404 w 2579097"/>
              <a:gd name="connsiteY54" fmla="*/ 1003704 h 2837012"/>
              <a:gd name="connsiteX55" fmla="*/ 1474779 w 2579097"/>
              <a:gd name="connsiteY55" fmla="*/ 1036665 h 2837012"/>
              <a:gd name="connsiteX56" fmla="*/ 1370069 w 2579097"/>
              <a:gd name="connsiteY56" fmla="*/ 703412 h 2837012"/>
              <a:gd name="connsiteX57" fmla="*/ 1319225 w 2579097"/>
              <a:gd name="connsiteY57" fmla="*/ 604356 h 2837012"/>
              <a:gd name="connsiteX58" fmla="*/ 1329966 w 2579097"/>
              <a:gd name="connsiteY58" fmla="*/ 497821 h 2837012"/>
              <a:gd name="connsiteX59" fmla="*/ 1336316 w 2579097"/>
              <a:gd name="connsiteY59" fmla="*/ 428004 h 2837012"/>
              <a:gd name="connsiteX60" fmla="*/ 1359495 w 2579097"/>
              <a:gd name="connsiteY60" fmla="*/ 206341 h 2837012"/>
              <a:gd name="connsiteX61" fmla="*/ 1485495 w 2579097"/>
              <a:gd name="connsiteY61" fmla="*/ 47502 h 2837012"/>
              <a:gd name="connsiteX62" fmla="*/ 1587095 w 2579097"/>
              <a:gd name="connsiteY62" fmla="*/ 11064 h 2837012"/>
              <a:gd name="connsiteX63" fmla="*/ 1675213 w 2579097"/>
              <a:gd name="connsiteY63" fmla="*/ 822 h 2837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2579097" h="2837012">
                <a:moveTo>
                  <a:pt x="515482" y="1770212"/>
                </a:moveTo>
                <a:cubicBezTo>
                  <a:pt x="512235" y="1770212"/>
                  <a:pt x="509579" y="1783661"/>
                  <a:pt x="509579" y="1800098"/>
                </a:cubicBezTo>
                <a:cubicBezTo>
                  <a:pt x="509579" y="1816535"/>
                  <a:pt x="492213" y="1866541"/>
                  <a:pt x="470988" y="1911223"/>
                </a:cubicBezTo>
                <a:cubicBezTo>
                  <a:pt x="387558" y="2086856"/>
                  <a:pt x="291481" y="2425896"/>
                  <a:pt x="288996" y="2553446"/>
                </a:cubicBezTo>
                <a:cubicBezTo>
                  <a:pt x="287569" y="2626688"/>
                  <a:pt x="281520" y="2652241"/>
                  <a:pt x="258119" y="2683893"/>
                </a:cubicBezTo>
                <a:cubicBezTo>
                  <a:pt x="242112" y="2705543"/>
                  <a:pt x="232954" y="2729628"/>
                  <a:pt x="237767" y="2737416"/>
                </a:cubicBezTo>
                <a:cubicBezTo>
                  <a:pt x="247101" y="2752517"/>
                  <a:pt x="579382" y="2746042"/>
                  <a:pt x="594969" y="2730455"/>
                </a:cubicBezTo>
                <a:cubicBezTo>
                  <a:pt x="599443" y="2725981"/>
                  <a:pt x="589897" y="2676617"/>
                  <a:pt x="573756" y="2620756"/>
                </a:cubicBezTo>
                <a:cubicBezTo>
                  <a:pt x="557614" y="2564895"/>
                  <a:pt x="545805" y="2494974"/>
                  <a:pt x="547512" y="2465376"/>
                </a:cubicBezTo>
                <a:cubicBezTo>
                  <a:pt x="549219" y="2435778"/>
                  <a:pt x="550056" y="2400132"/>
                  <a:pt x="549372" y="2386162"/>
                </a:cubicBezTo>
                <a:cubicBezTo>
                  <a:pt x="548688" y="2372192"/>
                  <a:pt x="546390" y="2237889"/>
                  <a:pt x="544265" y="2087712"/>
                </a:cubicBezTo>
                <a:cubicBezTo>
                  <a:pt x="540803" y="1843083"/>
                  <a:pt x="534197" y="1770212"/>
                  <a:pt x="515482" y="1770212"/>
                </a:cubicBezTo>
                <a:close/>
                <a:moveTo>
                  <a:pt x="1675213" y="822"/>
                </a:moveTo>
                <a:cubicBezTo>
                  <a:pt x="1771659" y="8260"/>
                  <a:pt x="1884445" y="65465"/>
                  <a:pt x="1935749" y="142992"/>
                </a:cubicBezTo>
                <a:cubicBezTo>
                  <a:pt x="1983538" y="215206"/>
                  <a:pt x="1997799" y="283095"/>
                  <a:pt x="1987969" y="391579"/>
                </a:cubicBezTo>
                <a:lnTo>
                  <a:pt x="1979420" y="485923"/>
                </a:lnTo>
                <a:lnTo>
                  <a:pt x="2032117" y="547043"/>
                </a:lnTo>
                <a:cubicBezTo>
                  <a:pt x="2061100" y="580658"/>
                  <a:pt x="2122996" y="679132"/>
                  <a:pt x="2169663" y="765873"/>
                </a:cubicBezTo>
                <a:cubicBezTo>
                  <a:pt x="2216331" y="852614"/>
                  <a:pt x="2275187" y="947470"/>
                  <a:pt x="2300455" y="976665"/>
                </a:cubicBezTo>
                <a:cubicBezTo>
                  <a:pt x="2325722" y="1005860"/>
                  <a:pt x="2349783" y="1043475"/>
                  <a:pt x="2353922" y="1060254"/>
                </a:cubicBezTo>
                <a:cubicBezTo>
                  <a:pt x="2373085" y="1137938"/>
                  <a:pt x="2392732" y="1285557"/>
                  <a:pt x="2389251" y="1325712"/>
                </a:cubicBezTo>
                <a:cubicBezTo>
                  <a:pt x="2381718" y="1412637"/>
                  <a:pt x="2386700" y="1435269"/>
                  <a:pt x="2443766" y="1573362"/>
                </a:cubicBezTo>
                <a:cubicBezTo>
                  <a:pt x="2484949" y="1673019"/>
                  <a:pt x="2512701" y="1769585"/>
                  <a:pt x="2540588" y="1910256"/>
                </a:cubicBezTo>
                <a:cubicBezTo>
                  <a:pt x="2586500" y="2141858"/>
                  <a:pt x="2590985" y="2253404"/>
                  <a:pt x="2556047" y="2294718"/>
                </a:cubicBezTo>
                <a:cubicBezTo>
                  <a:pt x="2537454" y="2316703"/>
                  <a:pt x="2529230" y="2360578"/>
                  <a:pt x="2517479" y="2500462"/>
                </a:cubicBezTo>
                <a:cubicBezTo>
                  <a:pt x="2509264" y="2598252"/>
                  <a:pt x="2502015" y="2713981"/>
                  <a:pt x="2501370" y="2757637"/>
                </a:cubicBezTo>
                <a:lnTo>
                  <a:pt x="2500198" y="2837012"/>
                </a:lnTo>
                <a:lnTo>
                  <a:pt x="2044639" y="2837012"/>
                </a:lnTo>
                <a:cubicBezTo>
                  <a:pt x="1749399" y="2837012"/>
                  <a:pt x="1589079" y="2832543"/>
                  <a:pt x="1589079" y="2824312"/>
                </a:cubicBezTo>
                <a:cubicBezTo>
                  <a:pt x="1589079" y="2817327"/>
                  <a:pt x="1571934" y="2811612"/>
                  <a:pt x="1550979" y="2811612"/>
                </a:cubicBezTo>
                <a:cubicBezTo>
                  <a:pt x="1530024" y="2811612"/>
                  <a:pt x="1512879" y="2817333"/>
                  <a:pt x="1512879" y="2824325"/>
                </a:cubicBezTo>
                <a:cubicBezTo>
                  <a:pt x="1512879" y="2832681"/>
                  <a:pt x="1260383" y="2836483"/>
                  <a:pt x="776054" y="2835420"/>
                </a:cubicBezTo>
                <a:lnTo>
                  <a:pt x="39230" y="2833802"/>
                </a:lnTo>
                <a:lnTo>
                  <a:pt x="47483" y="2771587"/>
                </a:lnTo>
                <a:cubicBezTo>
                  <a:pt x="54400" y="2719446"/>
                  <a:pt x="51529" y="2704797"/>
                  <a:pt x="29753" y="2681117"/>
                </a:cubicBezTo>
                <a:cubicBezTo>
                  <a:pt x="-373" y="2648357"/>
                  <a:pt x="-10302" y="2561516"/>
                  <a:pt x="12522" y="2530403"/>
                </a:cubicBezTo>
                <a:cubicBezTo>
                  <a:pt x="20938" y="2518930"/>
                  <a:pt x="44176" y="2502770"/>
                  <a:pt x="64163" y="2494491"/>
                </a:cubicBezTo>
                <a:cubicBezTo>
                  <a:pt x="99639" y="2479797"/>
                  <a:pt x="100510" y="2477124"/>
                  <a:pt x="100815" y="2382001"/>
                </a:cubicBezTo>
                <a:cubicBezTo>
                  <a:pt x="101120" y="2287229"/>
                  <a:pt x="131612" y="1999174"/>
                  <a:pt x="148100" y="1935312"/>
                </a:cubicBezTo>
                <a:cubicBezTo>
                  <a:pt x="152608" y="1917850"/>
                  <a:pt x="164479" y="1876088"/>
                  <a:pt x="174479" y="1842508"/>
                </a:cubicBezTo>
                <a:cubicBezTo>
                  <a:pt x="184478" y="1808929"/>
                  <a:pt x="203430" y="1737491"/>
                  <a:pt x="216594" y="1683758"/>
                </a:cubicBezTo>
                <a:cubicBezTo>
                  <a:pt x="307610" y="1312231"/>
                  <a:pt x="364335" y="1127946"/>
                  <a:pt x="400277" y="1087009"/>
                </a:cubicBezTo>
                <a:cubicBezTo>
                  <a:pt x="456998" y="1022408"/>
                  <a:pt x="511708" y="986625"/>
                  <a:pt x="557204" y="984372"/>
                </a:cubicBezTo>
                <a:cubicBezTo>
                  <a:pt x="602820" y="982113"/>
                  <a:pt x="601951" y="989116"/>
                  <a:pt x="574804" y="842689"/>
                </a:cubicBezTo>
                <a:cubicBezTo>
                  <a:pt x="561177" y="769190"/>
                  <a:pt x="579990" y="579378"/>
                  <a:pt x="604845" y="539592"/>
                </a:cubicBezTo>
                <a:cubicBezTo>
                  <a:pt x="615314" y="522833"/>
                  <a:pt x="623879" y="492076"/>
                  <a:pt x="623879" y="471241"/>
                </a:cubicBezTo>
                <a:cubicBezTo>
                  <a:pt x="623879" y="422399"/>
                  <a:pt x="684912" y="363720"/>
                  <a:pt x="790695" y="310859"/>
                </a:cubicBezTo>
                <a:cubicBezTo>
                  <a:pt x="907838" y="252323"/>
                  <a:pt x="993028" y="261355"/>
                  <a:pt x="1110394" y="344757"/>
                </a:cubicBezTo>
                <a:cubicBezTo>
                  <a:pt x="1183090" y="396416"/>
                  <a:pt x="1191138" y="414722"/>
                  <a:pt x="1205912" y="562012"/>
                </a:cubicBezTo>
                <a:cubicBezTo>
                  <a:pt x="1215144" y="654055"/>
                  <a:pt x="1223487" y="683257"/>
                  <a:pt x="1250767" y="719022"/>
                </a:cubicBezTo>
                <a:cubicBezTo>
                  <a:pt x="1289661" y="770015"/>
                  <a:pt x="1293471" y="806708"/>
                  <a:pt x="1262054" y="827727"/>
                </a:cubicBezTo>
                <a:cubicBezTo>
                  <a:pt x="1249830" y="835905"/>
                  <a:pt x="1224563" y="858706"/>
                  <a:pt x="1205904" y="878396"/>
                </a:cubicBezTo>
                <a:lnTo>
                  <a:pt x="1171979" y="914196"/>
                </a:lnTo>
                <a:lnTo>
                  <a:pt x="1244004" y="937839"/>
                </a:lnTo>
                <a:cubicBezTo>
                  <a:pt x="1283618" y="950842"/>
                  <a:pt x="1351748" y="980482"/>
                  <a:pt x="1395404" y="1003704"/>
                </a:cubicBezTo>
                <a:cubicBezTo>
                  <a:pt x="1439060" y="1026926"/>
                  <a:pt x="1474779" y="1041759"/>
                  <a:pt x="1474779" y="1036665"/>
                </a:cubicBezTo>
                <a:cubicBezTo>
                  <a:pt x="1474779" y="1024399"/>
                  <a:pt x="1386685" y="744026"/>
                  <a:pt x="1370069" y="703412"/>
                </a:cubicBezTo>
                <a:cubicBezTo>
                  <a:pt x="1341589" y="633796"/>
                  <a:pt x="1328345" y="607992"/>
                  <a:pt x="1319225" y="604356"/>
                </a:cubicBezTo>
                <a:cubicBezTo>
                  <a:pt x="1302822" y="597816"/>
                  <a:pt x="1308771" y="538807"/>
                  <a:pt x="1329966" y="497821"/>
                </a:cubicBezTo>
                <a:cubicBezTo>
                  <a:pt x="1345806" y="467189"/>
                  <a:pt x="1347198" y="451888"/>
                  <a:pt x="1336316" y="428004"/>
                </a:cubicBezTo>
                <a:cubicBezTo>
                  <a:pt x="1312906" y="376625"/>
                  <a:pt x="1320585" y="303187"/>
                  <a:pt x="1359495" y="206341"/>
                </a:cubicBezTo>
                <a:cubicBezTo>
                  <a:pt x="1408290" y="84891"/>
                  <a:pt x="1420178" y="69905"/>
                  <a:pt x="1485495" y="47502"/>
                </a:cubicBezTo>
                <a:cubicBezTo>
                  <a:pt x="1515836" y="37096"/>
                  <a:pt x="1561556" y="20699"/>
                  <a:pt x="1587095" y="11064"/>
                </a:cubicBezTo>
                <a:cubicBezTo>
                  <a:pt x="1612731" y="1393"/>
                  <a:pt x="1643064" y="-1657"/>
                  <a:pt x="1675213" y="822"/>
                </a:cubicBezTo>
                <a:close/>
              </a:path>
            </a:pathLst>
          </a:custGeom>
          <a:solidFill>
            <a:srgbClr val="EB5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41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456;#32379;#160828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6784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6784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6784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517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4680;#67520;#134437;#50943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8.1513"/>
  <p:tag name="LEFT" val="138.4119"/>
  <p:tag name="WIDTH" val="178.1227"/>
  <p:tag name="HEIGHT" val="174.487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20"/>
  <p:tag name="FONTSIZE" val="138"/>
  <p:tag name="FONTCOLOR" val="2104484"/>
  <p:tag name="FONTBOLD" val="0"/>
  <p:tag name="FONTITALIC" val="-1"/>
  <p:tag name="FONTNAME" val="Noto Sans S Chinese Black"/>
  <p:tag name="NAMEASCII" val="Noto Sans S Chinese Black"/>
  <p:tag name="NAMECOMPLEXSCRIPT" val="OPPOSans H"/>
  <p:tag name="NAMEFAREAST" val="Noto Sans S Chinese Black"/>
  <p:tag name="FONTNAMEASCII" val="Noto Sans S Chinese Black"/>
  <p:tag name="TEXTALIGNMENT" val="2"/>
  <p:tag name="FONTSPACING" val="-3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0"/>
  <p:tag name="AUTOSIZE" val="1"/>
  <p:tag name="TEXTREFLECTION" val="0"/>
  <p:tag name="TEXTGLOW" val="0"/>
  <p:tag name="TEXTBEVELTOPDEPTH" val="0"/>
  <p:tag name="TEXTBEVELTOPINSET" val="0"/>
  <p:tag name="TEXTBEVELBOTTOMDEPTH" val="0"/>
  <p:tag name="TEXTBEVELBOTTOMINSET" val="0"/>
  <p:tag name="TEXTDEPTH" val="0"/>
  <p:tag name="TEXTCONTOURWIDTH" val="0"/>
  <p:tag name="TEXTZ '" val="0"/>
  <p:tag name="T_HASTEXT" val="1"/>
  <p:tag name="T_LEFT" val="138.4119"/>
  <p:tag name="T_TOP" val="158.1513"/>
  <p:tag name="T_WIDTH" val="178.1227"/>
  <p:tag name="T_HEIGTH" val="174.4875"/>
  <p:tag name="T_TEXT" val="20"/>
  <p:tag name="T_FONTCOLOR" val="2104484"/>
  <p:tag name="T_FONTNAME" val="Noto Sans S Chinese Black"/>
  <p:tag name="T_FONTNAMEASCII" val="Noto Sans S Chinese Black"/>
  <p:tag name="T_NAMECOMPLEXSCRIPT" val="OPPOSans H"/>
  <p:tag name="T_NAMEFAREAST" val="Noto Sans S Chinese Black"/>
  <p:tag name="T_FONTBOLD" val="0"/>
  <p:tag name="T_FONTSIZE" val="138"/>
  <p:tag name="T_FONTUNDERLINE" val="0"/>
  <p:tag name="T_FONTITALIC" val="-1"/>
  <p:tag name="T_FONTSPACING" val="-3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T_TEXTBEVELTOPDEPTH" val="0"/>
  <p:tag name="T_TEXTBEVELTOPINSET" val="0"/>
  <p:tag name="T_TEXTBEVELBOTTOMDEPTH" val="0"/>
  <p:tag name="T_TEXTBEVELBOTTOMINSET" val="0"/>
  <p:tag name="T_TEXTDEPTH" val="0"/>
  <p:tag name="T_TEXTCONTOURWIDTH" val="0"/>
  <p:tag name="T_TEXTZ '" val="0"/>
  <p:tag name="OFFSETTOP" val="28.75456"/>
  <p:tag name="OFFSETLEFT" val="13.80756"/>
  <p:tag name="OFFSETWIDTH" val="164.3393"/>
  <p:tag name="OFFSETHEIGHT" val="106.518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8.1513"/>
  <p:tag name="LEFT" val="138.4119"/>
  <p:tag name="WIDTH" val="178.1227"/>
  <p:tag name="HEIGHT" val="174.487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20"/>
  <p:tag name="FONTSIZE" val="138"/>
  <p:tag name="FONTCOLOR" val="2104484"/>
  <p:tag name="FONTBOLD" val="0"/>
  <p:tag name="FONTITALIC" val="-1"/>
  <p:tag name="FONTNAME" val="Noto Sans S Chinese Black"/>
  <p:tag name="NAMEASCII" val="Noto Sans S Chinese Black"/>
  <p:tag name="NAMECOMPLEXSCRIPT" val="OPPOSans H"/>
  <p:tag name="NAMEFAREAST" val="Noto Sans S Chinese Black"/>
  <p:tag name="FONTNAMEASCII" val="Noto Sans S Chinese Black"/>
  <p:tag name="TEXTALIGNMENT" val="2"/>
  <p:tag name="FONTSPACING" val="-3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0"/>
  <p:tag name="AUTOSIZE" val="1"/>
  <p:tag name="TEXTREFLECTION" val="0"/>
  <p:tag name="TEXTGLOW" val="0"/>
  <p:tag name="TEXTBEVELTOPDEPTH" val="0"/>
  <p:tag name="TEXTBEVELTOPINSET" val="0"/>
  <p:tag name="TEXTBEVELBOTTOMDEPTH" val="0"/>
  <p:tag name="TEXTBEVELBOTTOMINSET" val="0"/>
  <p:tag name="TEXTDEPTH" val="0"/>
  <p:tag name="TEXTCONTOURWIDTH" val="0"/>
  <p:tag name="TEXTZ '" val="0"/>
  <p:tag name="T_HASTEXT" val="1"/>
  <p:tag name="T_LEFT" val="138.4119"/>
  <p:tag name="T_TOP" val="158.1513"/>
  <p:tag name="T_WIDTH" val="178.1227"/>
  <p:tag name="T_HEIGTH" val="174.4875"/>
  <p:tag name="T_TEXT" val="20"/>
  <p:tag name="T_FONTCOLOR" val="2104484"/>
  <p:tag name="T_FONTNAME" val="Noto Sans S Chinese Black"/>
  <p:tag name="T_FONTNAMEASCII" val="Noto Sans S Chinese Black"/>
  <p:tag name="T_NAMECOMPLEXSCRIPT" val="OPPOSans H"/>
  <p:tag name="T_NAMEFAREAST" val="Noto Sans S Chinese Black"/>
  <p:tag name="T_FONTBOLD" val="0"/>
  <p:tag name="T_FONTSIZE" val="138"/>
  <p:tag name="T_FONTUNDERLINE" val="0"/>
  <p:tag name="T_FONTITALIC" val="-1"/>
  <p:tag name="T_FONTSPACING" val="-3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T_TEXTBEVELTOPDEPTH" val="0"/>
  <p:tag name="T_TEXTBEVELTOPINSET" val="0"/>
  <p:tag name="T_TEXTBEVELBOTTOMDEPTH" val="0"/>
  <p:tag name="T_TEXTBEVELBOTTOMINSET" val="0"/>
  <p:tag name="T_TEXTDEPTH" val="0"/>
  <p:tag name="T_TEXTCONTOURWIDTH" val="0"/>
  <p:tag name="T_TEXTZ '" val="0"/>
  <p:tag name="OFFSETTOP" val="28.75456"/>
  <p:tag name="OFFSETLEFT" val="13.80756"/>
  <p:tag name="OFFSETWIDTH" val="164.3393"/>
  <p:tag name="OFFSETHEIGHT" val="106.518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8.7372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5.4088"/>
  <p:tag name="LEFT" val="21.6511"/>
  <p:tag name="WIDTH" val="130.6637"/>
  <p:tag name="HEIGHT" val="146.61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“"/>
  <p:tag name="FONTSIZE" val="115"/>
  <p:tag name="FONTCOLOR" val="-2147483648"/>
  <p:tag name="FONTBOLD" val="0"/>
  <p:tag name="FONTITALIC" val="0"/>
  <p:tag name="FONTNAME" val="komorebi gothic"/>
  <p:tag name="NAMEASCII" val="komorebi gothic"/>
  <p:tag name="NAMECOMPLEXSCRIPT" val="+mn-cs"/>
  <p:tag name="NAMEFAREAST" val="komorebi gothic"/>
  <p:tag name="FONTNAMEASCII" val="komorebi gothic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21.6511"/>
  <p:tag name="T_TOP" val="185.4088"/>
  <p:tag name="T_WIDTH" val="130.6637"/>
  <p:tag name="T_HEIGTH" val="146.618"/>
  <p:tag name="T_TEXT" val="“"/>
  <p:tag name="T_FONTCOLOR" val="-2147483648"/>
  <p:tag name="T_FONTNAME" val="komorebi gothic"/>
  <p:tag name="T_FONTNAMEASCII" val="komorebi gothic"/>
  <p:tag name="T_NAMECOMPLEXSCRIPT" val="+mn-cs"/>
  <p:tag name="T_NAMEFAREAST" val="komorebi gothic"/>
  <p:tag name="T_FONTBOLD" val="0"/>
  <p:tag name="T_FONTSIZE" val="115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23.48669"/>
  <p:tag name="OFFSETLEFT" val="72.64339"/>
  <p:tag name="OFFSETWIDTH" val="39.44527"/>
  <p:tag name="OFFSETHEIGHT" val="32.7217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904;#4290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44.5609"/>
  <p:tag name="LEFT" val="624.7581"/>
  <p:tag name="WIDTH" val="66.65236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10Kg"/>
  <p:tag name="FONTSIZE" val="18"/>
  <p:tag name="FONTCOLOR" val="2104484"/>
  <p:tag name="FONTBOLD" val="0"/>
  <p:tag name="FONTITALIC" val="0"/>
  <p:tag name="FONTNAME" val="思源黑体 CN Medium"/>
  <p:tag name="NAMEASCII" val="思源黑体 CN Medium"/>
  <p:tag name="NAMECOMPLEXSCRIPT" val="+mn-cs"/>
  <p:tag name="NAMEFAREAST" val="思源黑体 CN Medium"/>
  <p:tag name="FONTNAMEASCII" val="思源黑体 CN Medium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24.7581"/>
  <p:tag name="T_TOP" val="244.5609"/>
  <p:tag name="T_WIDTH" val="66.65236"/>
  <p:tag name="T_HEIGTH" val="29.08126"/>
  <p:tag name="T_TEXT" val="10Kg"/>
  <p:tag name="T_FONTCOLOR" val="2104484"/>
  <p:tag name="T_FONTNAME" val="思源黑体 CN Medium"/>
  <p:tag name="T_FONTNAMEASCII" val="思源黑体 CN Medium"/>
  <p:tag name="T_NAMECOMPLEXSCRIPT" val="+mn-cs"/>
  <p:tag name="T_NAMEFAREAST" val="思源黑体 CN Medium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851105"/>
  <p:tag name="OFFSETLEFT" val="8.749084"/>
  <p:tag name="OFFSETWIDTH" val="41.5837"/>
  <p:tag name="OFFSETHEIGHT" val="17.9438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517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67846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宋体 CN Heavy"/>
        <a:ea typeface="思源宋体 CN Heavy"/>
        <a:cs typeface=""/>
      </a:majorFont>
      <a:minorFont>
        <a:latin typeface="思源宋体 CN SemiBold"/>
        <a:ea typeface="思源宋体 CN Semi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</TotalTime>
  <Words>419</Words>
  <Application>Microsoft Office PowerPoint</Application>
  <PresentationFormat>宽屏</PresentationFormat>
  <Paragraphs>127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OPPOSans H</vt:lpstr>
      <vt:lpstr>阿里巴巴普惠体 B</vt:lpstr>
      <vt:lpstr>汉仪雅酷黑 45W</vt:lpstr>
      <vt:lpstr>思源黑体 CN Bold</vt:lpstr>
      <vt:lpstr>思源黑体 CN Light</vt:lpstr>
      <vt:lpstr>思源宋体 CN Heavy</vt:lpstr>
      <vt:lpstr>思源宋体 CN SemiBold</vt:lpstr>
      <vt:lpstr>演示镇魂行楷</vt:lpstr>
      <vt:lpstr>Arial</vt:lpstr>
      <vt:lpstr>Segoe UI Light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当好领头雁 做好贴心人——社区工作汇报ppt模板</dc:title>
  <dc:creator>风从东方来</dc:creator>
  <cp:keywords>P界达人</cp:keywords>
  <dc:description>www.51pptmoban.com</dc:description>
  <cp:lastModifiedBy>Win user</cp:lastModifiedBy>
  <cp:revision>81</cp:revision>
  <dcterms:created xsi:type="dcterms:W3CDTF">2022-05-25T03:16:47Z</dcterms:created>
  <dcterms:modified xsi:type="dcterms:W3CDTF">2022-07-27T09:04:12Z</dcterms:modified>
</cp:coreProperties>
</file>