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3" r:id="rId3"/>
    <p:sldId id="261" r:id="rId4"/>
    <p:sldId id="258" r:id="rId5"/>
    <p:sldId id="264" r:id="rId6"/>
    <p:sldId id="564" r:id="rId7"/>
    <p:sldId id="56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5" orient="horz" pos="410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7CFF"/>
    <a:srgbClr val="0051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136" y="44"/>
      </p:cViewPr>
      <p:guideLst>
        <p:guide pos="192"/>
        <p:guide pos="7488"/>
        <p:guide orient="horz" pos="432"/>
        <p:guide orient="horz" pos="472"/>
        <p:guide orient="horz" pos="410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7" d="100"/>
        <a:sy n="14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24719-970D-4EE6-AE28-63CEA60AA181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CCB0F-9A0D-4A4A-8018-F8F12BC8BE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2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6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60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37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68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702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CCB0F-9A0D-4A4A-8018-F8F12BC8BEC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73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061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2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file:///C:\Users\97691\AppData\Local\Temp\2022615142645-263.png" TargetMode="External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12" Type="http://schemas.openxmlformats.org/officeDocument/2006/relationships/image" Target="../media/image7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file:///C:\Users\97691\AppData\Local\Temp\2022615142645-261.png" TargetMode="External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12" Type="http://schemas.openxmlformats.org/officeDocument/2006/relationships/image" Target="file:///C:\Users\97691\AppData\Local\Temp\2022615142645-258.png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file:///C:\Users\97691\AppData\Local\Temp\2022615142645-264.png" TargetMode="Externa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12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1.jpe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沙滩上有太阳&#10;&#10;描述已自动生成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1347938"/>
              <a:gd name="connsiteY0" fmla="*/ 0 h 6858000"/>
              <a:gd name="connsiteX1" fmla="*/ 11347938 w 11347938"/>
              <a:gd name="connsiteY1" fmla="*/ 0 h 6858000"/>
              <a:gd name="connsiteX2" fmla="*/ 11347938 w 11347938"/>
              <a:gd name="connsiteY2" fmla="*/ 6858000 h 6858000"/>
              <a:gd name="connsiteX3" fmla="*/ 0 w 113479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47938" h="6858000">
                <a:moveTo>
                  <a:pt x="0" y="0"/>
                </a:moveTo>
                <a:lnTo>
                  <a:pt x="11347938" y="0"/>
                </a:lnTo>
                <a:lnTo>
                  <a:pt x="11347938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alpha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880858" y="5000259"/>
            <a:ext cx="47695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质保更全面，服务保终生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660400" y="1522332"/>
            <a:ext cx="6449532" cy="3002108"/>
            <a:chOff x="410171" y="1517157"/>
            <a:chExt cx="6449532" cy="3002108"/>
          </a:xfrm>
        </p:grpSpPr>
        <p:pic>
          <p:nvPicPr>
            <p:cNvPr id="36" name="Picture 31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1731" y="2107399"/>
              <a:ext cx="3397972" cy="2411866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/>
          </p:nvGrpSpPr>
          <p:grpSpPr>
            <a:xfrm>
              <a:off x="410171" y="3688526"/>
              <a:ext cx="3652355" cy="414435"/>
              <a:chOff x="464950" y="3688526"/>
              <a:chExt cx="3652355" cy="414435"/>
            </a:xfrm>
          </p:grpSpPr>
          <p:sp>
            <p:nvSpPr>
              <p:cNvPr id="57" name="平行四边形 56"/>
              <p:cNvSpPr/>
              <p:nvPr/>
            </p:nvSpPr>
            <p:spPr>
              <a:xfrm flipH="1" flipV="1">
                <a:off x="464950" y="3688526"/>
                <a:ext cx="3652355" cy="414435"/>
              </a:xfrm>
              <a:prstGeom prst="parallelogram">
                <a:avLst>
                  <a:gd name="adj" fmla="val 47377"/>
                </a:avLst>
              </a:prstGeom>
              <a:gradFill>
                <a:gsLst>
                  <a:gs pos="0">
                    <a:srgbClr val="FFFFFF">
                      <a:alpha val="22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0"/>
              </a:gradFill>
              <a:ln w="6350" cap="flat" cmpd="sng" algn="ctr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11191" y="3766868"/>
                <a:ext cx="3397973" cy="3144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LIFETIME WARRANTY SERVICE PLAN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06643" y="1517157"/>
              <a:ext cx="4960602" cy="2044205"/>
              <a:chOff x="696179" y="1517157"/>
              <a:chExt cx="4960602" cy="2044205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798387" y="1517157"/>
                <a:ext cx="4368409" cy="979354"/>
              </a:xfrm>
              <a:custGeom>
                <a:avLst/>
                <a:gdLst/>
                <a:ahLst/>
                <a:cxnLst/>
                <a:rect l="l" t="t" r="r" b="b"/>
                <a:pathLst>
                  <a:path w="4275222" h="958462">
                    <a:moveTo>
                      <a:pt x="37720" y="814643"/>
                    </a:moveTo>
                    <a:lnTo>
                      <a:pt x="396522" y="814643"/>
                    </a:lnTo>
                    <a:lnTo>
                      <a:pt x="307716" y="925120"/>
                    </a:lnTo>
                    <a:lnTo>
                      <a:pt x="0" y="925618"/>
                    </a:lnTo>
                    <a:close/>
                    <a:moveTo>
                      <a:pt x="444498" y="808174"/>
                    </a:moveTo>
                    <a:lnTo>
                      <a:pt x="954583" y="808174"/>
                    </a:lnTo>
                    <a:lnTo>
                      <a:pt x="865956" y="918153"/>
                    </a:lnTo>
                    <a:lnTo>
                      <a:pt x="406786" y="919148"/>
                    </a:lnTo>
                    <a:close/>
                    <a:moveTo>
                      <a:pt x="3485048" y="638477"/>
                    </a:moveTo>
                    <a:lnTo>
                      <a:pt x="3633346" y="638477"/>
                    </a:lnTo>
                    <a:lnTo>
                      <a:pt x="3457087" y="908200"/>
                    </a:lnTo>
                    <a:lnTo>
                      <a:pt x="3302817" y="908200"/>
                    </a:lnTo>
                    <a:close/>
                    <a:moveTo>
                      <a:pt x="3865264" y="636984"/>
                    </a:moveTo>
                    <a:lnTo>
                      <a:pt x="4005599" y="636984"/>
                    </a:lnTo>
                    <a:lnTo>
                      <a:pt x="3965500" y="910191"/>
                    </a:lnTo>
                    <a:lnTo>
                      <a:pt x="3821183" y="910191"/>
                    </a:lnTo>
                    <a:close/>
                    <a:moveTo>
                      <a:pt x="511135" y="612102"/>
                    </a:moveTo>
                    <a:lnTo>
                      <a:pt x="1021221" y="612102"/>
                    </a:lnTo>
                    <a:lnTo>
                      <a:pt x="932585" y="722081"/>
                    </a:lnTo>
                    <a:lnTo>
                      <a:pt x="473594" y="722579"/>
                    </a:lnTo>
                    <a:close/>
                    <a:moveTo>
                      <a:pt x="2630166" y="551887"/>
                    </a:moveTo>
                    <a:lnTo>
                      <a:pt x="2779957" y="551887"/>
                    </a:lnTo>
                    <a:lnTo>
                      <a:pt x="2752392" y="633003"/>
                    </a:lnTo>
                    <a:lnTo>
                      <a:pt x="2947103" y="918153"/>
                    </a:lnTo>
                    <a:lnTo>
                      <a:pt x="2756661" y="919148"/>
                    </a:lnTo>
                    <a:lnTo>
                      <a:pt x="2636324" y="751940"/>
                    </a:lnTo>
                    <a:lnTo>
                      <a:pt x="2439312" y="921637"/>
                    </a:lnTo>
                    <a:lnTo>
                      <a:pt x="2250549" y="920641"/>
                    </a:lnTo>
                    <a:lnTo>
                      <a:pt x="2601411" y="636487"/>
                    </a:lnTo>
                    <a:close/>
                    <a:moveTo>
                      <a:pt x="1510436" y="149293"/>
                    </a:moveTo>
                    <a:lnTo>
                      <a:pt x="1485406" y="222944"/>
                    </a:lnTo>
                    <a:lnTo>
                      <a:pt x="1949210" y="222944"/>
                    </a:lnTo>
                    <a:lnTo>
                      <a:pt x="1859626" y="325459"/>
                    </a:lnTo>
                    <a:lnTo>
                      <a:pt x="1450563" y="325459"/>
                    </a:lnTo>
                    <a:lnTo>
                      <a:pt x="1424856" y="401101"/>
                    </a:lnTo>
                    <a:lnTo>
                      <a:pt x="1888661" y="401101"/>
                    </a:lnTo>
                    <a:lnTo>
                      <a:pt x="1800904" y="504113"/>
                    </a:lnTo>
                    <a:lnTo>
                      <a:pt x="1389850" y="504113"/>
                    </a:lnTo>
                    <a:lnTo>
                      <a:pt x="1366173" y="573783"/>
                    </a:lnTo>
                    <a:lnTo>
                      <a:pt x="1855358" y="573783"/>
                    </a:lnTo>
                    <a:lnTo>
                      <a:pt x="1999620" y="149293"/>
                    </a:lnTo>
                    <a:close/>
                    <a:moveTo>
                      <a:pt x="2493788" y="147800"/>
                    </a:moveTo>
                    <a:lnTo>
                      <a:pt x="2470959" y="214982"/>
                    </a:lnTo>
                    <a:lnTo>
                      <a:pt x="2737198" y="214982"/>
                    </a:lnTo>
                    <a:lnTo>
                      <a:pt x="2760028" y="147800"/>
                    </a:lnTo>
                    <a:close/>
                    <a:moveTo>
                      <a:pt x="3755977" y="122420"/>
                    </a:moveTo>
                    <a:lnTo>
                      <a:pt x="3686299" y="327450"/>
                    </a:lnTo>
                    <a:lnTo>
                      <a:pt x="4009270" y="327450"/>
                    </a:lnTo>
                    <a:lnTo>
                      <a:pt x="4079445" y="122420"/>
                    </a:lnTo>
                    <a:close/>
                    <a:moveTo>
                      <a:pt x="3274879" y="26873"/>
                    </a:moveTo>
                    <a:lnTo>
                      <a:pt x="3189386" y="139340"/>
                    </a:lnTo>
                    <a:lnTo>
                      <a:pt x="2911809" y="147800"/>
                    </a:lnTo>
                    <a:lnTo>
                      <a:pt x="2888980" y="214982"/>
                    </a:lnTo>
                    <a:lnTo>
                      <a:pt x="3183087" y="214982"/>
                    </a:lnTo>
                    <a:lnTo>
                      <a:pt x="3094305" y="322473"/>
                    </a:lnTo>
                    <a:lnTo>
                      <a:pt x="2852450" y="322473"/>
                    </a:lnTo>
                    <a:lnTo>
                      <a:pt x="2829612" y="389655"/>
                    </a:lnTo>
                    <a:lnTo>
                      <a:pt x="3110781" y="389655"/>
                    </a:lnTo>
                    <a:lnTo>
                      <a:pt x="3015233" y="670824"/>
                    </a:lnTo>
                    <a:lnTo>
                      <a:pt x="2843492" y="729546"/>
                    </a:lnTo>
                    <a:lnTo>
                      <a:pt x="2922641" y="496649"/>
                    </a:lnTo>
                    <a:lnTo>
                      <a:pt x="2550403" y="496649"/>
                    </a:lnTo>
                    <a:lnTo>
                      <a:pt x="2485608" y="690232"/>
                    </a:lnTo>
                    <a:lnTo>
                      <a:pt x="2311534" y="751442"/>
                    </a:lnTo>
                    <a:lnTo>
                      <a:pt x="2434483" y="389655"/>
                    </a:lnTo>
                    <a:lnTo>
                      <a:pt x="2677831" y="389655"/>
                    </a:lnTo>
                    <a:lnTo>
                      <a:pt x="2700668" y="322473"/>
                    </a:lnTo>
                    <a:lnTo>
                      <a:pt x="2434429" y="322473"/>
                    </a:lnTo>
                    <a:lnTo>
                      <a:pt x="2246871" y="874360"/>
                    </a:lnTo>
                    <a:lnTo>
                      <a:pt x="2070775" y="940049"/>
                    </a:lnTo>
                    <a:lnTo>
                      <a:pt x="2377052" y="38816"/>
                    </a:lnTo>
                    <a:close/>
                    <a:moveTo>
                      <a:pt x="3631768" y="14929"/>
                    </a:moveTo>
                    <a:lnTo>
                      <a:pt x="4275222" y="14929"/>
                    </a:lnTo>
                    <a:lnTo>
                      <a:pt x="4169690" y="325459"/>
                    </a:lnTo>
                    <a:lnTo>
                      <a:pt x="3996331" y="429964"/>
                    </a:lnTo>
                    <a:lnTo>
                      <a:pt x="3895807" y="429964"/>
                    </a:lnTo>
                    <a:lnTo>
                      <a:pt x="3875675" y="489184"/>
                    </a:lnTo>
                    <a:lnTo>
                      <a:pt x="4120516" y="489184"/>
                    </a:lnTo>
                    <a:lnTo>
                      <a:pt x="4034572" y="594187"/>
                    </a:lnTo>
                    <a:lnTo>
                      <a:pt x="3839993" y="594187"/>
                    </a:lnTo>
                    <a:lnTo>
                      <a:pt x="3746467" y="869384"/>
                    </a:lnTo>
                    <a:lnTo>
                      <a:pt x="3565713" y="937064"/>
                    </a:lnTo>
                    <a:lnTo>
                      <a:pt x="3682240" y="594187"/>
                    </a:lnTo>
                    <a:lnTo>
                      <a:pt x="3416000" y="594187"/>
                    </a:lnTo>
                    <a:lnTo>
                      <a:pt x="3451683" y="489184"/>
                    </a:lnTo>
                    <a:lnTo>
                      <a:pt x="3717922" y="489184"/>
                    </a:lnTo>
                    <a:lnTo>
                      <a:pt x="3738054" y="429964"/>
                    </a:lnTo>
                    <a:lnTo>
                      <a:pt x="3491051" y="430462"/>
                    </a:lnTo>
                    <a:close/>
                    <a:moveTo>
                      <a:pt x="442873" y="13436"/>
                    </a:moveTo>
                    <a:lnTo>
                      <a:pt x="603114" y="13436"/>
                    </a:lnTo>
                    <a:lnTo>
                      <a:pt x="345218" y="312520"/>
                    </a:lnTo>
                    <a:lnTo>
                      <a:pt x="383039" y="312520"/>
                    </a:lnTo>
                    <a:lnTo>
                      <a:pt x="453875" y="234390"/>
                    </a:lnTo>
                    <a:lnTo>
                      <a:pt x="609638" y="234390"/>
                    </a:lnTo>
                    <a:lnTo>
                      <a:pt x="265525" y="629022"/>
                    </a:lnTo>
                    <a:lnTo>
                      <a:pt x="454964" y="628027"/>
                    </a:lnTo>
                    <a:lnTo>
                      <a:pt x="365831" y="738006"/>
                    </a:lnTo>
                    <a:lnTo>
                      <a:pt x="64103" y="737011"/>
                    </a:lnTo>
                    <a:lnTo>
                      <a:pt x="101979" y="627031"/>
                    </a:lnTo>
                    <a:lnTo>
                      <a:pt x="287258" y="424490"/>
                    </a:lnTo>
                    <a:lnTo>
                      <a:pt x="167325" y="424490"/>
                    </a:lnTo>
                    <a:lnTo>
                      <a:pt x="215527" y="282662"/>
                    </a:lnTo>
                    <a:close/>
                    <a:moveTo>
                      <a:pt x="3463961" y="4976"/>
                    </a:moveTo>
                    <a:lnTo>
                      <a:pt x="3632164" y="4976"/>
                    </a:lnTo>
                    <a:lnTo>
                      <a:pt x="3519930" y="172682"/>
                    </a:lnTo>
                    <a:lnTo>
                      <a:pt x="3276395" y="889290"/>
                    </a:lnTo>
                    <a:lnTo>
                      <a:pt x="3094639" y="958462"/>
                    </a:lnTo>
                    <a:lnTo>
                      <a:pt x="3303338" y="344370"/>
                    </a:lnTo>
                    <a:lnTo>
                      <a:pt x="3232175" y="344370"/>
                    </a:lnTo>
                    <a:close/>
                    <a:moveTo>
                      <a:pt x="1557160" y="4479"/>
                    </a:moveTo>
                    <a:lnTo>
                      <a:pt x="1762189" y="4479"/>
                    </a:lnTo>
                    <a:lnTo>
                      <a:pt x="1712985" y="45285"/>
                    </a:lnTo>
                    <a:lnTo>
                      <a:pt x="2200676" y="45285"/>
                    </a:lnTo>
                    <a:lnTo>
                      <a:pt x="1936015" y="822605"/>
                    </a:lnTo>
                    <a:lnTo>
                      <a:pt x="1731125" y="927608"/>
                    </a:lnTo>
                    <a:lnTo>
                      <a:pt x="1538537" y="927608"/>
                    </a:lnTo>
                    <a:lnTo>
                      <a:pt x="1574228" y="822605"/>
                    </a:lnTo>
                    <a:lnTo>
                      <a:pt x="1769802" y="822605"/>
                    </a:lnTo>
                    <a:lnTo>
                      <a:pt x="1818998" y="680777"/>
                    </a:lnTo>
                    <a:lnTo>
                      <a:pt x="1732906" y="680777"/>
                    </a:lnTo>
                    <a:lnTo>
                      <a:pt x="1265292" y="933580"/>
                    </a:lnTo>
                    <a:lnTo>
                      <a:pt x="1026920" y="933580"/>
                    </a:lnTo>
                    <a:lnTo>
                      <a:pt x="1485740" y="680279"/>
                    </a:lnTo>
                    <a:lnTo>
                      <a:pt x="1118813" y="680777"/>
                    </a:lnTo>
                    <a:lnTo>
                      <a:pt x="1155172" y="573783"/>
                    </a:lnTo>
                    <a:lnTo>
                      <a:pt x="1199463" y="573783"/>
                    </a:lnTo>
                    <a:lnTo>
                      <a:pt x="1379065" y="45285"/>
                    </a:lnTo>
                    <a:lnTo>
                      <a:pt x="1503476" y="45285"/>
                    </a:lnTo>
                    <a:close/>
                    <a:moveTo>
                      <a:pt x="753496" y="0"/>
                    </a:moveTo>
                    <a:lnTo>
                      <a:pt x="906272" y="0"/>
                    </a:lnTo>
                    <a:lnTo>
                      <a:pt x="875349" y="35332"/>
                    </a:lnTo>
                    <a:lnTo>
                      <a:pt x="1212751" y="35332"/>
                    </a:lnTo>
                    <a:lnTo>
                      <a:pt x="1169293" y="163227"/>
                    </a:lnTo>
                    <a:lnTo>
                      <a:pt x="914966" y="346360"/>
                    </a:lnTo>
                    <a:lnTo>
                      <a:pt x="1074958" y="537455"/>
                    </a:lnTo>
                    <a:lnTo>
                      <a:pt x="869929" y="537455"/>
                    </a:lnTo>
                    <a:lnTo>
                      <a:pt x="787133" y="438424"/>
                    </a:lnTo>
                    <a:lnTo>
                      <a:pt x="651969" y="535962"/>
                    </a:lnTo>
                    <a:lnTo>
                      <a:pt x="451916" y="535962"/>
                    </a:lnTo>
                    <a:lnTo>
                      <a:pt x="711414" y="347853"/>
                    </a:lnTo>
                    <a:lnTo>
                      <a:pt x="606076" y="221451"/>
                    </a:lnTo>
                    <a:lnTo>
                      <a:pt x="811106" y="221451"/>
                    </a:lnTo>
                    <a:lnTo>
                      <a:pt x="838919" y="255291"/>
                    </a:lnTo>
                    <a:lnTo>
                      <a:pt x="992754" y="143819"/>
                    </a:lnTo>
                    <a:lnTo>
                      <a:pt x="785734" y="143819"/>
                    </a:lnTo>
                    <a:lnTo>
                      <a:pt x="743621" y="191593"/>
                    </a:lnTo>
                    <a:lnTo>
                      <a:pt x="583877" y="19159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9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50800" dir="5400000" algn="ctr" rotWithShape="0">
                  <a:schemeClr val="accent1">
                    <a:lumMod val="50000"/>
                    <a:alpha val="42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8000" i="1" kern="100" dirty="0">
                  <a:solidFill>
                    <a:schemeClr val="bg1">
                      <a:lumMod val="100000"/>
                    </a:schemeClr>
                  </a:solidFill>
                  <a:effectLst/>
                  <a:latin typeface="迷你简菱心" panose="02010609000101010101" pitchFamily="49" charset="-122"/>
                  <a:ea typeface="迷你简菱心" panose="02010609000101010101" pitchFamily="49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 flipH="1" flipV="1">
                <a:off x="696179" y="2218659"/>
                <a:ext cx="4581652" cy="307378"/>
              </a:xfrm>
              <a:prstGeom prst="parallelogram">
                <a:avLst>
                  <a:gd name="adj" fmla="val 54831"/>
                </a:avLst>
              </a:prstGeom>
              <a:gradFill>
                <a:gsLst>
                  <a:gs pos="0">
                    <a:srgbClr val="FFFFFF">
                      <a:alpha val="20000"/>
                    </a:srgbClr>
                  </a:gs>
                  <a:gs pos="43000">
                    <a:srgbClr val="FFFFFF">
                      <a:alpha val="0"/>
                    </a:srgbClr>
                  </a:gs>
                </a:gsLst>
                <a:lin ang="0" scaled="0"/>
              </a:gradFill>
              <a:ln w="6350" cap="flat" cmpd="sng" algn="ctr">
                <a:gradFill>
                  <a:gsLst>
                    <a:gs pos="0">
                      <a:srgbClr val="FFFFFF"/>
                    </a:gs>
                    <a:gs pos="57000">
                      <a:srgbClr val="FFFFFF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 flipH="1" flipV="1">
                <a:off x="808946" y="3099598"/>
                <a:ext cx="4581652" cy="307378"/>
              </a:xfrm>
              <a:prstGeom prst="parallelogram">
                <a:avLst>
                  <a:gd name="adj" fmla="val 54831"/>
                </a:avLst>
              </a:prstGeom>
              <a:gradFill flip="none" rotWithShape="1">
                <a:gsLst>
                  <a:gs pos="0">
                    <a:srgbClr val="FFFFFF">
                      <a:alpha val="20000"/>
                    </a:srgbClr>
                  </a:gs>
                  <a:gs pos="58000">
                    <a:srgbClr val="FFFFFF">
                      <a:alpha val="0"/>
                    </a:srgbClr>
                  </a:gs>
                </a:gsLst>
                <a:lin ang="10800000" scaled="1"/>
                <a:tileRect/>
              </a:gradFill>
              <a:ln w="6350" cap="flat" cmpd="sng" algn="ctr">
                <a:gradFill flip="none" rotWithShape="1">
                  <a:gsLst>
                    <a:gs pos="0">
                      <a:srgbClr val="FFFFFF"/>
                    </a:gs>
                    <a:gs pos="59000">
                      <a:srgbClr val="FFFFFF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316658" y="2595737"/>
                <a:ext cx="4340123" cy="965625"/>
              </a:xfrm>
              <a:custGeom>
                <a:avLst/>
                <a:gdLst/>
                <a:ahLst/>
                <a:cxnLst/>
                <a:rect l="l" t="t" r="r" b="b"/>
                <a:pathLst>
                  <a:path w="4247540" h="945026">
                    <a:moveTo>
                      <a:pt x="1409523" y="483212"/>
                    </a:moveTo>
                    <a:lnTo>
                      <a:pt x="1582703" y="483212"/>
                    </a:lnTo>
                    <a:lnTo>
                      <a:pt x="1528218" y="545418"/>
                    </a:lnTo>
                    <a:lnTo>
                      <a:pt x="2022877" y="545418"/>
                    </a:lnTo>
                    <a:lnTo>
                      <a:pt x="1936450" y="799714"/>
                    </a:lnTo>
                    <a:lnTo>
                      <a:pt x="1734422" y="925618"/>
                    </a:lnTo>
                    <a:lnTo>
                      <a:pt x="1433347" y="925618"/>
                    </a:lnTo>
                    <a:lnTo>
                      <a:pt x="1470383" y="816634"/>
                    </a:lnTo>
                    <a:lnTo>
                      <a:pt x="1773946" y="816634"/>
                    </a:lnTo>
                    <a:lnTo>
                      <a:pt x="1827893" y="657885"/>
                    </a:lnTo>
                    <a:lnTo>
                      <a:pt x="1431769" y="657885"/>
                    </a:lnTo>
                    <a:lnTo>
                      <a:pt x="1200948" y="925618"/>
                    </a:lnTo>
                    <a:lnTo>
                      <a:pt x="1027767" y="925618"/>
                    </a:lnTo>
                    <a:lnTo>
                      <a:pt x="1258589" y="657885"/>
                    </a:lnTo>
                    <a:lnTo>
                      <a:pt x="1110788" y="657885"/>
                    </a:lnTo>
                    <a:lnTo>
                      <a:pt x="1149014" y="545418"/>
                    </a:lnTo>
                    <a:lnTo>
                      <a:pt x="1355038" y="545418"/>
                    </a:lnTo>
                    <a:close/>
                    <a:moveTo>
                      <a:pt x="327217" y="395129"/>
                    </a:moveTo>
                    <a:lnTo>
                      <a:pt x="274451" y="550394"/>
                    </a:lnTo>
                    <a:lnTo>
                      <a:pt x="375970" y="550394"/>
                    </a:lnTo>
                    <a:lnTo>
                      <a:pt x="428736" y="395129"/>
                    </a:lnTo>
                    <a:close/>
                    <a:moveTo>
                      <a:pt x="2256030" y="276690"/>
                    </a:moveTo>
                    <a:lnTo>
                      <a:pt x="2486440" y="276690"/>
                    </a:lnTo>
                    <a:lnTo>
                      <a:pt x="2307506" y="803197"/>
                    </a:lnTo>
                    <a:lnTo>
                      <a:pt x="2404048" y="803197"/>
                    </a:lnTo>
                    <a:lnTo>
                      <a:pt x="2307894" y="922134"/>
                    </a:lnTo>
                    <a:lnTo>
                      <a:pt x="2095898" y="922134"/>
                    </a:lnTo>
                    <a:lnTo>
                      <a:pt x="2274832" y="395627"/>
                    </a:lnTo>
                    <a:lnTo>
                      <a:pt x="2215612" y="395627"/>
                    </a:lnTo>
                    <a:close/>
                    <a:moveTo>
                      <a:pt x="418208" y="127397"/>
                    </a:moveTo>
                    <a:lnTo>
                      <a:pt x="363413" y="288633"/>
                    </a:lnTo>
                    <a:lnTo>
                      <a:pt x="464932" y="288633"/>
                    </a:lnTo>
                    <a:lnTo>
                      <a:pt x="519727" y="127397"/>
                    </a:lnTo>
                    <a:close/>
                    <a:moveTo>
                      <a:pt x="3896755" y="48271"/>
                    </a:moveTo>
                    <a:lnTo>
                      <a:pt x="4043062" y="48271"/>
                    </a:lnTo>
                    <a:lnTo>
                      <a:pt x="3830475" y="673810"/>
                    </a:lnTo>
                    <a:lnTo>
                      <a:pt x="3660833" y="742485"/>
                    </a:lnTo>
                    <a:close/>
                    <a:moveTo>
                      <a:pt x="723645" y="17915"/>
                    </a:moveTo>
                    <a:lnTo>
                      <a:pt x="1172520" y="17915"/>
                    </a:lnTo>
                    <a:lnTo>
                      <a:pt x="1080518" y="288633"/>
                    </a:lnTo>
                    <a:lnTo>
                      <a:pt x="911902" y="402594"/>
                    </a:lnTo>
                    <a:lnTo>
                      <a:pt x="766590" y="402594"/>
                    </a:lnTo>
                    <a:lnTo>
                      <a:pt x="802443" y="297093"/>
                    </a:lnTo>
                    <a:lnTo>
                      <a:pt x="937803" y="297093"/>
                    </a:lnTo>
                    <a:lnTo>
                      <a:pt x="997333" y="121923"/>
                    </a:lnTo>
                    <a:lnTo>
                      <a:pt x="827637" y="121923"/>
                    </a:lnTo>
                    <a:lnTo>
                      <a:pt x="719228" y="440913"/>
                    </a:lnTo>
                    <a:lnTo>
                      <a:pt x="1047175" y="440913"/>
                    </a:lnTo>
                    <a:lnTo>
                      <a:pt x="1016057" y="532479"/>
                    </a:lnTo>
                    <a:lnTo>
                      <a:pt x="847682" y="738006"/>
                    </a:lnTo>
                    <a:lnTo>
                      <a:pt x="894912" y="922632"/>
                    </a:lnTo>
                    <a:lnTo>
                      <a:pt x="754079" y="922632"/>
                    </a:lnTo>
                    <a:lnTo>
                      <a:pt x="740837" y="867891"/>
                    </a:lnTo>
                    <a:lnTo>
                      <a:pt x="695178" y="924623"/>
                    </a:lnTo>
                    <a:lnTo>
                      <a:pt x="549368" y="924623"/>
                    </a:lnTo>
                    <a:lnTo>
                      <a:pt x="708700" y="734025"/>
                    </a:lnTo>
                    <a:lnTo>
                      <a:pt x="673810" y="589210"/>
                    </a:lnTo>
                    <a:lnTo>
                      <a:pt x="809169" y="589210"/>
                    </a:lnTo>
                    <a:lnTo>
                      <a:pt x="814356" y="607623"/>
                    </a:lnTo>
                    <a:lnTo>
                      <a:pt x="866523" y="544920"/>
                    </a:lnTo>
                    <a:lnTo>
                      <a:pt x="683888" y="544920"/>
                    </a:lnTo>
                    <a:lnTo>
                      <a:pt x="567361" y="887797"/>
                    </a:lnTo>
                    <a:lnTo>
                      <a:pt x="409242" y="943035"/>
                    </a:lnTo>
                    <a:close/>
                    <a:moveTo>
                      <a:pt x="315079" y="17915"/>
                    </a:moveTo>
                    <a:lnTo>
                      <a:pt x="696274" y="17915"/>
                    </a:lnTo>
                    <a:lnTo>
                      <a:pt x="427368" y="809169"/>
                    </a:lnTo>
                    <a:lnTo>
                      <a:pt x="268013" y="928106"/>
                    </a:lnTo>
                    <a:lnTo>
                      <a:pt x="178934" y="928106"/>
                    </a:lnTo>
                    <a:lnTo>
                      <a:pt x="215293" y="821113"/>
                    </a:lnTo>
                    <a:lnTo>
                      <a:pt x="283968" y="821113"/>
                    </a:lnTo>
                    <a:lnTo>
                      <a:pt x="339277" y="658383"/>
                    </a:lnTo>
                    <a:lnTo>
                      <a:pt x="237757" y="658383"/>
                    </a:lnTo>
                    <a:lnTo>
                      <a:pt x="159791" y="887797"/>
                    </a:lnTo>
                    <a:lnTo>
                      <a:pt x="0" y="945026"/>
                    </a:lnTo>
                    <a:close/>
                    <a:moveTo>
                      <a:pt x="3436015" y="11446"/>
                    </a:moveTo>
                    <a:lnTo>
                      <a:pt x="3600890" y="12441"/>
                    </a:lnTo>
                    <a:lnTo>
                      <a:pt x="3561343" y="175668"/>
                    </a:lnTo>
                    <a:lnTo>
                      <a:pt x="3818127" y="175668"/>
                    </a:lnTo>
                    <a:lnTo>
                      <a:pt x="3727447" y="294605"/>
                    </a:lnTo>
                    <a:lnTo>
                      <a:pt x="3529883" y="294605"/>
                    </a:lnTo>
                    <a:lnTo>
                      <a:pt x="3510638" y="396622"/>
                    </a:lnTo>
                    <a:lnTo>
                      <a:pt x="3578714" y="335412"/>
                    </a:lnTo>
                    <a:lnTo>
                      <a:pt x="3741941" y="335412"/>
                    </a:lnTo>
                    <a:lnTo>
                      <a:pt x="3462118" y="587717"/>
                    </a:lnTo>
                    <a:lnTo>
                      <a:pt x="3407587" y="809667"/>
                    </a:lnTo>
                    <a:lnTo>
                      <a:pt x="3595696" y="809667"/>
                    </a:lnTo>
                    <a:lnTo>
                      <a:pt x="3490942" y="924623"/>
                    </a:lnTo>
                    <a:lnTo>
                      <a:pt x="3217906" y="924125"/>
                    </a:lnTo>
                    <a:lnTo>
                      <a:pt x="3252252" y="770353"/>
                    </a:lnTo>
                    <a:lnTo>
                      <a:pt x="3095494" y="770353"/>
                    </a:lnTo>
                    <a:lnTo>
                      <a:pt x="3299893" y="586225"/>
                    </a:lnTo>
                    <a:lnTo>
                      <a:pt x="3369144" y="294605"/>
                    </a:lnTo>
                    <a:lnTo>
                      <a:pt x="3254188" y="294605"/>
                    </a:lnTo>
                    <a:lnTo>
                      <a:pt x="3294606" y="175668"/>
                    </a:lnTo>
                    <a:lnTo>
                      <a:pt x="3399609" y="175668"/>
                    </a:lnTo>
                    <a:close/>
                    <a:moveTo>
                      <a:pt x="2863584" y="7465"/>
                    </a:moveTo>
                    <a:lnTo>
                      <a:pt x="3030295" y="7465"/>
                    </a:lnTo>
                    <a:lnTo>
                      <a:pt x="2928985" y="305553"/>
                    </a:lnTo>
                    <a:lnTo>
                      <a:pt x="3163376" y="305553"/>
                    </a:lnTo>
                    <a:lnTo>
                      <a:pt x="3064718" y="427476"/>
                    </a:lnTo>
                    <a:lnTo>
                      <a:pt x="2887556" y="427476"/>
                    </a:lnTo>
                    <a:lnTo>
                      <a:pt x="2737369" y="869384"/>
                    </a:lnTo>
                    <a:lnTo>
                      <a:pt x="2546142" y="941542"/>
                    </a:lnTo>
                    <a:lnTo>
                      <a:pt x="2720846" y="427476"/>
                    </a:lnTo>
                    <a:lnTo>
                      <a:pt x="2500389" y="427476"/>
                    </a:lnTo>
                    <a:lnTo>
                      <a:pt x="2541818" y="305553"/>
                    </a:lnTo>
                    <a:lnTo>
                      <a:pt x="2762275" y="305553"/>
                    </a:lnTo>
                    <a:close/>
                    <a:moveTo>
                      <a:pt x="4099242" y="5972"/>
                    </a:moveTo>
                    <a:lnTo>
                      <a:pt x="4247540" y="5972"/>
                    </a:lnTo>
                    <a:lnTo>
                      <a:pt x="3982863" y="784785"/>
                    </a:lnTo>
                    <a:lnTo>
                      <a:pt x="3824729" y="919148"/>
                    </a:lnTo>
                    <a:lnTo>
                      <a:pt x="3678422" y="919148"/>
                    </a:lnTo>
                    <a:lnTo>
                      <a:pt x="3719011" y="799714"/>
                    </a:lnTo>
                    <a:lnTo>
                      <a:pt x="3825849" y="798719"/>
                    </a:lnTo>
                    <a:close/>
                    <a:moveTo>
                      <a:pt x="3739974" y="1493"/>
                    </a:moveTo>
                    <a:cubicBezTo>
                      <a:pt x="3753130" y="1825"/>
                      <a:pt x="3765105" y="5391"/>
                      <a:pt x="3775898" y="12192"/>
                    </a:cubicBezTo>
                    <a:cubicBezTo>
                      <a:pt x="3786690" y="18993"/>
                      <a:pt x="3793618" y="29112"/>
                      <a:pt x="3796682" y="42548"/>
                    </a:cubicBezTo>
                    <a:cubicBezTo>
                      <a:pt x="3799746" y="55985"/>
                      <a:pt x="3798937" y="69836"/>
                      <a:pt x="3794256" y="84102"/>
                    </a:cubicBezTo>
                    <a:cubicBezTo>
                      <a:pt x="3789575" y="98367"/>
                      <a:pt x="3781221" y="111970"/>
                      <a:pt x="3769195" y="124909"/>
                    </a:cubicBezTo>
                    <a:cubicBezTo>
                      <a:pt x="3744022" y="152113"/>
                      <a:pt x="3715677" y="165715"/>
                      <a:pt x="3684160" y="165715"/>
                    </a:cubicBezTo>
                    <a:cubicBezTo>
                      <a:pt x="3652197" y="166047"/>
                      <a:pt x="3633794" y="156011"/>
                      <a:pt x="3628953" y="135608"/>
                    </a:cubicBezTo>
                    <a:cubicBezTo>
                      <a:pt x="3624111" y="115204"/>
                      <a:pt x="3624280" y="97870"/>
                      <a:pt x="3629458" y="83604"/>
                    </a:cubicBezTo>
                    <a:cubicBezTo>
                      <a:pt x="3634191" y="69670"/>
                      <a:pt x="3642656" y="55985"/>
                      <a:pt x="3654854" y="42548"/>
                    </a:cubicBezTo>
                    <a:cubicBezTo>
                      <a:pt x="3667051" y="29112"/>
                      <a:pt x="3680804" y="18910"/>
                      <a:pt x="3696111" y="11943"/>
                    </a:cubicBezTo>
                    <a:cubicBezTo>
                      <a:pt x="3711419" y="4976"/>
                      <a:pt x="3726040" y="1493"/>
                      <a:pt x="3739974" y="1493"/>
                    </a:cubicBezTo>
                    <a:close/>
                    <a:moveTo>
                      <a:pt x="1420953" y="1493"/>
                    </a:moveTo>
                    <a:lnTo>
                      <a:pt x="1586668" y="1493"/>
                    </a:lnTo>
                    <a:lnTo>
                      <a:pt x="1553256" y="36826"/>
                    </a:lnTo>
                    <a:lnTo>
                      <a:pt x="2169837" y="36826"/>
                    </a:lnTo>
                    <a:lnTo>
                      <a:pt x="2125189" y="168204"/>
                    </a:lnTo>
                    <a:lnTo>
                      <a:pt x="1796798" y="313018"/>
                    </a:lnTo>
                    <a:lnTo>
                      <a:pt x="2080144" y="463306"/>
                    </a:lnTo>
                    <a:lnTo>
                      <a:pt x="1771605" y="463306"/>
                    </a:lnTo>
                    <a:lnTo>
                      <a:pt x="1628968" y="383683"/>
                    </a:lnTo>
                    <a:lnTo>
                      <a:pt x="1420766" y="463306"/>
                    </a:lnTo>
                    <a:lnTo>
                      <a:pt x="1129147" y="463306"/>
                    </a:lnTo>
                    <a:lnTo>
                      <a:pt x="1494044" y="316502"/>
                    </a:lnTo>
                    <a:lnTo>
                      <a:pt x="1315779" y="205527"/>
                    </a:lnTo>
                    <a:lnTo>
                      <a:pt x="1593464" y="205527"/>
                    </a:lnTo>
                    <a:lnTo>
                      <a:pt x="1667870" y="242850"/>
                    </a:lnTo>
                    <a:lnTo>
                      <a:pt x="1901545" y="148298"/>
                    </a:lnTo>
                    <a:lnTo>
                      <a:pt x="1461627" y="148298"/>
                    </a:lnTo>
                    <a:lnTo>
                      <a:pt x="1429211" y="185123"/>
                    </a:lnTo>
                    <a:lnTo>
                      <a:pt x="1250059" y="185123"/>
                    </a:lnTo>
                    <a:close/>
                    <a:moveTo>
                      <a:pt x="2480445" y="0"/>
                    </a:moveTo>
                    <a:cubicBezTo>
                      <a:pt x="2496919" y="332"/>
                      <a:pt x="2511681" y="4727"/>
                      <a:pt x="2524731" y="13187"/>
                    </a:cubicBezTo>
                    <a:cubicBezTo>
                      <a:pt x="2537781" y="21647"/>
                      <a:pt x="2546191" y="33757"/>
                      <a:pt x="2549959" y="49515"/>
                    </a:cubicBezTo>
                    <a:cubicBezTo>
                      <a:pt x="2553728" y="65274"/>
                      <a:pt x="2552594" y="82277"/>
                      <a:pt x="2546558" y="100524"/>
                    </a:cubicBezTo>
                    <a:cubicBezTo>
                      <a:pt x="2540521" y="118771"/>
                      <a:pt x="2530432" y="135525"/>
                      <a:pt x="2516290" y="150786"/>
                    </a:cubicBezTo>
                    <a:cubicBezTo>
                      <a:pt x="2501698" y="166379"/>
                      <a:pt x="2485167" y="178654"/>
                      <a:pt x="2466697" y="187612"/>
                    </a:cubicBezTo>
                    <a:cubicBezTo>
                      <a:pt x="2448227" y="196569"/>
                      <a:pt x="2430035" y="201048"/>
                      <a:pt x="2412120" y="201048"/>
                    </a:cubicBezTo>
                    <a:cubicBezTo>
                      <a:pt x="2393759" y="201380"/>
                      <a:pt x="2378332" y="196984"/>
                      <a:pt x="2365839" y="187861"/>
                    </a:cubicBezTo>
                    <a:cubicBezTo>
                      <a:pt x="2353346" y="178737"/>
                      <a:pt x="2345242" y="166462"/>
                      <a:pt x="2341528" y="151035"/>
                    </a:cubicBezTo>
                    <a:cubicBezTo>
                      <a:pt x="2337814" y="135608"/>
                      <a:pt x="2338918" y="118937"/>
                      <a:pt x="2344840" y="101022"/>
                    </a:cubicBezTo>
                    <a:cubicBezTo>
                      <a:pt x="2350763" y="83106"/>
                      <a:pt x="2361075" y="66187"/>
                      <a:pt x="2375776" y="50262"/>
                    </a:cubicBezTo>
                    <a:cubicBezTo>
                      <a:pt x="2390591" y="34006"/>
                      <a:pt x="2407510" y="21564"/>
                      <a:pt x="2426532" y="12939"/>
                    </a:cubicBezTo>
                    <a:cubicBezTo>
                      <a:pt x="2445554" y="4313"/>
                      <a:pt x="2463525" y="0"/>
                      <a:pt x="248044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83000">
                    <a:schemeClr val="accent3">
                      <a:lumMod val="40000"/>
                      <a:lumOff val="60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50800" dir="5400000" algn="ctr" rotWithShape="0">
                  <a:schemeClr val="accent1">
                    <a:lumMod val="50000"/>
                    <a:alpha val="42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8000" i="1" kern="100" dirty="0">
                  <a:solidFill>
                    <a:schemeClr val="bg1">
                      <a:lumMod val="100000"/>
                    </a:schemeClr>
                  </a:solidFill>
                  <a:effectLst/>
                  <a:latin typeface="迷你简菱心" panose="02010609000101010101" pitchFamily="49" charset="-122"/>
                  <a:ea typeface="迷你简菱心" panose="02010609000101010101" pitchFamily="49" charset="-122"/>
                  <a:cs typeface="阿里巴巴普惠体 Heavy" panose="00020600040101010101" pitchFamily="18" charset="-122"/>
                </a:endParaRPr>
              </a:p>
            </p:txBody>
          </p:sp>
        </p:grpSp>
      </p:grp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85559"/>
            <a:ext cx="12192000" cy="284631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47364" y="915384"/>
            <a:ext cx="5015538" cy="5291955"/>
            <a:chOff x="7147167" y="1120642"/>
            <a:chExt cx="5015538" cy="5291955"/>
          </a:xfrm>
        </p:grpSpPr>
        <p:sp>
          <p:nvSpPr>
            <p:cNvPr id="11" name="任意多边形: 形状 10"/>
            <p:cNvSpPr/>
            <p:nvPr/>
          </p:nvSpPr>
          <p:spPr>
            <a:xfrm>
              <a:off x="7147167" y="1120642"/>
              <a:ext cx="4219209" cy="4644802"/>
            </a:xfrm>
            <a:custGeom>
              <a:avLst/>
              <a:gdLst>
                <a:gd name="connsiteX0" fmla="*/ 2306127 w 4651053"/>
                <a:gd name="connsiteY0" fmla="*/ 319044 h 5299384"/>
                <a:gd name="connsiteX1" fmla="*/ 2091425 w 4651053"/>
                <a:gd name="connsiteY1" fmla="*/ 471474 h 5299384"/>
                <a:gd name="connsiteX2" fmla="*/ 492791 w 4651053"/>
                <a:gd name="connsiteY2" fmla="*/ 1071467 h 5299384"/>
                <a:gd name="connsiteX3" fmla="*/ 271500 w 4651053"/>
                <a:gd name="connsiteY3" fmla="*/ 1080535 h 5299384"/>
                <a:gd name="connsiteX4" fmla="*/ 246605 w 4651053"/>
                <a:gd name="connsiteY4" fmla="*/ 1227308 h 5299384"/>
                <a:gd name="connsiteX5" fmla="*/ 207182 w 4651053"/>
                <a:gd name="connsiteY5" fmla="*/ 1817708 h 5299384"/>
                <a:gd name="connsiteX6" fmla="*/ 2222483 w 4651053"/>
                <a:gd name="connsiteY6" fmla="*/ 5085233 h 5299384"/>
                <a:gd name="connsiteX7" fmla="*/ 2306130 w 4651053"/>
                <a:gd name="connsiteY7" fmla="*/ 5102101 h 5299384"/>
                <a:gd name="connsiteX8" fmla="*/ 2389777 w 4651053"/>
                <a:gd name="connsiteY8" fmla="*/ 5085233 h 5299384"/>
                <a:gd name="connsiteX9" fmla="*/ 4405077 w 4651053"/>
                <a:gd name="connsiteY9" fmla="*/ 1817708 h 5299384"/>
                <a:gd name="connsiteX10" fmla="*/ 4365656 w 4651053"/>
                <a:gd name="connsiteY10" fmla="*/ 1227308 h 5299384"/>
                <a:gd name="connsiteX11" fmla="*/ 4340760 w 4651053"/>
                <a:gd name="connsiteY11" fmla="*/ 1080535 h 5299384"/>
                <a:gd name="connsiteX12" fmla="*/ 4119464 w 4651053"/>
                <a:gd name="connsiteY12" fmla="*/ 1071467 h 5299384"/>
                <a:gd name="connsiteX13" fmla="*/ 2520828 w 4651053"/>
                <a:gd name="connsiteY13" fmla="*/ 471474 h 5299384"/>
                <a:gd name="connsiteX14" fmla="*/ 2325524 w 4651053"/>
                <a:gd name="connsiteY14" fmla="*/ 0 h 5299384"/>
                <a:gd name="connsiteX15" fmla="*/ 2563401 w 4651053"/>
                <a:gd name="connsiteY15" fmla="*/ 168885 h 5299384"/>
                <a:gd name="connsiteX16" fmla="*/ 4334608 w 4651053"/>
                <a:gd name="connsiteY16" fmla="*/ 833646 h 5299384"/>
                <a:gd name="connsiteX17" fmla="*/ 4579792 w 4651053"/>
                <a:gd name="connsiteY17" fmla="*/ 843694 h 5299384"/>
                <a:gd name="connsiteX18" fmla="*/ 4607376 w 4651053"/>
                <a:gd name="connsiteY18" fmla="*/ 1006311 h 5299384"/>
                <a:gd name="connsiteX19" fmla="*/ 4651053 w 4651053"/>
                <a:gd name="connsiteY19" fmla="*/ 1660444 h 5299384"/>
                <a:gd name="connsiteX20" fmla="*/ 2418204 w 4651053"/>
                <a:gd name="connsiteY20" fmla="*/ 5280695 h 5299384"/>
                <a:gd name="connsiteX21" fmla="*/ 2325527 w 4651053"/>
                <a:gd name="connsiteY21" fmla="*/ 5299384 h 5299384"/>
                <a:gd name="connsiteX22" fmla="*/ 2232851 w 4651053"/>
                <a:gd name="connsiteY22" fmla="*/ 5280695 h 5299384"/>
                <a:gd name="connsiteX23" fmla="*/ 0 w 4651053"/>
                <a:gd name="connsiteY23" fmla="*/ 1660444 h 5299384"/>
                <a:gd name="connsiteX24" fmla="*/ 43678 w 4651053"/>
                <a:gd name="connsiteY24" fmla="*/ 1006311 h 5299384"/>
                <a:gd name="connsiteX25" fmla="*/ 71261 w 4651053"/>
                <a:gd name="connsiteY25" fmla="*/ 843694 h 5299384"/>
                <a:gd name="connsiteX26" fmla="*/ 316440 w 4651053"/>
                <a:gd name="connsiteY26" fmla="*/ 833646 h 5299384"/>
                <a:gd name="connsiteX27" fmla="*/ 2087645 w 4651053"/>
                <a:gd name="connsiteY27" fmla="*/ 168885 h 52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51053" h="5299384">
                  <a:moveTo>
                    <a:pt x="2306127" y="319044"/>
                  </a:moveTo>
                  <a:lnTo>
                    <a:pt x="2091425" y="471474"/>
                  </a:lnTo>
                  <a:cubicBezTo>
                    <a:pt x="1577593" y="810628"/>
                    <a:pt x="1023428" y="1013573"/>
                    <a:pt x="492791" y="1071467"/>
                  </a:cubicBezTo>
                  <a:lnTo>
                    <a:pt x="271500" y="1080535"/>
                  </a:lnTo>
                  <a:lnTo>
                    <a:pt x="246605" y="1227308"/>
                  </a:lnTo>
                  <a:cubicBezTo>
                    <a:pt x="220701" y="1418937"/>
                    <a:pt x="207182" y="1616237"/>
                    <a:pt x="207182" y="1817708"/>
                  </a:cubicBezTo>
                  <a:cubicBezTo>
                    <a:pt x="207182" y="3429483"/>
                    <a:pt x="1072354" y="4774229"/>
                    <a:pt x="2222483" y="5085233"/>
                  </a:cubicBezTo>
                  <a:lnTo>
                    <a:pt x="2306130" y="5102101"/>
                  </a:lnTo>
                  <a:lnTo>
                    <a:pt x="2389777" y="5085233"/>
                  </a:lnTo>
                  <a:cubicBezTo>
                    <a:pt x="3539907" y="4774229"/>
                    <a:pt x="4405077" y="3429483"/>
                    <a:pt x="4405077" y="1817708"/>
                  </a:cubicBezTo>
                  <a:cubicBezTo>
                    <a:pt x="4405077" y="1616237"/>
                    <a:pt x="4391558" y="1418937"/>
                    <a:pt x="4365656" y="1227308"/>
                  </a:cubicBezTo>
                  <a:lnTo>
                    <a:pt x="4340760" y="1080535"/>
                  </a:lnTo>
                  <a:lnTo>
                    <a:pt x="4119464" y="1071467"/>
                  </a:lnTo>
                  <a:cubicBezTo>
                    <a:pt x="3588825" y="1013573"/>
                    <a:pt x="3034662" y="810628"/>
                    <a:pt x="2520828" y="471474"/>
                  </a:cubicBezTo>
                  <a:close/>
                  <a:moveTo>
                    <a:pt x="2325524" y="0"/>
                  </a:moveTo>
                  <a:lnTo>
                    <a:pt x="2563401" y="168885"/>
                  </a:lnTo>
                  <a:cubicBezTo>
                    <a:pt x="3132703" y="544650"/>
                    <a:pt x="3746688" y="769503"/>
                    <a:pt x="4334608" y="833646"/>
                  </a:cubicBezTo>
                  <a:lnTo>
                    <a:pt x="4579792" y="843694"/>
                  </a:lnTo>
                  <a:lnTo>
                    <a:pt x="4607376" y="1006311"/>
                  </a:lnTo>
                  <a:cubicBezTo>
                    <a:pt x="4636075" y="1218626"/>
                    <a:pt x="4651053" y="1437224"/>
                    <a:pt x="4651053" y="1660444"/>
                  </a:cubicBezTo>
                  <a:cubicBezTo>
                    <a:pt x="4651053" y="3446209"/>
                    <a:pt x="3692489" y="4936119"/>
                    <a:pt x="2418204" y="5280695"/>
                  </a:cubicBezTo>
                  <a:lnTo>
                    <a:pt x="2325527" y="5299384"/>
                  </a:lnTo>
                  <a:lnTo>
                    <a:pt x="2232851" y="5280695"/>
                  </a:lnTo>
                  <a:cubicBezTo>
                    <a:pt x="958566" y="4936119"/>
                    <a:pt x="0" y="3446209"/>
                    <a:pt x="0" y="1660444"/>
                  </a:cubicBezTo>
                  <a:cubicBezTo>
                    <a:pt x="0" y="1437224"/>
                    <a:pt x="14978" y="1218626"/>
                    <a:pt x="43678" y="1006311"/>
                  </a:cubicBezTo>
                  <a:lnTo>
                    <a:pt x="71261" y="843694"/>
                  </a:lnTo>
                  <a:lnTo>
                    <a:pt x="316440" y="833646"/>
                  </a:lnTo>
                  <a:cubicBezTo>
                    <a:pt x="904359" y="769503"/>
                    <a:pt x="1518345" y="544650"/>
                    <a:pt x="2087645" y="168885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perspectiveContrastingLeftFacing" fov="3600000"/>
              <a:lightRig rig="flat" dir="t"/>
            </a:scene3d>
            <a:sp3d extrusionH="247650">
              <a:bevelT w="184150" h="38100" prst="relaxedInset"/>
              <a:bevelB/>
              <a:extrusionClr>
                <a:schemeClr val="accent2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prstClr val="white"/>
                </a:solidFill>
                <a:latin typeface="Open Sans Light" panose="020B0306030504020204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745850" y="2993715"/>
              <a:ext cx="4416855" cy="341888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933256" y="2056330"/>
            <a:ext cx="2025850" cy="691321"/>
            <a:chOff x="7829517" y="1993777"/>
            <a:chExt cx="2025850" cy="691321"/>
          </a:xfrm>
        </p:grpSpPr>
        <p:sp>
          <p:nvSpPr>
            <p:cNvPr id="128" name="文本框 127"/>
            <p:cNvSpPr txBox="1"/>
            <p:nvPr>
              <p:custDataLst>
                <p:tags r:id="rId2"/>
              </p:custDataLst>
            </p:nvPr>
          </p:nvSpPr>
          <p:spPr>
            <a:xfrm>
              <a:off x="7857984" y="2033854"/>
              <a:ext cx="1997383" cy="651244"/>
            </a:xfrm>
            <a:custGeom>
              <a:avLst/>
              <a:gdLst/>
              <a:ahLst/>
              <a:cxnLst/>
              <a:rect l="l" t="t" r="r" b="b"/>
              <a:pathLst>
                <a:path w="1997383" h="651244">
                  <a:moveTo>
                    <a:pt x="387553" y="600161"/>
                  </a:moveTo>
                  <a:lnTo>
                    <a:pt x="387553" y="614039"/>
                  </a:lnTo>
                  <a:lnTo>
                    <a:pt x="493557" y="614039"/>
                  </a:lnTo>
                  <a:lnTo>
                    <a:pt x="493557" y="600161"/>
                  </a:lnTo>
                  <a:close/>
                  <a:moveTo>
                    <a:pt x="387553" y="554098"/>
                  </a:moveTo>
                  <a:lnTo>
                    <a:pt x="387553" y="568271"/>
                  </a:lnTo>
                  <a:lnTo>
                    <a:pt x="493557" y="568271"/>
                  </a:lnTo>
                  <a:lnTo>
                    <a:pt x="493557" y="554098"/>
                  </a:lnTo>
                  <a:close/>
                  <a:moveTo>
                    <a:pt x="387553" y="506854"/>
                  </a:moveTo>
                  <a:lnTo>
                    <a:pt x="387553" y="522208"/>
                  </a:lnTo>
                  <a:lnTo>
                    <a:pt x="493557" y="522208"/>
                  </a:lnTo>
                  <a:lnTo>
                    <a:pt x="493557" y="506854"/>
                  </a:lnTo>
                  <a:close/>
                  <a:moveTo>
                    <a:pt x="11220" y="464335"/>
                  </a:moveTo>
                  <a:lnTo>
                    <a:pt x="229133" y="464335"/>
                  </a:lnTo>
                  <a:lnTo>
                    <a:pt x="229133" y="622011"/>
                  </a:lnTo>
                  <a:lnTo>
                    <a:pt x="141141" y="622011"/>
                  </a:lnTo>
                  <a:lnTo>
                    <a:pt x="141141" y="568271"/>
                  </a:lnTo>
                  <a:lnTo>
                    <a:pt x="182775" y="568271"/>
                  </a:lnTo>
                  <a:lnTo>
                    <a:pt x="182775" y="516303"/>
                  </a:lnTo>
                  <a:lnTo>
                    <a:pt x="111909" y="516303"/>
                  </a:lnTo>
                  <a:lnTo>
                    <a:pt x="111909" y="651244"/>
                  </a:lnTo>
                  <a:lnTo>
                    <a:pt x="65551" y="651244"/>
                  </a:lnTo>
                  <a:lnTo>
                    <a:pt x="65551" y="516303"/>
                  </a:lnTo>
                  <a:lnTo>
                    <a:pt x="11220" y="516303"/>
                  </a:lnTo>
                  <a:close/>
                  <a:moveTo>
                    <a:pt x="1753485" y="446028"/>
                  </a:moveTo>
                  <a:lnTo>
                    <a:pt x="1985571" y="446028"/>
                  </a:lnTo>
                  <a:lnTo>
                    <a:pt x="1985571" y="498291"/>
                  </a:lnTo>
                  <a:lnTo>
                    <a:pt x="1923564" y="498291"/>
                  </a:lnTo>
                  <a:lnTo>
                    <a:pt x="1923564" y="586578"/>
                  </a:lnTo>
                  <a:lnTo>
                    <a:pt x="1947186" y="586578"/>
                  </a:lnTo>
                  <a:lnTo>
                    <a:pt x="1955158" y="546716"/>
                  </a:lnTo>
                  <a:lnTo>
                    <a:pt x="1997383" y="554984"/>
                  </a:lnTo>
                  <a:lnTo>
                    <a:pt x="1980552" y="639137"/>
                  </a:lnTo>
                  <a:lnTo>
                    <a:pt x="1877796" y="639137"/>
                  </a:lnTo>
                  <a:lnTo>
                    <a:pt x="1877796" y="498291"/>
                  </a:lnTo>
                  <a:lnTo>
                    <a:pt x="1853583" y="498291"/>
                  </a:lnTo>
                  <a:lnTo>
                    <a:pt x="1803682" y="646224"/>
                  </a:lnTo>
                  <a:lnTo>
                    <a:pt x="1758505" y="630870"/>
                  </a:lnTo>
                  <a:lnTo>
                    <a:pt x="1803387" y="498291"/>
                  </a:lnTo>
                  <a:lnTo>
                    <a:pt x="1753485" y="498291"/>
                  </a:lnTo>
                  <a:close/>
                  <a:moveTo>
                    <a:pt x="1351940" y="428311"/>
                  </a:moveTo>
                  <a:cubicBezTo>
                    <a:pt x="1348987" y="428311"/>
                    <a:pt x="1345739" y="430083"/>
                    <a:pt x="1342196" y="433626"/>
                  </a:cubicBezTo>
                  <a:cubicBezTo>
                    <a:pt x="1338652" y="437169"/>
                    <a:pt x="1335355" y="442238"/>
                    <a:pt x="1332304" y="448833"/>
                  </a:cubicBezTo>
                  <a:cubicBezTo>
                    <a:pt x="1329253" y="455427"/>
                    <a:pt x="1326743" y="463350"/>
                    <a:pt x="1324775" y="472602"/>
                  </a:cubicBezTo>
                  <a:cubicBezTo>
                    <a:pt x="1322806" y="481854"/>
                    <a:pt x="1321822" y="492090"/>
                    <a:pt x="1321822" y="503311"/>
                  </a:cubicBezTo>
                  <a:cubicBezTo>
                    <a:pt x="1321822" y="514728"/>
                    <a:pt x="1322806" y="524768"/>
                    <a:pt x="1324775" y="533429"/>
                  </a:cubicBezTo>
                  <a:cubicBezTo>
                    <a:pt x="1326743" y="542090"/>
                    <a:pt x="1329204" y="549374"/>
                    <a:pt x="1332157" y="555279"/>
                  </a:cubicBezTo>
                  <a:cubicBezTo>
                    <a:pt x="1335109" y="561185"/>
                    <a:pt x="1338357" y="565614"/>
                    <a:pt x="1341901" y="568567"/>
                  </a:cubicBezTo>
                  <a:cubicBezTo>
                    <a:pt x="1345444" y="571519"/>
                    <a:pt x="1348790" y="572996"/>
                    <a:pt x="1351940" y="572996"/>
                  </a:cubicBezTo>
                  <a:cubicBezTo>
                    <a:pt x="1355089" y="572996"/>
                    <a:pt x="1358436" y="571519"/>
                    <a:pt x="1361979" y="568567"/>
                  </a:cubicBezTo>
                  <a:cubicBezTo>
                    <a:pt x="1365523" y="565614"/>
                    <a:pt x="1368771" y="561185"/>
                    <a:pt x="1371723" y="555279"/>
                  </a:cubicBezTo>
                  <a:cubicBezTo>
                    <a:pt x="1374676" y="549374"/>
                    <a:pt x="1377137" y="542090"/>
                    <a:pt x="1379105" y="533429"/>
                  </a:cubicBezTo>
                  <a:cubicBezTo>
                    <a:pt x="1381074" y="524768"/>
                    <a:pt x="1382058" y="514728"/>
                    <a:pt x="1382058" y="503311"/>
                  </a:cubicBezTo>
                  <a:cubicBezTo>
                    <a:pt x="1382058" y="492090"/>
                    <a:pt x="1381024" y="481854"/>
                    <a:pt x="1378957" y="472602"/>
                  </a:cubicBezTo>
                  <a:cubicBezTo>
                    <a:pt x="1376891" y="463350"/>
                    <a:pt x="1374381" y="455427"/>
                    <a:pt x="1371428" y="448833"/>
                  </a:cubicBezTo>
                  <a:cubicBezTo>
                    <a:pt x="1368475" y="442238"/>
                    <a:pt x="1365227" y="437169"/>
                    <a:pt x="1361684" y="433626"/>
                  </a:cubicBezTo>
                  <a:cubicBezTo>
                    <a:pt x="1358141" y="430083"/>
                    <a:pt x="1354893" y="428311"/>
                    <a:pt x="1351940" y="428311"/>
                  </a:cubicBezTo>
                  <a:close/>
                  <a:moveTo>
                    <a:pt x="1132865" y="428311"/>
                  </a:moveTo>
                  <a:cubicBezTo>
                    <a:pt x="1129912" y="428311"/>
                    <a:pt x="1126664" y="430083"/>
                    <a:pt x="1123121" y="433626"/>
                  </a:cubicBezTo>
                  <a:cubicBezTo>
                    <a:pt x="1119577" y="437169"/>
                    <a:pt x="1116280" y="442238"/>
                    <a:pt x="1113229" y="448833"/>
                  </a:cubicBezTo>
                  <a:cubicBezTo>
                    <a:pt x="1110178" y="455427"/>
                    <a:pt x="1107668" y="463350"/>
                    <a:pt x="1105699" y="472602"/>
                  </a:cubicBezTo>
                  <a:cubicBezTo>
                    <a:pt x="1103731" y="481854"/>
                    <a:pt x="1102747" y="492090"/>
                    <a:pt x="1102747" y="503311"/>
                  </a:cubicBezTo>
                  <a:cubicBezTo>
                    <a:pt x="1102747" y="514728"/>
                    <a:pt x="1103731" y="524768"/>
                    <a:pt x="1105699" y="533429"/>
                  </a:cubicBezTo>
                  <a:cubicBezTo>
                    <a:pt x="1107668" y="542090"/>
                    <a:pt x="1110129" y="549374"/>
                    <a:pt x="1113081" y="555279"/>
                  </a:cubicBezTo>
                  <a:cubicBezTo>
                    <a:pt x="1116034" y="561185"/>
                    <a:pt x="1119282" y="565614"/>
                    <a:pt x="1122825" y="568567"/>
                  </a:cubicBezTo>
                  <a:cubicBezTo>
                    <a:pt x="1126369" y="571519"/>
                    <a:pt x="1129715" y="572996"/>
                    <a:pt x="1132865" y="572996"/>
                  </a:cubicBezTo>
                  <a:cubicBezTo>
                    <a:pt x="1136015" y="572996"/>
                    <a:pt x="1139361" y="571519"/>
                    <a:pt x="1142904" y="568567"/>
                  </a:cubicBezTo>
                  <a:cubicBezTo>
                    <a:pt x="1146447" y="565614"/>
                    <a:pt x="1149695" y="561185"/>
                    <a:pt x="1152648" y="555279"/>
                  </a:cubicBezTo>
                  <a:cubicBezTo>
                    <a:pt x="1155601" y="549374"/>
                    <a:pt x="1158062" y="542090"/>
                    <a:pt x="1160030" y="533429"/>
                  </a:cubicBezTo>
                  <a:cubicBezTo>
                    <a:pt x="1161999" y="524768"/>
                    <a:pt x="1162983" y="514728"/>
                    <a:pt x="1162983" y="503311"/>
                  </a:cubicBezTo>
                  <a:cubicBezTo>
                    <a:pt x="1162983" y="492090"/>
                    <a:pt x="1161949" y="481854"/>
                    <a:pt x="1159883" y="472602"/>
                  </a:cubicBezTo>
                  <a:cubicBezTo>
                    <a:pt x="1157815" y="463350"/>
                    <a:pt x="1155306" y="455427"/>
                    <a:pt x="1152353" y="448833"/>
                  </a:cubicBezTo>
                  <a:cubicBezTo>
                    <a:pt x="1149400" y="442238"/>
                    <a:pt x="1146152" y="437169"/>
                    <a:pt x="1142609" y="433626"/>
                  </a:cubicBezTo>
                  <a:cubicBezTo>
                    <a:pt x="1139066" y="430083"/>
                    <a:pt x="1135818" y="428311"/>
                    <a:pt x="1132865" y="428311"/>
                  </a:cubicBezTo>
                  <a:close/>
                  <a:moveTo>
                    <a:pt x="913790" y="428311"/>
                  </a:moveTo>
                  <a:cubicBezTo>
                    <a:pt x="910837" y="428311"/>
                    <a:pt x="907589" y="430083"/>
                    <a:pt x="904046" y="433626"/>
                  </a:cubicBezTo>
                  <a:cubicBezTo>
                    <a:pt x="900502" y="437169"/>
                    <a:pt x="897205" y="442238"/>
                    <a:pt x="894154" y="448833"/>
                  </a:cubicBezTo>
                  <a:cubicBezTo>
                    <a:pt x="891103" y="455427"/>
                    <a:pt x="888593" y="463350"/>
                    <a:pt x="886625" y="472602"/>
                  </a:cubicBezTo>
                  <a:cubicBezTo>
                    <a:pt x="884656" y="481854"/>
                    <a:pt x="883672" y="492090"/>
                    <a:pt x="883672" y="503311"/>
                  </a:cubicBezTo>
                  <a:cubicBezTo>
                    <a:pt x="883672" y="514728"/>
                    <a:pt x="884656" y="524768"/>
                    <a:pt x="886625" y="533429"/>
                  </a:cubicBezTo>
                  <a:cubicBezTo>
                    <a:pt x="888593" y="542090"/>
                    <a:pt x="891054" y="549374"/>
                    <a:pt x="894006" y="555279"/>
                  </a:cubicBezTo>
                  <a:cubicBezTo>
                    <a:pt x="896959" y="561185"/>
                    <a:pt x="900207" y="565614"/>
                    <a:pt x="903751" y="568567"/>
                  </a:cubicBezTo>
                  <a:cubicBezTo>
                    <a:pt x="907294" y="571519"/>
                    <a:pt x="910640" y="572996"/>
                    <a:pt x="913790" y="572996"/>
                  </a:cubicBezTo>
                  <a:cubicBezTo>
                    <a:pt x="916939" y="572996"/>
                    <a:pt x="920286" y="571519"/>
                    <a:pt x="923829" y="568567"/>
                  </a:cubicBezTo>
                  <a:cubicBezTo>
                    <a:pt x="927373" y="565614"/>
                    <a:pt x="930621" y="561185"/>
                    <a:pt x="933573" y="555279"/>
                  </a:cubicBezTo>
                  <a:cubicBezTo>
                    <a:pt x="936526" y="549374"/>
                    <a:pt x="938987" y="542090"/>
                    <a:pt x="940955" y="533429"/>
                  </a:cubicBezTo>
                  <a:cubicBezTo>
                    <a:pt x="942924" y="524768"/>
                    <a:pt x="943908" y="514728"/>
                    <a:pt x="943908" y="503311"/>
                  </a:cubicBezTo>
                  <a:cubicBezTo>
                    <a:pt x="943908" y="492090"/>
                    <a:pt x="942874" y="481854"/>
                    <a:pt x="940807" y="472602"/>
                  </a:cubicBezTo>
                  <a:cubicBezTo>
                    <a:pt x="938741" y="463350"/>
                    <a:pt x="936231" y="455427"/>
                    <a:pt x="933278" y="448833"/>
                  </a:cubicBezTo>
                  <a:cubicBezTo>
                    <a:pt x="930325" y="442238"/>
                    <a:pt x="927077" y="437169"/>
                    <a:pt x="923534" y="433626"/>
                  </a:cubicBezTo>
                  <a:cubicBezTo>
                    <a:pt x="919991" y="430083"/>
                    <a:pt x="916743" y="428311"/>
                    <a:pt x="913790" y="428311"/>
                  </a:cubicBezTo>
                  <a:close/>
                  <a:moveTo>
                    <a:pt x="1571015" y="427720"/>
                  </a:moveTo>
                  <a:lnTo>
                    <a:pt x="1613535" y="427720"/>
                  </a:lnTo>
                  <a:lnTo>
                    <a:pt x="1613535" y="493567"/>
                  </a:lnTo>
                  <a:lnTo>
                    <a:pt x="1667275" y="493567"/>
                  </a:lnTo>
                  <a:lnTo>
                    <a:pt x="1667275" y="536086"/>
                  </a:lnTo>
                  <a:lnTo>
                    <a:pt x="1613535" y="536086"/>
                  </a:lnTo>
                  <a:lnTo>
                    <a:pt x="1613535" y="602523"/>
                  </a:lnTo>
                  <a:lnTo>
                    <a:pt x="1571015" y="602523"/>
                  </a:lnTo>
                  <a:lnTo>
                    <a:pt x="1571015" y="536086"/>
                  </a:lnTo>
                  <a:lnTo>
                    <a:pt x="1517570" y="536086"/>
                  </a:lnTo>
                  <a:lnTo>
                    <a:pt x="1517570" y="493567"/>
                  </a:lnTo>
                  <a:lnTo>
                    <a:pt x="1571015" y="493567"/>
                  </a:lnTo>
                  <a:close/>
                  <a:moveTo>
                    <a:pt x="640165" y="388744"/>
                  </a:moveTo>
                  <a:lnTo>
                    <a:pt x="764771" y="388744"/>
                  </a:lnTo>
                  <a:lnTo>
                    <a:pt x="764771" y="446618"/>
                  </a:lnTo>
                  <a:lnTo>
                    <a:pt x="712507" y="612563"/>
                  </a:lnTo>
                  <a:lnTo>
                    <a:pt x="661720" y="596618"/>
                  </a:lnTo>
                  <a:lnTo>
                    <a:pt x="710736" y="441894"/>
                  </a:lnTo>
                  <a:lnTo>
                    <a:pt x="640165" y="441894"/>
                  </a:lnTo>
                  <a:close/>
                  <a:moveTo>
                    <a:pt x="1351940" y="385791"/>
                  </a:moveTo>
                  <a:cubicBezTo>
                    <a:pt x="1362176" y="385791"/>
                    <a:pt x="1371723" y="388793"/>
                    <a:pt x="1380581" y="394797"/>
                  </a:cubicBezTo>
                  <a:cubicBezTo>
                    <a:pt x="1389440" y="400801"/>
                    <a:pt x="1397117" y="409020"/>
                    <a:pt x="1403613" y="419453"/>
                  </a:cubicBezTo>
                  <a:cubicBezTo>
                    <a:pt x="1410109" y="429886"/>
                    <a:pt x="1415178" y="442287"/>
                    <a:pt x="1418820" y="456657"/>
                  </a:cubicBezTo>
                  <a:cubicBezTo>
                    <a:pt x="1422461" y="471027"/>
                    <a:pt x="1424282" y="486579"/>
                    <a:pt x="1424282" y="503311"/>
                  </a:cubicBezTo>
                  <a:cubicBezTo>
                    <a:pt x="1424282" y="519649"/>
                    <a:pt x="1422461" y="534659"/>
                    <a:pt x="1418820" y="548340"/>
                  </a:cubicBezTo>
                  <a:cubicBezTo>
                    <a:pt x="1415178" y="562021"/>
                    <a:pt x="1410158" y="573832"/>
                    <a:pt x="1403761" y="583773"/>
                  </a:cubicBezTo>
                  <a:cubicBezTo>
                    <a:pt x="1397363" y="593714"/>
                    <a:pt x="1389735" y="601490"/>
                    <a:pt x="1380877" y="607100"/>
                  </a:cubicBezTo>
                  <a:cubicBezTo>
                    <a:pt x="1372019" y="612710"/>
                    <a:pt x="1362373" y="615515"/>
                    <a:pt x="1351940" y="615515"/>
                  </a:cubicBezTo>
                  <a:cubicBezTo>
                    <a:pt x="1341310" y="615515"/>
                    <a:pt x="1331566" y="612710"/>
                    <a:pt x="1322708" y="607100"/>
                  </a:cubicBezTo>
                  <a:cubicBezTo>
                    <a:pt x="1313849" y="601490"/>
                    <a:pt x="1306221" y="593714"/>
                    <a:pt x="1299824" y="583773"/>
                  </a:cubicBezTo>
                  <a:cubicBezTo>
                    <a:pt x="1293426" y="573832"/>
                    <a:pt x="1288407" y="562021"/>
                    <a:pt x="1284765" y="548340"/>
                  </a:cubicBezTo>
                  <a:cubicBezTo>
                    <a:pt x="1281123" y="534659"/>
                    <a:pt x="1279302" y="519649"/>
                    <a:pt x="1279302" y="503311"/>
                  </a:cubicBezTo>
                  <a:cubicBezTo>
                    <a:pt x="1279302" y="486579"/>
                    <a:pt x="1281123" y="471027"/>
                    <a:pt x="1284765" y="456657"/>
                  </a:cubicBezTo>
                  <a:cubicBezTo>
                    <a:pt x="1288407" y="442287"/>
                    <a:pt x="1293475" y="429886"/>
                    <a:pt x="1299971" y="419453"/>
                  </a:cubicBezTo>
                  <a:cubicBezTo>
                    <a:pt x="1306467" y="409020"/>
                    <a:pt x="1314145" y="400801"/>
                    <a:pt x="1323003" y="394797"/>
                  </a:cubicBezTo>
                  <a:cubicBezTo>
                    <a:pt x="1331861" y="388793"/>
                    <a:pt x="1341507" y="385791"/>
                    <a:pt x="1351940" y="385791"/>
                  </a:cubicBezTo>
                  <a:close/>
                  <a:moveTo>
                    <a:pt x="1132865" y="385791"/>
                  </a:moveTo>
                  <a:cubicBezTo>
                    <a:pt x="1143101" y="385791"/>
                    <a:pt x="1152648" y="388793"/>
                    <a:pt x="1161507" y="394797"/>
                  </a:cubicBezTo>
                  <a:cubicBezTo>
                    <a:pt x="1170365" y="400801"/>
                    <a:pt x="1178042" y="409020"/>
                    <a:pt x="1184538" y="419453"/>
                  </a:cubicBezTo>
                  <a:cubicBezTo>
                    <a:pt x="1191034" y="429886"/>
                    <a:pt x="1196103" y="442287"/>
                    <a:pt x="1199745" y="456657"/>
                  </a:cubicBezTo>
                  <a:cubicBezTo>
                    <a:pt x="1203386" y="471027"/>
                    <a:pt x="1205207" y="486579"/>
                    <a:pt x="1205207" y="503311"/>
                  </a:cubicBezTo>
                  <a:cubicBezTo>
                    <a:pt x="1205207" y="519649"/>
                    <a:pt x="1203386" y="534659"/>
                    <a:pt x="1199745" y="548340"/>
                  </a:cubicBezTo>
                  <a:cubicBezTo>
                    <a:pt x="1196103" y="562021"/>
                    <a:pt x="1191083" y="573832"/>
                    <a:pt x="1184685" y="583773"/>
                  </a:cubicBezTo>
                  <a:cubicBezTo>
                    <a:pt x="1178288" y="593714"/>
                    <a:pt x="1170660" y="601490"/>
                    <a:pt x="1161802" y="607100"/>
                  </a:cubicBezTo>
                  <a:cubicBezTo>
                    <a:pt x="1152944" y="612710"/>
                    <a:pt x="1143298" y="615515"/>
                    <a:pt x="1132865" y="615515"/>
                  </a:cubicBezTo>
                  <a:cubicBezTo>
                    <a:pt x="1122235" y="615515"/>
                    <a:pt x="1112491" y="612710"/>
                    <a:pt x="1103633" y="607100"/>
                  </a:cubicBezTo>
                  <a:cubicBezTo>
                    <a:pt x="1094774" y="601490"/>
                    <a:pt x="1087146" y="593714"/>
                    <a:pt x="1080749" y="583773"/>
                  </a:cubicBezTo>
                  <a:cubicBezTo>
                    <a:pt x="1074351" y="573832"/>
                    <a:pt x="1069331" y="562021"/>
                    <a:pt x="1065690" y="548340"/>
                  </a:cubicBezTo>
                  <a:cubicBezTo>
                    <a:pt x="1062048" y="534659"/>
                    <a:pt x="1060227" y="519649"/>
                    <a:pt x="1060227" y="503311"/>
                  </a:cubicBezTo>
                  <a:cubicBezTo>
                    <a:pt x="1060227" y="486579"/>
                    <a:pt x="1062048" y="471027"/>
                    <a:pt x="1065690" y="456657"/>
                  </a:cubicBezTo>
                  <a:cubicBezTo>
                    <a:pt x="1069331" y="442287"/>
                    <a:pt x="1074400" y="429886"/>
                    <a:pt x="1080897" y="419453"/>
                  </a:cubicBezTo>
                  <a:cubicBezTo>
                    <a:pt x="1087393" y="409020"/>
                    <a:pt x="1095070" y="400801"/>
                    <a:pt x="1103928" y="394797"/>
                  </a:cubicBezTo>
                  <a:cubicBezTo>
                    <a:pt x="1112786" y="388793"/>
                    <a:pt x="1122432" y="385791"/>
                    <a:pt x="1132865" y="385791"/>
                  </a:cubicBezTo>
                  <a:close/>
                  <a:moveTo>
                    <a:pt x="913790" y="385791"/>
                  </a:moveTo>
                  <a:cubicBezTo>
                    <a:pt x="924026" y="385791"/>
                    <a:pt x="933573" y="388793"/>
                    <a:pt x="942431" y="394797"/>
                  </a:cubicBezTo>
                  <a:cubicBezTo>
                    <a:pt x="951290" y="400801"/>
                    <a:pt x="958967" y="409020"/>
                    <a:pt x="965463" y="419453"/>
                  </a:cubicBezTo>
                  <a:cubicBezTo>
                    <a:pt x="971959" y="429886"/>
                    <a:pt x="977028" y="442287"/>
                    <a:pt x="980670" y="456657"/>
                  </a:cubicBezTo>
                  <a:cubicBezTo>
                    <a:pt x="984311" y="471027"/>
                    <a:pt x="986132" y="486579"/>
                    <a:pt x="986132" y="503311"/>
                  </a:cubicBezTo>
                  <a:cubicBezTo>
                    <a:pt x="986132" y="519649"/>
                    <a:pt x="984311" y="534659"/>
                    <a:pt x="980670" y="548340"/>
                  </a:cubicBezTo>
                  <a:cubicBezTo>
                    <a:pt x="977028" y="562021"/>
                    <a:pt x="972008" y="573832"/>
                    <a:pt x="965611" y="583773"/>
                  </a:cubicBezTo>
                  <a:cubicBezTo>
                    <a:pt x="959213" y="593714"/>
                    <a:pt x="951585" y="601490"/>
                    <a:pt x="942727" y="607100"/>
                  </a:cubicBezTo>
                  <a:cubicBezTo>
                    <a:pt x="933869" y="612710"/>
                    <a:pt x="924223" y="615515"/>
                    <a:pt x="913790" y="615515"/>
                  </a:cubicBezTo>
                  <a:cubicBezTo>
                    <a:pt x="903160" y="615515"/>
                    <a:pt x="893416" y="612710"/>
                    <a:pt x="884558" y="607100"/>
                  </a:cubicBezTo>
                  <a:cubicBezTo>
                    <a:pt x="875699" y="601490"/>
                    <a:pt x="868071" y="593714"/>
                    <a:pt x="861674" y="583773"/>
                  </a:cubicBezTo>
                  <a:cubicBezTo>
                    <a:pt x="855276" y="573832"/>
                    <a:pt x="850257" y="562021"/>
                    <a:pt x="846615" y="548340"/>
                  </a:cubicBezTo>
                  <a:cubicBezTo>
                    <a:pt x="842973" y="534659"/>
                    <a:pt x="841152" y="519649"/>
                    <a:pt x="841152" y="503311"/>
                  </a:cubicBezTo>
                  <a:cubicBezTo>
                    <a:pt x="841152" y="486579"/>
                    <a:pt x="842973" y="471027"/>
                    <a:pt x="846615" y="456657"/>
                  </a:cubicBezTo>
                  <a:cubicBezTo>
                    <a:pt x="850257" y="442287"/>
                    <a:pt x="855325" y="429886"/>
                    <a:pt x="861821" y="419453"/>
                  </a:cubicBezTo>
                  <a:cubicBezTo>
                    <a:pt x="868317" y="409020"/>
                    <a:pt x="875995" y="400801"/>
                    <a:pt x="884853" y="394797"/>
                  </a:cubicBezTo>
                  <a:cubicBezTo>
                    <a:pt x="893711" y="388793"/>
                    <a:pt x="903357" y="385791"/>
                    <a:pt x="913790" y="385791"/>
                  </a:cubicBezTo>
                  <a:close/>
                  <a:moveTo>
                    <a:pt x="381057" y="371618"/>
                  </a:moveTo>
                  <a:lnTo>
                    <a:pt x="405565" y="407051"/>
                  </a:lnTo>
                  <a:lnTo>
                    <a:pt x="338537" y="453705"/>
                  </a:lnTo>
                  <a:lnTo>
                    <a:pt x="314029" y="418272"/>
                  </a:lnTo>
                  <a:close/>
                  <a:moveTo>
                    <a:pt x="1766182" y="361284"/>
                  </a:moveTo>
                  <a:lnTo>
                    <a:pt x="1972284" y="361284"/>
                  </a:lnTo>
                  <a:lnTo>
                    <a:pt x="1972284" y="412071"/>
                  </a:lnTo>
                  <a:lnTo>
                    <a:pt x="1766182" y="412071"/>
                  </a:lnTo>
                  <a:close/>
                  <a:moveTo>
                    <a:pt x="414423" y="357150"/>
                  </a:moveTo>
                  <a:lnTo>
                    <a:pt x="457533" y="357150"/>
                  </a:lnTo>
                  <a:lnTo>
                    <a:pt x="457533" y="430673"/>
                  </a:lnTo>
                  <a:lnTo>
                    <a:pt x="487356" y="419157"/>
                  </a:lnTo>
                  <a:lnTo>
                    <a:pt x="467868" y="406165"/>
                  </a:lnTo>
                  <a:lnTo>
                    <a:pt x="491785" y="370142"/>
                  </a:lnTo>
                  <a:lnTo>
                    <a:pt x="562651" y="417091"/>
                  </a:lnTo>
                  <a:lnTo>
                    <a:pt x="538733" y="453114"/>
                  </a:lnTo>
                  <a:lnTo>
                    <a:pt x="514816" y="437169"/>
                  </a:lnTo>
                  <a:lnTo>
                    <a:pt x="520722" y="452819"/>
                  </a:lnTo>
                  <a:lnTo>
                    <a:pt x="462848" y="474964"/>
                  </a:lnTo>
                  <a:lnTo>
                    <a:pt x="535781" y="474964"/>
                  </a:lnTo>
                  <a:lnTo>
                    <a:pt x="535781" y="650063"/>
                  </a:lnTo>
                  <a:lnTo>
                    <a:pt x="346214" y="650063"/>
                  </a:lnTo>
                  <a:lnTo>
                    <a:pt x="346214" y="519846"/>
                  </a:lnTo>
                  <a:lnTo>
                    <a:pt x="327317" y="526933"/>
                  </a:lnTo>
                  <a:lnTo>
                    <a:pt x="311667" y="486480"/>
                  </a:lnTo>
                  <a:lnTo>
                    <a:pt x="448970" y="433921"/>
                  </a:lnTo>
                  <a:lnTo>
                    <a:pt x="414423" y="433921"/>
                  </a:lnTo>
                  <a:close/>
                  <a:moveTo>
                    <a:pt x="54330" y="355969"/>
                  </a:moveTo>
                  <a:lnTo>
                    <a:pt x="98917" y="355969"/>
                  </a:lnTo>
                  <a:lnTo>
                    <a:pt x="98917" y="379591"/>
                  </a:lnTo>
                  <a:lnTo>
                    <a:pt x="147637" y="379591"/>
                  </a:lnTo>
                  <a:lnTo>
                    <a:pt x="147637" y="356264"/>
                  </a:lnTo>
                  <a:lnTo>
                    <a:pt x="191633" y="356264"/>
                  </a:lnTo>
                  <a:lnTo>
                    <a:pt x="191633" y="379591"/>
                  </a:lnTo>
                  <a:lnTo>
                    <a:pt x="245668" y="379591"/>
                  </a:lnTo>
                  <a:lnTo>
                    <a:pt x="245668" y="430083"/>
                  </a:lnTo>
                  <a:lnTo>
                    <a:pt x="191633" y="430083"/>
                  </a:lnTo>
                  <a:lnTo>
                    <a:pt x="191633" y="454295"/>
                  </a:lnTo>
                  <a:lnTo>
                    <a:pt x="147637" y="454295"/>
                  </a:lnTo>
                  <a:lnTo>
                    <a:pt x="147637" y="430083"/>
                  </a:lnTo>
                  <a:lnTo>
                    <a:pt x="98917" y="430083"/>
                  </a:lnTo>
                  <a:lnTo>
                    <a:pt x="98917" y="454295"/>
                  </a:lnTo>
                  <a:lnTo>
                    <a:pt x="54330" y="454295"/>
                  </a:lnTo>
                  <a:lnTo>
                    <a:pt x="54330" y="430083"/>
                  </a:lnTo>
                  <a:lnTo>
                    <a:pt x="0" y="430083"/>
                  </a:lnTo>
                  <a:lnTo>
                    <a:pt x="0" y="379591"/>
                  </a:lnTo>
                  <a:lnTo>
                    <a:pt x="54330" y="379591"/>
                  </a:lnTo>
                  <a:close/>
                  <a:moveTo>
                    <a:pt x="1376467" y="198720"/>
                  </a:moveTo>
                  <a:lnTo>
                    <a:pt x="1415738" y="210827"/>
                  </a:lnTo>
                  <a:lnTo>
                    <a:pt x="1391526" y="289960"/>
                  </a:lnTo>
                  <a:lnTo>
                    <a:pt x="1351959" y="277854"/>
                  </a:lnTo>
                  <a:close/>
                  <a:moveTo>
                    <a:pt x="534180" y="192520"/>
                  </a:moveTo>
                  <a:lnTo>
                    <a:pt x="559869" y="204921"/>
                  </a:lnTo>
                  <a:lnTo>
                    <a:pt x="554259" y="216142"/>
                  </a:lnTo>
                  <a:lnTo>
                    <a:pt x="583491" y="216142"/>
                  </a:lnTo>
                  <a:lnTo>
                    <a:pt x="583491" y="192520"/>
                  </a:lnTo>
                  <a:close/>
                  <a:moveTo>
                    <a:pt x="475716" y="192520"/>
                  </a:moveTo>
                  <a:lnTo>
                    <a:pt x="474240" y="216142"/>
                  </a:lnTo>
                  <a:lnTo>
                    <a:pt x="527980" y="216142"/>
                  </a:lnTo>
                  <a:lnTo>
                    <a:pt x="501996" y="203740"/>
                  </a:lnTo>
                  <a:lnTo>
                    <a:pt x="507606" y="192520"/>
                  </a:lnTo>
                  <a:close/>
                  <a:moveTo>
                    <a:pt x="1419281" y="190748"/>
                  </a:moveTo>
                  <a:lnTo>
                    <a:pt x="1460620" y="190748"/>
                  </a:lnTo>
                  <a:lnTo>
                    <a:pt x="1460620" y="259252"/>
                  </a:lnTo>
                  <a:lnTo>
                    <a:pt x="1501663" y="259252"/>
                  </a:lnTo>
                  <a:lnTo>
                    <a:pt x="1513179" y="232086"/>
                  </a:lnTo>
                  <a:lnTo>
                    <a:pt x="1551860" y="248327"/>
                  </a:lnTo>
                  <a:lnTo>
                    <a:pt x="1529715" y="300295"/>
                  </a:lnTo>
                  <a:lnTo>
                    <a:pt x="1419281" y="300295"/>
                  </a:lnTo>
                  <a:close/>
                  <a:moveTo>
                    <a:pt x="1572825" y="189862"/>
                  </a:moveTo>
                  <a:lnTo>
                    <a:pt x="1609439" y="270472"/>
                  </a:lnTo>
                  <a:lnTo>
                    <a:pt x="1570758" y="287893"/>
                  </a:lnTo>
                  <a:lnTo>
                    <a:pt x="1534143" y="207579"/>
                  </a:lnTo>
                  <a:close/>
                  <a:moveTo>
                    <a:pt x="805986" y="161811"/>
                  </a:moveTo>
                  <a:lnTo>
                    <a:pt x="805986" y="202264"/>
                  </a:lnTo>
                  <a:lnTo>
                    <a:pt x="846734" y="202264"/>
                  </a:lnTo>
                  <a:lnTo>
                    <a:pt x="846734" y="161811"/>
                  </a:lnTo>
                  <a:close/>
                  <a:moveTo>
                    <a:pt x="1183205" y="137598"/>
                  </a:moveTo>
                  <a:lnTo>
                    <a:pt x="1226019" y="188976"/>
                  </a:lnTo>
                  <a:lnTo>
                    <a:pt x="1190291" y="218799"/>
                  </a:lnTo>
                  <a:lnTo>
                    <a:pt x="1147476" y="167717"/>
                  </a:lnTo>
                  <a:close/>
                  <a:moveTo>
                    <a:pt x="522960" y="119882"/>
                  </a:moveTo>
                  <a:lnTo>
                    <a:pt x="559279" y="131988"/>
                  </a:lnTo>
                  <a:lnTo>
                    <a:pt x="555440" y="143799"/>
                  </a:lnTo>
                  <a:lnTo>
                    <a:pt x="583491" y="143799"/>
                  </a:lnTo>
                  <a:lnTo>
                    <a:pt x="583491" y="119882"/>
                  </a:lnTo>
                  <a:close/>
                  <a:moveTo>
                    <a:pt x="479555" y="119882"/>
                  </a:moveTo>
                  <a:lnTo>
                    <a:pt x="478374" y="143799"/>
                  </a:lnTo>
                  <a:lnTo>
                    <a:pt x="527094" y="143799"/>
                  </a:lnTo>
                  <a:lnTo>
                    <a:pt x="502586" y="135532"/>
                  </a:lnTo>
                  <a:lnTo>
                    <a:pt x="507901" y="119882"/>
                  </a:lnTo>
                  <a:close/>
                  <a:moveTo>
                    <a:pt x="792699" y="81201"/>
                  </a:moveTo>
                  <a:lnTo>
                    <a:pt x="773801" y="113681"/>
                  </a:lnTo>
                  <a:lnTo>
                    <a:pt x="846734" y="113681"/>
                  </a:lnTo>
                  <a:lnTo>
                    <a:pt x="846734" y="81201"/>
                  </a:lnTo>
                  <a:close/>
                  <a:moveTo>
                    <a:pt x="1123559" y="48721"/>
                  </a:moveTo>
                  <a:lnTo>
                    <a:pt x="1103185" y="65847"/>
                  </a:lnTo>
                  <a:lnTo>
                    <a:pt x="1119130" y="65847"/>
                  </a:lnTo>
                  <a:close/>
                  <a:moveTo>
                    <a:pt x="1400679" y="3248"/>
                  </a:moveTo>
                  <a:lnTo>
                    <a:pt x="1435817" y="20965"/>
                  </a:lnTo>
                  <a:lnTo>
                    <a:pt x="1418101" y="56103"/>
                  </a:lnTo>
                  <a:lnTo>
                    <a:pt x="1418101" y="190453"/>
                  </a:lnTo>
                  <a:lnTo>
                    <a:pt x="1379419" y="190453"/>
                  </a:lnTo>
                  <a:lnTo>
                    <a:pt x="1379419" y="132579"/>
                  </a:lnTo>
                  <a:lnTo>
                    <a:pt x="1376467" y="138780"/>
                  </a:lnTo>
                  <a:lnTo>
                    <a:pt x="1341034" y="121063"/>
                  </a:lnTo>
                  <a:close/>
                  <a:moveTo>
                    <a:pt x="1136256" y="2362"/>
                  </a:moveTo>
                  <a:lnTo>
                    <a:pt x="1186452" y="15945"/>
                  </a:lnTo>
                  <a:lnTo>
                    <a:pt x="1172870" y="65847"/>
                  </a:lnTo>
                  <a:lnTo>
                    <a:pt x="1275330" y="65847"/>
                  </a:lnTo>
                  <a:lnTo>
                    <a:pt x="1275330" y="292913"/>
                  </a:lnTo>
                  <a:lnTo>
                    <a:pt x="1182319" y="292913"/>
                  </a:lnTo>
                  <a:lnTo>
                    <a:pt x="1182319" y="240945"/>
                  </a:lnTo>
                  <a:lnTo>
                    <a:pt x="1226905" y="240945"/>
                  </a:lnTo>
                  <a:lnTo>
                    <a:pt x="1226905" y="116929"/>
                  </a:lnTo>
                  <a:lnTo>
                    <a:pt x="1158992" y="116929"/>
                  </a:lnTo>
                  <a:lnTo>
                    <a:pt x="1109976" y="300000"/>
                  </a:lnTo>
                  <a:lnTo>
                    <a:pt x="1059779" y="286417"/>
                  </a:lnTo>
                  <a:lnTo>
                    <a:pt x="1105252" y="116929"/>
                  </a:lnTo>
                  <a:lnTo>
                    <a:pt x="1046787" y="116929"/>
                  </a:lnTo>
                  <a:lnTo>
                    <a:pt x="1046787" y="65847"/>
                  </a:lnTo>
                  <a:lnTo>
                    <a:pt x="1090488" y="65847"/>
                  </a:lnTo>
                  <a:lnTo>
                    <a:pt x="1061551" y="31595"/>
                  </a:lnTo>
                  <a:lnTo>
                    <a:pt x="1094031" y="4134"/>
                  </a:lnTo>
                  <a:lnTo>
                    <a:pt x="1125626" y="41929"/>
                  </a:lnTo>
                  <a:close/>
                  <a:moveTo>
                    <a:pt x="1460620" y="2067"/>
                  </a:moveTo>
                  <a:lnTo>
                    <a:pt x="1497529" y="18898"/>
                  </a:lnTo>
                  <a:lnTo>
                    <a:pt x="1495167" y="24213"/>
                  </a:lnTo>
                  <a:lnTo>
                    <a:pt x="1597037" y="24213"/>
                  </a:lnTo>
                  <a:lnTo>
                    <a:pt x="1597037" y="68504"/>
                  </a:lnTo>
                  <a:lnTo>
                    <a:pt x="1585521" y="99803"/>
                  </a:lnTo>
                  <a:lnTo>
                    <a:pt x="1572825" y="95374"/>
                  </a:lnTo>
                  <a:lnTo>
                    <a:pt x="1604714" y="170965"/>
                  </a:lnTo>
                  <a:lnTo>
                    <a:pt x="1569281" y="185728"/>
                  </a:lnTo>
                  <a:lnTo>
                    <a:pt x="1537392" y="109843"/>
                  </a:lnTo>
                  <a:lnTo>
                    <a:pt x="1572529" y="95079"/>
                  </a:lnTo>
                  <a:lnTo>
                    <a:pt x="1549498" y="86811"/>
                  </a:lnTo>
                  <a:lnTo>
                    <a:pt x="1556289" y="68504"/>
                  </a:lnTo>
                  <a:lnTo>
                    <a:pt x="1535325" y="68504"/>
                  </a:lnTo>
                  <a:lnTo>
                    <a:pt x="1535325" y="197539"/>
                  </a:lnTo>
                  <a:lnTo>
                    <a:pt x="1509931" y="197539"/>
                  </a:lnTo>
                  <a:lnTo>
                    <a:pt x="1524990" y="223524"/>
                  </a:lnTo>
                  <a:lnTo>
                    <a:pt x="1490147" y="243602"/>
                  </a:lnTo>
                  <a:lnTo>
                    <a:pt x="1462982" y="196063"/>
                  </a:lnTo>
                  <a:lnTo>
                    <a:pt x="1483947" y="184252"/>
                  </a:lnTo>
                  <a:lnTo>
                    <a:pt x="1483947" y="147638"/>
                  </a:lnTo>
                  <a:lnTo>
                    <a:pt x="1495167" y="147638"/>
                  </a:lnTo>
                  <a:lnTo>
                    <a:pt x="1495167" y="68504"/>
                  </a:lnTo>
                  <a:lnTo>
                    <a:pt x="1475089" y="68504"/>
                  </a:lnTo>
                  <a:lnTo>
                    <a:pt x="1460620" y="99803"/>
                  </a:lnTo>
                  <a:lnTo>
                    <a:pt x="1485719" y="110138"/>
                  </a:lnTo>
                  <a:lnTo>
                    <a:pt x="1455010" y="183661"/>
                  </a:lnTo>
                  <a:lnTo>
                    <a:pt x="1418986" y="168307"/>
                  </a:lnTo>
                  <a:lnTo>
                    <a:pt x="1449400" y="96260"/>
                  </a:lnTo>
                  <a:lnTo>
                    <a:pt x="1423120" y="84449"/>
                  </a:lnTo>
                  <a:close/>
                  <a:moveTo>
                    <a:pt x="786498" y="591"/>
                  </a:moveTo>
                  <a:lnTo>
                    <a:pt x="826065" y="23327"/>
                  </a:lnTo>
                  <a:lnTo>
                    <a:pt x="821045" y="31890"/>
                  </a:lnTo>
                  <a:lnTo>
                    <a:pt x="962482" y="31890"/>
                  </a:lnTo>
                  <a:lnTo>
                    <a:pt x="962482" y="81201"/>
                  </a:lnTo>
                  <a:lnTo>
                    <a:pt x="890435" y="81201"/>
                  </a:lnTo>
                  <a:lnTo>
                    <a:pt x="890435" y="113681"/>
                  </a:lnTo>
                  <a:lnTo>
                    <a:pt x="954214" y="113681"/>
                  </a:lnTo>
                  <a:lnTo>
                    <a:pt x="954214" y="161811"/>
                  </a:lnTo>
                  <a:lnTo>
                    <a:pt x="890435" y="161811"/>
                  </a:lnTo>
                  <a:lnTo>
                    <a:pt x="890435" y="202264"/>
                  </a:lnTo>
                  <a:lnTo>
                    <a:pt x="972816" y="202264"/>
                  </a:lnTo>
                  <a:lnTo>
                    <a:pt x="972816" y="252756"/>
                  </a:lnTo>
                  <a:lnTo>
                    <a:pt x="890435" y="252756"/>
                  </a:lnTo>
                  <a:lnTo>
                    <a:pt x="890435" y="302067"/>
                  </a:lnTo>
                  <a:lnTo>
                    <a:pt x="846734" y="302067"/>
                  </a:lnTo>
                  <a:lnTo>
                    <a:pt x="846734" y="252756"/>
                  </a:lnTo>
                  <a:lnTo>
                    <a:pt x="725671" y="252756"/>
                  </a:lnTo>
                  <a:lnTo>
                    <a:pt x="725671" y="202264"/>
                  </a:lnTo>
                  <a:lnTo>
                    <a:pt x="763466" y="202264"/>
                  </a:lnTo>
                  <a:lnTo>
                    <a:pt x="763466" y="131693"/>
                  </a:lnTo>
                  <a:lnTo>
                    <a:pt x="759923" y="137598"/>
                  </a:lnTo>
                  <a:lnTo>
                    <a:pt x="720651" y="114862"/>
                  </a:lnTo>
                  <a:close/>
                  <a:moveTo>
                    <a:pt x="458886" y="0"/>
                  </a:moveTo>
                  <a:lnTo>
                    <a:pt x="499338" y="23032"/>
                  </a:lnTo>
                  <a:lnTo>
                    <a:pt x="498748" y="23918"/>
                  </a:lnTo>
                  <a:lnTo>
                    <a:pt x="643432" y="23918"/>
                  </a:lnTo>
                  <a:lnTo>
                    <a:pt x="643432" y="67618"/>
                  </a:lnTo>
                  <a:lnTo>
                    <a:pt x="473354" y="67618"/>
                  </a:lnTo>
                  <a:lnTo>
                    <a:pt x="464496" y="82973"/>
                  </a:lnTo>
                  <a:lnTo>
                    <a:pt x="626602" y="82973"/>
                  </a:lnTo>
                  <a:lnTo>
                    <a:pt x="626602" y="136713"/>
                  </a:lnTo>
                  <a:lnTo>
                    <a:pt x="656129" y="136713"/>
                  </a:lnTo>
                  <a:lnTo>
                    <a:pt x="656129" y="192520"/>
                  </a:lnTo>
                  <a:lnTo>
                    <a:pt x="626602" y="192520"/>
                  </a:lnTo>
                  <a:lnTo>
                    <a:pt x="626602" y="216142"/>
                  </a:lnTo>
                  <a:lnTo>
                    <a:pt x="644318" y="216142"/>
                  </a:lnTo>
                  <a:lnTo>
                    <a:pt x="644318" y="257480"/>
                  </a:lnTo>
                  <a:lnTo>
                    <a:pt x="626602" y="257480"/>
                  </a:lnTo>
                  <a:lnTo>
                    <a:pt x="626602" y="302362"/>
                  </a:lnTo>
                  <a:lnTo>
                    <a:pt x="543334" y="302362"/>
                  </a:lnTo>
                  <a:lnTo>
                    <a:pt x="543334" y="271949"/>
                  </a:lnTo>
                  <a:lnTo>
                    <a:pt x="583491" y="271949"/>
                  </a:lnTo>
                  <a:lnTo>
                    <a:pt x="583491" y="257480"/>
                  </a:lnTo>
                  <a:lnTo>
                    <a:pt x="431130" y="257480"/>
                  </a:lnTo>
                  <a:lnTo>
                    <a:pt x="434968" y="192520"/>
                  </a:lnTo>
                  <a:lnTo>
                    <a:pt x="408394" y="192520"/>
                  </a:lnTo>
                  <a:lnTo>
                    <a:pt x="408394" y="136713"/>
                  </a:lnTo>
                  <a:lnTo>
                    <a:pt x="437921" y="136713"/>
                  </a:lnTo>
                  <a:lnTo>
                    <a:pt x="440283" y="93307"/>
                  </a:lnTo>
                  <a:lnTo>
                    <a:pt x="413709" y="779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perspectiveHeroicExtremeLeftFacing" fov="5700000">
                <a:rot lat="21500730" lon="863768" rev="21550549"/>
              </a:camera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  <a:sp3d>
                <a:bevelT w="0" h="0"/>
                <a:bevelB w="0" h="0"/>
              </a:sp3d>
            </a:bodyPr>
            <a:lstStyle/>
            <a:p>
              <a:pPr lvl="0" algn="ctr"/>
              <a:endParaRPr lang="zh-CN" altLang="en-US" sz="2320" spc="300" dirty="0">
                <a:solidFill>
                  <a:schemeClr val="accent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  <p:sp>
          <p:nvSpPr>
            <p:cNvPr id="129" name="文本框 128"/>
            <p:cNvSpPr txBox="1"/>
            <p:nvPr>
              <p:custDataLst>
                <p:tags r:id="rId3"/>
              </p:custDataLst>
            </p:nvPr>
          </p:nvSpPr>
          <p:spPr>
            <a:xfrm>
              <a:off x="7829517" y="1993777"/>
              <a:ext cx="1997383" cy="651244"/>
            </a:xfrm>
            <a:custGeom>
              <a:avLst/>
              <a:gdLst/>
              <a:ahLst/>
              <a:cxnLst/>
              <a:rect l="l" t="t" r="r" b="b"/>
              <a:pathLst>
                <a:path w="1997383" h="651244">
                  <a:moveTo>
                    <a:pt x="387553" y="600161"/>
                  </a:moveTo>
                  <a:lnTo>
                    <a:pt x="387553" y="614039"/>
                  </a:lnTo>
                  <a:lnTo>
                    <a:pt x="493557" y="614039"/>
                  </a:lnTo>
                  <a:lnTo>
                    <a:pt x="493557" y="600161"/>
                  </a:lnTo>
                  <a:close/>
                  <a:moveTo>
                    <a:pt x="387553" y="554098"/>
                  </a:moveTo>
                  <a:lnTo>
                    <a:pt x="387553" y="568271"/>
                  </a:lnTo>
                  <a:lnTo>
                    <a:pt x="493557" y="568271"/>
                  </a:lnTo>
                  <a:lnTo>
                    <a:pt x="493557" y="554098"/>
                  </a:lnTo>
                  <a:close/>
                  <a:moveTo>
                    <a:pt x="387553" y="506854"/>
                  </a:moveTo>
                  <a:lnTo>
                    <a:pt x="387553" y="522208"/>
                  </a:lnTo>
                  <a:lnTo>
                    <a:pt x="493557" y="522208"/>
                  </a:lnTo>
                  <a:lnTo>
                    <a:pt x="493557" y="506854"/>
                  </a:lnTo>
                  <a:close/>
                  <a:moveTo>
                    <a:pt x="11220" y="464335"/>
                  </a:moveTo>
                  <a:lnTo>
                    <a:pt x="229133" y="464335"/>
                  </a:lnTo>
                  <a:lnTo>
                    <a:pt x="229133" y="622011"/>
                  </a:lnTo>
                  <a:lnTo>
                    <a:pt x="141141" y="622011"/>
                  </a:lnTo>
                  <a:lnTo>
                    <a:pt x="141141" y="568271"/>
                  </a:lnTo>
                  <a:lnTo>
                    <a:pt x="182775" y="568271"/>
                  </a:lnTo>
                  <a:lnTo>
                    <a:pt x="182775" y="516303"/>
                  </a:lnTo>
                  <a:lnTo>
                    <a:pt x="111909" y="516303"/>
                  </a:lnTo>
                  <a:lnTo>
                    <a:pt x="111909" y="651244"/>
                  </a:lnTo>
                  <a:lnTo>
                    <a:pt x="65551" y="651244"/>
                  </a:lnTo>
                  <a:lnTo>
                    <a:pt x="65551" y="516303"/>
                  </a:lnTo>
                  <a:lnTo>
                    <a:pt x="11220" y="516303"/>
                  </a:lnTo>
                  <a:close/>
                  <a:moveTo>
                    <a:pt x="1753485" y="446028"/>
                  </a:moveTo>
                  <a:lnTo>
                    <a:pt x="1985571" y="446028"/>
                  </a:lnTo>
                  <a:lnTo>
                    <a:pt x="1985571" y="498291"/>
                  </a:lnTo>
                  <a:lnTo>
                    <a:pt x="1923564" y="498291"/>
                  </a:lnTo>
                  <a:lnTo>
                    <a:pt x="1923564" y="586578"/>
                  </a:lnTo>
                  <a:lnTo>
                    <a:pt x="1947186" y="586578"/>
                  </a:lnTo>
                  <a:lnTo>
                    <a:pt x="1955158" y="546716"/>
                  </a:lnTo>
                  <a:lnTo>
                    <a:pt x="1997383" y="554984"/>
                  </a:lnTo>
                  <a:lnTo>
                    <a:pt x="1980552" y="639137"/>
                  </a:lnTo>
                  <a:lnTo>
                    <a:pt x="1877796" y="639137"/>
                  </a:lnTo>
                  <a:lnTo>
                    <a:pt x="1877796" y="498291"/>
                  </a:lnTo>
                  <a:lnTo>
                    <a:pt x="1853583" y="498291"/>
                  </a:lnTo>
                  <a:lnTo>
                    <a:pt x="1803682" y="646224"/>
                  </a:lnTo>
                  <a:lnTo>
                    <a:pt x="1758505" y="630870"/>
                  </a:lnTo>
                  <a:lnTo>
                    <a:pt x="1803387" y="498291"/>
                  </a:lnTo>
                  <a:lnTo>
                    <a:pt x="1753485" y="498291"/>
                  </a:lnTo>
                  <a:close/>
                  <a:moveTo>
                    <a:pt x="1351940" y="428311"/>
                  </a:moveTo>
                  <a:cubicBezTo>
                    <a:pt x="1348987" y="428311"/>
                    <a:pt x="1345739" y="430083"/>
                    <a:pt x="1342196" y="433626"/>
                  </a:cubicBezTo>
                  <a:cubicBezTo>
                    <a:pt x="1338652" y="437169"/>
                    <a:pt x="1335355" y="442238"/>
                    <a:pt x="1332304" y="448833"/>
                  </a:cubicBezTo>
                  <a:cubicBezTo>
                    <a:pt x="1329253" y="455427"/>
                    <a:pt x="1326743" y="463350"/>
                    <a:pt x="1324775" y="472602"/>
                  </a:cubicBezTo>
                  <a:cubicBezTo>
                    <a:pt x="1322806" y="481854"/>
                    <a:pt x="1321822" y="492090"/>
                    <a:pt x="1321822" y="503311"/>
                  </a:cubicBezTo>
                  <a:cubicBezTo>
                    <a:pt x="1321822" y="514728"/>
                    <a:pt x="1322806" y="524768"/>
                    <a:pt x="1324775" y="533429"/>
                  </a:cubicBezTo>
                  <a:cubicBezTo>
                    <a:pt x="1326743" y="542090"/>
                    <a:pt x="1329204" y="549374"/>
                    <a:pt x="1332157" y="555279"/>
                  </a:cubicBezTo>
                  <a:cubicBezTo>
                    <a:pt x="1335109" y="561185"/>
                    <a:pt x="1338357" y="565614"/>
                    <a:pt x="1341901" y="568567"/>
                  </a:cubicBezTo>
                  <a:cubicBezTo>
                    <a:pt x="1345444" y="571519"/>
                    <a:pt x="1348790" y="572996"/>
                    <a:pt x="1351940" y="572996"/>
                  </a:cubicBezTo>
                  <a:cubicBezTo>
                    <a:pt x="1355089" y="572996"/>
                    <a:pt x="1358436" y="571519"/>
                    <a:pt x="1361979" y="568567"/>
                  </a:cubicBezTo>
                  <a:cubicBezTo>
                    <a:pt x="1365523" y="565614"/>
                    <a:pt x="1368771" y="561185"/>
                    <a:pt x="1371723" y="555279"/>
                  </a:cubicBezTo>
                  <a:cubicBezTo>
                    <a:pt x="1374676" y="549374"/>
                    <a:pt x="1377137" y="542090"/>
                    <a:pt x="1379105" y="533429"/>
                  </a:cubicBezTo>
                  <a:cubicBezTo>
                    <a:pt x="1381074" y="524768"/>
                    <a:pt x="1382058" y="514728"/>
                    <a:pt x="1382058" y="503311"/>
                  </a:cubicBezTo>
                  <a:cubicBezTo>
                    <a:pt x="1382058" y="492090"/>
                    <a:pt x="1381024" y="481854"/>
                    <a:pt x="1378957" y="472602"/>
                  </a:cubicBezTo>
                  <a:cubicBezTo>
                    <a:pt x="1376891" y="463350"/>
                    <a:pt x="1374381" y="455427"/>
                    <a:pt x="1371428" y="448833"/>
                  </a:cubicBezTo>
                  <a:cubicBezTo>
                    <a:pt x="1368475" y="442238"/>
                    <a:pt x="1365227" y="437169"/>
                    <a:pt x="1361684" y="433626"/>
                  </a:cubicBezTo>
                  <a:cubicBezTo>
                    <a:pt x="1358141" y="430083"/>
                    <a:pt x="1354893" y="428311"/>
                    <a:pt x="1351940" y="428311"/>
                  </a:cubicBezTo>
                  <a:close/>
                  <a:moveTo>
                    <a:pt x="1132865" y="428311"/>
                  </a:moveTo>
                  <a:cubicBezTo>
                    <a:pt x="1129912" y="428311"/>
                    <a:pt x="1126664" y="430083"/>
                    <a:pt x="1123121" y="433626"/>
                  </a:cubicBezTo>
                  <a:cubicBezTo>
                    <a:pt x="1119577" y="437169"/>
                    <a:pt x="1116280" y="442238"/>
                    <a:pt x="1113229" y="448833"/>
                  </a:cubicBezTo>
                  <a:cubicBezTo>
                    <a:pt x="1110178" y="455427"/>
                    <a:pt x="1107668" y="463350"/>
                    <a:pt x="1105699" y="472602"/>
                  </a:cubicBezTo>
                  <a:cubicBezTo>
                    <a:pt x="1103731" y="481854"/>
                    <a:pt x="1102747" y="492090"/>
                    <a:pt x="1102747" y="503311"/>
                  </a:cubicBezTo>
                  <a:cubicBezTo>
                    <a:pt x="1102747" y="514728"/>
                    <a:pt x="1103731" y="524768"/>
                    <a:pt x="1105699" y="533429"/>
                  </a:cubicBezTo>
                  <a:cubicBezTo>
                    <a:pt x="1107668" y="542090"/>
                    <a:pt x="1110129" y="549374"/>
                    <a:pt x="1113081" y="555279"/>
                  </a:cubicBezTo>
                  <a:cubicBezTo>
                    <a:pt x="1116034" y="561185"/>
                    <a:pt x="1119282" y="565614"/>
                    <a:pt x="1122825" y="568567"/>
                  </a:cubicBezTo>
                  <a:cubicBezTo>
                    <a:pt x="1126369" y="571519"/>
                    <a:pt x="1129715" y="572996"/>
                    <a:pt x="1132865" y="572996"/>
                  </a:cubicBezTo>
                  <a:cubicBezTo>
                    <a:pt x="1136015" y="572996"/>
                    <a:pt x="1139361" y="571519"/>
                    <a:pt x="1142904" y="568567"/>
                  </a:cubicBezTo>
                  <a:cubicBezTo>
                    <a:pt x="1146447" y="565614"/>
                    <a:pt x="1149695" y="561185"/>
                    <a:pt x="1152648" y="555279"/>
                  </a:cubicBezTo>
                  <a:cubicBezTo>
                    <a:pt x="1155601" y="549374"/>
                    <a:pt x="1158062" y="542090"/>
                    <a:pt x="1160030" y="533429"/>
                  </a:cubicBezTo>
                  <a:cubicBezTo>
                    <a:pt x="1161999" y="524768"/>
                    <a:pt x="1162983" y="514728"/>
                    <a:pt x="1162983" y="503311"/>
                  </a:cubicBezTo>
                  <a:cubicBezTo>
                    <a:pt x="1162983" y="492090"/>
                    <a:pt x="1161949" y="481854"/>
                    <a:pt x="1159883" y="472602"/>
                  </a:cubicBezTo>
                  <a:cubicBezTo>
                    <a:pt x="1157815" y="463350"/>
                    <a:pt x="1155306" y="455427"/>
                    <a:pt x="1152353" y="448833"/>
                  </a:cubicBezTo>
                  <a:cubicBezTo>
                    <a:pt x="1149400" y="442238"/>
                    <a:pt x="1146152" y="437169"/>
                    <a:pt x="1142609" y="433626"/>
                  </a:cubicBezTo>
                  <a:cubicBezTo>
                    <a:pt x="1139066" y="430083"/>
                    <a:pt x="1135818" y="428311"/>
                    <a:pt x="1132865" y="428311"/>
                  </a:cubicBezTo>
                  <a:close/>
                  <a:moveTo>
                    <a:pt x="913790" y="428311"/>
                  </a:moveTo>
                  <a:cubicBezTo>
                    <a:pt x="910837" y="428311"/>
                    <a:pt x="907589" y="430083"/>
                    <a:pt x="904046" y="433626"/>
                  </a:cubicBezTo>
                  <a:cubicBezTo>
                    <a:pt x="900502" y="437169"/>
                    <a:pt x="897205" y="442238"/>
                    <a:pt x="894154" y="448833"/>
                  </a:cubicBezTo>
                  <a:cubicBezTo>
                    <a:pt x="891103" y="455427"/>
                    <a:pt x="888593" y="463350"/>
                    <a:pt x="886625" y="472602"/>
                  </a:cubicBezTo>
                  <a:cubicBezTo>
                    <a:pt x="884656" y="481854"/>
                    <a:pt x="883672" y="492090"/>
                    <a:pt x="883672" y="503311"/>
                  </a:cubicBezTo>
                  <a:cubicBezTo>
                    <a:pt x="883672" y="514728"/>
                    <a:pt x="884656" y="524768"/>
                    <a:pt x="886625" y="533429"/>
                  </a:cubicBezTo>
                  <a:cubicBezTo>
                    <a:pt x="888593" y="542090"/>
                    <a:pt x="891054" y="549374"/>
                    <a:pt x="894006" y="555279"/>
                  </a:cubicBezTo>
                  <a:cubicBezTo>
                    <a:pt x="896959" y="561185"/>
                    <a:pt x="900207" y="565614"/>
                    <a:pt x="903751" y="568567"/>
                  </a:cubicBezTo>
                  <a:cubicBezTo>
                    <a:pt x="907294" y="571519"/>
                    <a:pt x="910640" y="572996"/>
                    <a:pt x="913790" y="572996"/>
                  </a:cubicBezTo>
                  <a:cubicBezTo>
                    <a:pt x="916939" y="572996"/>
                    <a:pt x="920286" y="571519"/>
                    <a:pt x="923829" y="568567"/>
                  </a:cubicBezTo>
                  <a:cubicBezTo>
                    <a:pt x="927373" y="565614"/>
                    <a:pt x="930621" y="561185"/>
                    <a:pt x="933573" y="555279"/>
                  </a:cubicBezTo>
                  <a:cubicBezTo>
                    <a:pt x="936526" y="549374"/>
                    <a:pt x="938987" y="542090"/>
                    <a:pt x="940955" y="533429"/>
                  </a:cubicBezTo>
                  <a:cubicBezTo>
                    <a:pt x="942924" y="524768"/>
                    <a:pt x="943908" y="514728"/>
                    <a:pt x="943908" y="503311"/>
                  </a:cubicBezTo>
                  <a:cubicBezTo>
                    <a:pt x="943908" y="492090"/>
                    <a:pt x="942874" y="481854"/>
                    <a:pt x="940807" y="472602"/>
                  </a:cubicBezTo>
                  <a:cubicBezTo>
                    <a:pt x="938741" y="463350"/>
                    <a:pt x="936231" y="455427"/>
                    <a:pt x="933278" y="448833"/>
                  </a:cubicBezTo>
                  <a:cubicBezTo>
                    <a:pt x="930325" y="442238"/>
                    <a:pt x="927077" y="437169"/>
                    <a:pt x="923534" y="433626"/>
                  </a:cubicBezTo>
                  <a:cubicBezTo>
                    <a:pt x="919991" y="430083"/>
                    <a:pt x="916743" y="428311"/>
                    <a:pt x="913790" y="428311"/>
                  </a:cubicBezTo>
                  <a:close/>
                  <a:moveTo>
                    <a:pt x="1571015" y="427720"/>
                  </a:moveTo>
                  <a:lnTo>
                    <a:pt x="1613535" y="427720"/>
                  </a:lnTo>
                  <a:lnTo>
                    <a:pt x="1613535" y="493567"/>
                  </a:lnTo>
                  <a:lnTo>
                    <a:pt x="1667275" y="493567"/>
                  </a:lnTo>
                  <a:lnTo>
                    <a:pt x="1667275" y="536086"/>
                  </a:lnTo>
                  <a:lnTo>
                    <a:pt x="1613535" y="536086"/>
                  </a:lnTo>
                  <a:lnTo>
                    <a:pt x="1613535" y="602523"/>
                  </a:lnTo>
                  <a:lnTo>
                    <a:pt x="1571015" y="602523"/>
                  </a:lnTo>
                  <a:lnTo>
                    <a:pt x="1571015" y="536086"/>
                  </a:lnTo>
                  <a:lnTo>
                    <a:pt x="1517570" y="536086"/>
                  </a:lnTo>
                  <a:lnTo>
                    <a:pt x="1517570" y="493567"/>
                  </a:lnTo>
                  <a:lnTo>
                    <a:pt x="1571015" y="493567"/>
                  </a:lnTo>
                  <a:close/>
                  <a:moveTo>
                    <a:pt x="640165" y="388744"/>
                  </a:moveTo>
                  <a:lnTo>
                    <a:pt x="764771" y="388744"/>
                  </a:lnTo>
                  <a:lnTo>
                    <a:pt x="764771" y="446618"/>
                  </a:lnTo>
                  <a:lnTo>
                    <a:pt x="712507" y="612563"/>
                  </a:lnTo>
                  <a:lnTo>
                    <a:pt x="661720" y="596618"/>
                  </a:lnTo>
                  <a:lnTo>
                    <a:pt x="710736" y="441894"/>
                  </a:lnTo>
                  <a:lnTo>
                    <a:pt x="640165" y="441894"/>
                  </a:lnTo>
                  <a:close/>
                  <a:moveTo>
                    <a:pt x="1351940" y="385791"/>
                  </a:moveTo>
                  <a:cubicBezTo>
                    <a:pt x="1362176" y="385791"/>
                    <a:pt x="1371723" y="388793"/>
                    <a:pt x="1380581" y="394797"/>
                  </a:cubicBezTo>
                  <a:cubicBezTo>
                    <a:pt x="1389440" y="400801"/>
                    <a:pt x="1397117" y="409020"/>
                    <a:pt x="1403613" y="419453"/>
                  </a:cubicBezTo>
                  <a:cubicBezTo>
                    <a:pt x="1410109" y="429886"/>
                    <a:pt x="1415178" y="442287"/>
                    <a:pt x="1418820" y="456657"/>
                  </a:cubicBezTo>
                  <a:cubicBezTo>
                    <a:pt x="1422461" y="471027"/>
                    <a:pt x="1424282" y="486579"/>
                    <a:pt x="1424282" y="503311"/>
                  </a:cubicBezTo>
                  <a:cubicBezTo>
                    <a:pt x="1424282" y="519649"/>
                    <a:pt x="1422461" y="534659"/>
                    <a:pt x="1418820" y="548340"/>
                  </a:cubicBezTo>
                  <a:cubicBezTo>
                    <a:pt x="1415178" y="562021"/>
                    <a:pt x="1410158" y="573832"/>
                    <a:pt x="1403761" y="583773"/>
                  </a:cubicBezTo>
                  <a:cubicBezTo>
                    <a:pt x="1397363" y="593714"/>
                    <a:pt x="1389735" y="601490"/>
                    <a:pt x="1380877" y="607100"/>
                  </a:cubicBezTo>
                  <a:cubicBezTo>
                    <a:pt x="1372019" y="612710"/>
                    <a:pt x="1362373" y="615515"/>
                    <a:pt x="1351940" y="615515"/>
                  </a:cubicBezTo>
                  <a:cubicBezTo>
                    <a:pt x="1341310" y="615515"/>
                    <a:pt x="1331566" y="612710"/>
                    <a:pt x="1322708" y="607100"/>
                  </a:cubicBezTo>
                  <a:cubicBezTo>
                    <a:pt x="1313849" y="601490"/>
                    <a:pt x="1306221" y="593714"/>
                    <a:pt x="1299824" y="583773"/>
                  </a:cubicBezTo>
                  <a:cubicBezTo>
                    <a:pt x="1293426" y="573832"/>
                    <a:pt x="1288407" y="562021"/>
                    <a:pt x="1284765" y="548340"/>
                  </a:cubicBezTo>
                  <a:cubicBezTo>
                    <a:pt x="1281123" y="534659"/>
                    <a:pt x="1279302" y="519649"/>
                    <a:pt x="1279302" y="503311"/>
                  </a:cubicBezTo>
                  <a:cubicBezTo>
                    <a:pt x="1279302" y="486579"/>
                    <a:pt x="1281123" y="471027"/>
                    <a:pt x="1284765" y="456657"/>
                  </a:cubicBezTo>
                  <a:cubicBezTo>
                    <a:pt x="1288407" y="442287"/>
                    <a:pt x="1293475" y="429886"/>
                    <a:pt x="1299971" y="419453"/>
                  </a:cubicBezTo>
                  <a:cubicBezTo>
                    <a:pt x="1306467" y="409020"/>
                    <a:pt x="1314145" y="400801"/>
                    <a:pt x="1323003" y="394797"/>
                  </a:cubicBezTo>
                  <a:cubicBezTo>
                    <a:pt x="1331861" y="388793"/>
                    <a:pt x="1341507" y="385791"/>
                    <a:pt x="1351940" y="385791"/>
                  </a:cubicBezTo>
                  <a:close/>
                  <a:moveTo>
                    <a:pt x="1132865" y="385791"/>
                  </a:moveTo>
                  <a:cubicBezTo>
                    <a:pt x="1143101" y="385791"/>
                    <a:pt x="1152648" y="388793"/>
                    <a:pt x="1161507" y="394797"/>
                  </a:cubicBezTo>
                  <a:cubicBezTo>
                    <a:pt x="1170365" y="400801"/>
                    <a:pt x="1178042" y="409020"/>
                    <a:pt x="1184538" y="419453"/>
                  </a:cubicBezTo>
                  <a:cubicBezTo>
                    <a:pt x="1191034" y="429886"/>
                    <a:pt x="1196103" y="442287"/>
                    <a:pt x="1199745" y="456657"/>
                  </a:cubicBezTo>
                  <a:cubicBezTo>
                    <a:pt x="1203386" y="471027"/>
                    <a:pt x="1205207" y="486579"/>
                    <a:pt x="1205207" y="503311"/>
                  </a:cubicBezTo>
                  <a:cubicBezTo>
                    <a:pt x="1205207" y="519649"/>
                    <a:pt x="1203386" y="534659"/>
                    <a:pt x="1199745" y="548340"/>
                  </a:cubicBezTo>
                  <a:cubicBezTo>
                    <a:pt x="1196103" y="562021"/>
                    <a:pt x="1191083" y="573832"/>
                    <a:pt x="1184685" y="583773"/>
                  </a:cubicBezTo>
                  <a:cubicBezTo>
                    <a:pt x="1178288" y="593714"/>
                    <a:pt x="1170660" y="601490"/>
                    <a:pt x="1161802" y="607100"/>
                  </a:cubicBezTo>
                  <a:cubicBezTo>
                    <a:pt x="1152944" y="612710"/>
                    <a:pt x="1143298" y="615515"/>
                    <a:pt x="1132865" y="615515"/>
                  </a:cubicBezTo>
                  <a:cubicBezTo>
                    <a:pt x="1122235" y="615515"/>
                    <a:pt x="1112491" y="612710"/>
                    <a:pt x="1103633" y="607100"/>
                  </a:cubicBezTo>
                  <a:cubicBezTo>
                    <a:pt x="1094774" y="601490"/>
                    <a:pt x="1087146" y="593714"/>
                    <a:pt x="1080749" y="583773"/>
                  </a:cubicBezTo>
                  <a:cubicBezTo>
                    <a:pt x="1074351" y="573832"/>
                    <a:pt x="1069331" y="562021"/>
                    <a:pt x="1065690" y="548340"/>
                  </a:cubicBezTo>
                  <a:cubicBezTo>
                    <a:pt x="1062048" y="534659"/>
                    <a:pt x="1060227" y="519649"/>
                    <a:pt x="1060227" y="503311"/>
                  </a:cubicBezTo>
                  <a:cubicBezTo>
                    <a:pt x="1060227" y="486579"/>
                    <a:pt x="1062048" y="471027"/>
                    <a:pt x="1065690" y="456657"/>
                  </a:cubicBezTo>
                  <a:cubicBezTo>
                    <a:pt x="1069331" y="442287"/>
                    <a:pt x="1074400" y="429886"/>
                    <a:pt x="1080897" y="419453"/>
                  </a:cubicBezTo>
                  <a:cubicBezTo>
                    <a:pt x="1087393" y="409020"/>
                    <a:pt x="1095070" y="400801"/>
                    <a:pt x="1103928" y="394797"/>
                  </a:cubicBezTo>
                  <a:cubicBezTo>
                    <a:pt x="1112786" y="388793"/>
                    <a:pt x="1122432" y="385791"/>
                    <a:pt x="1132865" y="385791"/>
                  </a:cubicBezTo>
                  <a:close/>
                  <a:moveTo>
                    <a:pt x="913790" y="385791"/>
                  </a:moveTo>
                  <a:cubicBezTo>
                    <a:pt x="924026" y="385791"/>
                    <a:pt x="933573" y="388793"/>
                    <a:pt x="942431" y="394797"/>
                  </a:cubicBezTo>
                  <a:cubicBezTo>
                    <a:pt x="951290" y="400801"/>
                    <a:pt x="958967" y="409020"/>
                    <a:pt x="965463" y="419453"/>
                  </a:cubicBezTo>
                  <a:cubicBezTo>
                    <a:pt x="971959" y="429886"/>
                    <a:pt x="977028" y="442287"/>
                    <a:pt x="980670" y="456657"/>
                  </a:cubicBezTo>
                  <a:cubicBezTo>
                    <a:pt x="984311" y="471027"/>
                    <a:pt x="986132" y="486579"/>
                    <a:pt x="986132" y="503311"/>
                  </a:cubicBezTo>
                  <a:cubicBezTo>
                    <a:pt x="986132" y="519649"/>
                    <a:pt x="984311" y="534659"/>
                    <a:pt x="980670" y="548340"/>
                  </a:cubicBezTo>
                  <a:cubicBezTo>
                    <a:pt x="977028" y="562021"/>
                    <a:pt x="972008" y="573832"/>
                    <a:pt x="965611" y="583773"/>
                  </a:cubicBezTo>
                  <a:cubicBezTo>
                    <a:pt x="959213" y="593714"/>
                    <a:pt x="951585" y="601490"/>
                    <a:pt x="942727" y="607100"/>
                  </a:cubicBezTo>
                  <a:cubicBezTo>
                    <a:pt x="933869" y="612710"/>
                    <a:pt x="924223" y="615515"/>
                    <a:pt x="913790" y="615515"/>
                  </a:cubicBezTo>
                  <a:cubicBezTo>
                    <a:pt x="903160" y="615515"/>
                    <a:pt x="893416" y="612710"/>
                    <a:pt x="884558" y="607100"/>
                  </a:cubicBezTo>
                  <a:cubicBezTo>
                    <a:pt x="875699" y="601490"/>
                    <a:pt x="868071" y="593714"/>
                    <a:pt x="861674" y="583773"/>
                  </a:cubicBezTo>
                  <a:cubicBezTo>
                    <a:pt x="855276" y="573832"/>
                    <a:pt x="850257" y="562021"/>
                    <a:pt x="846615" y="548340"/>
                  </a:cubicBezTo>
                  <a:cubicBezTo>
                    <a:pt x="842973" y="534659"/>
                    <a:pt x="841152" y="519649"/>
                    <a:pt x="841152" y="503311"/>
                  </a:cubicBezTo>
                  <a:cubicBezTo>
                    <a:pt x="841152" y="486579"/>
                    <a:pt x="842973" y="471027"/>
                    <a:pt x="846615" y="456657"/>
                  </a:cubicBezTo>
                  <a:cubicBezTo>
                    <a:pt x="850257" y="442287"/>
                    <a:pt x="855325" y="429886"/>
                    <a:pt x="861821" y="419453"/>
                  </a:cubicBezTo>
                  <a:cubicBezTo>
                    <a:pt x="868317" y="409020"/>
                    <a:pt x="875995" y="400801"/>
                    <a:pt x="884853" y="394797"/>
                  </a:cubicBezTo>
                  <a:cubicBezTo>
                    <a:pt x="893711" y="388793"/>
                    <a:pt x="903357" y="385791"/>
                    <a:pt x="913790" y="385791"/>
                  </a:cubicBezTo>
                  <a:close/>
                  <a:moveTo>
                    <a:pt x="381057" y="371618"/>
                  </a:moveTo>
                  <a:lnTo>
                    <a:pt x="405565" y="407051"/>
                  </a:lnTo>
                  <a:lnTo>
                    <a:pt x="338537" y="453705"/>
                  </a:lnTo>
                  <a:lnTo>
                    <a:pt x="314029" y="418272"/>
                  </a:lnTo>
                  <a:close/>
                  <a:moveTo>
                    <a:pt x="1766182" y="361284"/>
                  </a:moveTo>
                  <a:lnTo>
                    <a:pt x="1972284" y="361284"/>
                  </a:lnTo>
                  <a:lnTo>
                    <a:pt x="1972284" y="412071"/>
                  </a:lnTo>
                  <a:lnTo>
                    <a:pt x="1766182" y="412071"/>
                  </a:lnTo>
                  <a:close/>
                  <a:moveTo>
                    <a:pt x="414423" y="357150"/>
                  </a:moveTo>
                  <a:lnTo>
                    <a:pt x="457533" y="357150"/>
                  </a:lnTo>
                  <a:lnTo>
                    <a:pt x="457533" y="430673"/>
                  </a:lnTo>
                  <a:lnTo>
                    <a:pt x="487356" y="419157"/>
                  </a:lnTo>
                  <a:lnTo>
                    <a:pt x="467868" y="406165"/>
                  </a:lnTo>
                  <a:lnTo>
                    <a:pt x="491785" y="370142"/>
                  </a:lnTo>
                  <a:lnTo>
                    <a:pt x="562651" y="417091"/>
                  </a:lnTo>
                  <a:lnTo>
                    <a:pt x="538734" y="453114"/>
                  </a:lnTo>
                  <a:lnTo>
                    <a:pt x="514816" y="437169"/>
                  </a:lnTo>
                  <a:lnTo>
                    <a:pt x="520722" y="452819"/>
                  </a:lnTo>
                  <a:lnTo>
                    <a:pt x="462848" y="474964"/>
                  </a:lnTo>
                  <a:lnTo>
                    <a:pt x="535781" y="474964"/>
                  </a:lnTo>
                  <a:lnTo>
                    <a:pt x="535781" y="650063"/>
                  </a:lnTo>
                  <a:lnTo>
                    <a:pt x="346214" y="650063"/>
                  </a:lnTo>
                  <a:lnTo>
                    <a:pt x="346214" y="519846"/>
                  </a:lnTo>
                  <a:lnTo>
                    <a:pt x="327317" y="526933"/>
                  </a:lnTo>
                  <a:lnTo>
                    <a:pt x="311667" y="486480"/>
                  </a:lnTo>
                  <a:lnTo>
                    <a:pt x="448970" y="433921"/>
                  </a:lnTo>
                  <a:lnTo>
                    <a:pt x="414423" y="433921"/>
                  </a:lnTo>
                  <a:close/>
                  <a:moveTo>
                    <a:pt x="54330" y="355969"/>
                  </a:moveTo>
                  <a:lnTo>
                    <a:pt x="98917" y="355969"/>
                  </a:lnTo>
                  <a:lnTo>
                    <a:pt x="98917" y="379591"/>
                  </a:lnTo>
                  <a:lnTo>
                    <a:pt x="147637" y="379591"/>
                  </a:lnTo>
                  <a:lnTo>
                    <a:pt x="147637" y="356264"/>
                  </a:lnTo>
                  <a:lnTo>
                    <a:pt x="191633" y="356264"/>
                  </a:lnTo>
                  <a:lnTo>
                    <a:pt x="191633" y="379591"/>
                  </a:lnTo>
                  <a:lnTo>
                    <a:pt x="245668" y="379591"/>
                  </a:lnTo>
                  <a:lnTo>
                    <a:pt x="245668" y="430083"/>
                  </a:lnTo>
                  <a:lnTo>
                    <a:pt x="191633" y="430083"/>
                  </a:lnTo>
                  <a:lnTo>
                    <a:pt x="191633" y="454295"/>
                  </a:lnTo>
                  <a:lnTo>
                    <a:pt x="147637" y="454295"/>
                  </a:lnTo>
                  <a:lnTo>
                    <a:pt x="147637" y="430083"/>
                  </a:lnTo>
                  <a:lnTo>
                    <a:pt x="98917" y="430083"/>
                  </a:lnTo>
                  <a:lnTo>
                    <a:pt x="98917" y="454295"/>
                  </a:lnTo>
                  <a:lnTo>
                    <a:pt x="54330" y="454295"/>
                  </a:lnTo>
                  <a:lnTo>
                    <a:pt x="54330" y="430083"/>
                  </a:lnTo>
                  <a:lnTo>
                    <a:pt x="0" y="430083"/>
                  </a:lnTo>
                  <a:lnTo>
                    <a:pt x="0" y="379591"/>
                  </a:lnTo>
                  <a:lnTo>
                    <a:pt x="54330" y="379591"/>
                  </a:lnTo>
                  <a:close/>
                  <a:moveTo>
                    <a:pt x="1376467" y="198720"/>
                  </a:moveTo>
                  <a:lnTo>
                    <a:pt x="1415738" y="210827"/>
                  </a:lnTo>
                  <a:lnTo>
                    <a:pt x="1391526" y="289960"/>
                  </a:lnTo>
                  <a:lnTo>
                    <a:pt x="1351959" y="277854"/>
                  </a:lnTo>
                  <a:close/>
                  <a:moveTo>
                    <a:pt x="534181" y="192520"/>
                  </a:moveTo>
                  <a:lnTo>
                    <a:pt x="559869" y="204921"/>
                  </a:lnTo>
                  <a:lnTo>
                    <a:pt x="554259" y="216142"/>
                  </a:lnTo>
                  <a:lnTo>
                    <a:pt x="583491" y="216142"/>
                  </a:lnTo>
                  <a:lnTo>
                    <a:pt x="583491" y="192520"/>
                  </a:lnTo>
                  <a:close/>
                  <a:moveTo>
                    <a:pt x="475716" y="192520"/>
                  </a:moveTo>
                  <a:lnTo>
                    <a:pt x="474240" y="216142"/>
                  </a:lnTo>
                  <a:lnTo>
                    <a:pt x="527980" y="216142"/>
                  </a:lnTo>
                  <a:lnTo>
                    <a:pt x="501996" y="203740"/>
                  </a:lnTo>
                  <a:lnTo>
                    <a:pt x="507606" y="192520"/>
                  </a:lnTo>
                  <a:close/>
                  <a:moveTo>
                    <a:pt x="1419281" y="190748"/>
                  </a:moveTo>
                  <a:lnTo>
                    <a:pt x="1460620" y="190748"/>
                  </a:lnTo>
                  <a:lnTo>
                    <a:pt x="1460620" y="259252"/>
                  </a:lnTo>
                  <a:lnTo>
                    <a:pt x="1501663" y="259252"/>
                  </a:lnTo>
                  <a:lnTo>
                    <a:pt x="1513179" y="232086"/>
                  </a:lnTo>
                  <a:lnTo>
                    <a:pt x="1551860" y="248327"/>
                  </a:lnTo>
                  <a:lnTo>
                    <a:pt x="1529715" y="300295"/>
                  </a:lnTo>
                  <a:lnTo>
                    <a:pt x="1419281" y="300295"/>
                  </a:lnTo>
                  <a:close/>
                  <a:moveTo>
                    <a:pt x="1572825" y="189862"/>
                  </a:moveTo>
                  <a:lnTo>
                    <a:pt x="1609439" y="270472"/>
                  </a:lnTo>
                  <a:lnTo>
                    <a:pt x="1570758" y="287893"/>
                  </a:lnTo>
                  <a:lnTo>
                    <a:pt x="1534143" y="207579"/>
                  </a:lnTo>
                  <a:close/>
                  <a:moveTo>
                    <a:pt x="805986" y="161811"/>
                  </a:moveTo>
                  <a:lnTo>
                    <a:pt x="805986" y="202264"/>
                  </a:lnTo>
                  <a:lnTo>
                    <a:pt x="846734" y="202264"/>
                  </a:lnTo>
                  <a:lnTo>
                    <a:pt x="846734" y="161811"/>
                  </a:lnTo>
                  <a:close/>
                  <a:moveTo>
                    <a:pt x="1183205" y="137598"/>
                  </a:moveTo>
                  <a:lnTo>
                    <a:pt x="1226019" y="188976"/>
                  </a:lnTo>
                  <a:lnTo>
                    <a:pt x="1190291" y="218799"/>
                  </a:lnTo>
                  <a:lnTo>
                    <a:pt x="1147476" y="167717"/>
                  </a:lnTo>
                  <a:close/>
                  <a:moveTo>
                    <a:pt x="522960" y="119882"/>
                  </a:moveTo>
                  <a:lnTo>
                    <a:pt x="559279" y="131988"/>
                  </a:lnTo>
                  <a:lnTo>
                    <a:pt x="555440" y="143799"/>
                  </a:lnTo>
                  <a:lnTo>
                    <a:pt x="583491" y="143799"/>
                  </a:lnTo>
                  <a:lnTo>
                    <a:pt x="583491" y="119882"/>
                  </a:lnTo>
                  <a:close/>
                  <a:moveTo>
                    <a:pt x="479555" y="119882"/>
                  </a:moveTo>
                  <a:lnTo>
                    <a:pt x="478374" y="143799"/>
                  </a:lnTo>
                  <a:lnTo>
                    <a:pt x="527094" y="143799"/>
                  </a:lnTo>
                  <a:lnTo>
                    <a:pt x="502586" y="135532"/>
                  </a:lnTo>
                  <a:lnTo>
                    <a:pt x="507901" y="119882"/>
                  </a:lnTo>
                  <a:close/>
                  <a:moveTo>
                    <a:pt x="792699" y="81201"/>
                  </a:moveTo>
                  <a:lnTo>
                    <a:pt x="773801" y="113681"/>
                  </a:lnTo>
                  <a:lnTo>
                    <a:pt x="846734" y="113681"/>
                  </a:lnTo>
                  <a:lnTo>
                    <a:pt x="846734" y="81201"/>
                  </a:lnTo>
                  <a:close/>
                  <a:moveTo>
                    <a:pt x="1123559" y="48721"/>
                  </a:moveTo>
                  <a:lnTo>
                    <a:pt x="1103185" y="65847"/>
                  </a:lnTo>
                  <a:lnTo>
                    <a:pt x="1119130" y="65847"/>
                  </a:lnTo>
                  <a:close/>
                  <a:moveTo>
                    <a:pt x="1400679" y="3248"/>
                  </a:moveTo>
                  <a:lnTo>
                    <a:pt x="1435817" y="20965"/>
                  </a:lnTo>
                  <a:lnTo>
                    <a:pt x="1418101" y="56103"/>
                  </a:lnTo>
                  <a:lnTo>
                    <a:pt x="1418101" y="190453"/>
                  </a:lnTo>
                  <a:lnTo>
                    <a:pt x="1379419" y="190453"/>
                  </a:lnTo>
                  <a:lnTo>
                    <a:pt x="1379419" y="132579"/>
                  </a:lnTo>
                  <a:lnTo>
                    <a:pt x="1376467" y="138780"/>
                  </a:lnTo>
                  <a:lnTo>
                    <a:pt x="1341034" y="121063"/>
                  </a:lnTo>
                  <a:close/>
                  <a:moveTo>
                    <a:pt x="1136256" y="2362"/>
                  </a:moveTo>
                  <a:lnTo>
                    <a:pt x="1186452" y="15945"/>
                  </a:lnTo>
                  <a:lnTo>
                    <a:pt x="1172870" y="65847"/>
                  </a:lnTo>
                  <a:lnTo>
                    <a:pt x="1275330" y="65847"/>
                  </a:lnTo>
                  <a:lnTo>
                    <a:pt x="1275330" y="292913"/>
                  </a:lnTo>
                  <a:lnTo>
                    <a:pt x="1182319" y="292913"/>
                  </a:lnTo>
                  <a:lnTo>
                    <a:pt x="1182319" y="240945"/>
                  </a:lnTo>
                  <a:lnTo>
                    <a:pt x="1226905" y="240945"/>
                  </a:lnTo>
                  <a:lnTo>
                    <a:pt x="1226905" y="116929"/>
                  </a:lnTo>
                  <a:lnTo>
                    <a:pt x="1158992" y="116929"/>
                  </a:lnTo>
                  <a:lnTo>
                    <a:pt x="1109976" y="300000"/>
                  </a:lnTo>
                  <a:lnTo>
                    <a:pt x="1059779" y="286417"/>
                  </a:lnTo>
                  <a:lnTo>
                    <a:pt x="1105252" y="116929"/>
                  </a:lnTo>
                  <a:lnTo>
                    <a:pt x="1046787" y="116929"/>
                  </a:lnTo>
                  <a:lnTo>
                    <a:pt x="1046787" y="65847"/>
                  </a:lnTo>
                  <a:lnTo>
                    <a:pt x="1090488" y="65847"/>
                  </a:lnTo>
                  <a:lnTo>
                    <a:pt x="1061551" y="31595"/>
                  </a:lnTo>
                  <a:lnTo>
                    <a:pt x="1094031" y="4134"/>
                  </a:lnTo>
                  <a:lnTo>
                    <a:pt x="1125626" y="41929"/>
                  </a:lnTo>
                  <a:close/>
                  <a:moveTo>
                    <a:pt x="1460620" y="2067"/>
                  </a:moveTo>
                  <a:lnTo>
                    <a:pt x="1497529" y="18898"/>
                  </a:lnTo>
                  <a:lnTo>
                    <a:pt x="1495167" y="24213"/>
                  </a:lnTo>
                  <a:lnTo>
                    <a:pt x="1597037" y="24213"/>
                  </a:lnTo>
                  <a:lnTo>
                    <a:pt x="1597037" y="68504"/>
                  </a:lnTo>
                  <a:lnTo>
                    <a:pt x="1585521" y="99803"/>
                  </a:lnTo>
                  <a:lnTo>
                    <a:pt x="1572825" y="95374"/>
                  </a:lnTo>
                  <a:lnTo>
                    <a:pt x="1604714" y="170965"/>
                  </a:lnTo>
                  <a:lnTo>
                    <a:pt x="1569281" y="185728"/>
                  </a:lnTo>
                  <a:lnTo>
                    <a:pt x="1537392" y="109843"/>
                  </a:lnTo>
                  <a:lnTo>
                    <a:pt x="1572529" y="95079"/>
                  </a:lnTo>
                  <a:lnTo>
                    <a:pt x="1549498" y="86811"/>
                  </a:lnTo>
                  <a:lnTo>
                    <a:pt x="1556289" y="68504"/>
                  </a:lnTo>
                  <a:lnTo>
                    <a:pt x="1535325" y="68504"/>
                  </a:lnTo>
                  <a:lnTo>
                    <a:pt x="1535325" y="197539"/>
                  </a:lnTo>
                  <a:lnTo>
                    <a:pt x="1509931" y="197539"/>
                  </a:lnTo>
                  <a:lnTo>
                    <a:pt x="1524990" y="223524"/>
                  </a:lnTo>
                  <a:lnTo>
                    <a:pt x="1490147" y="243602"/>
                  </a:lnTo>
                  <a:lnTo>
                    <a:pt x="1462982" y="196063"/>
                  </a:lnTo>
                  <a:lnTo>
                    <a:pt x="1483947" y="184252"/>
                  </a:lnTo>
                  <a:lnTo>
                    <a:pt x="1483947" y="147638"/>
                  </a:lnTo>
                  <a:lnTo>
                    <a:pt x="1495167" y="147638"/>
                  </a:lnTo>
                  <a:lnTo>
                    <a:pt x="1495167" y="68504"/>
                  </a:lnTo>
                  <a:lnTo>
                    <a:pt x="1475089" y="68504"/>
                  </a:lnTo>
                  <a:lnTo>
                    <a:pt x="1460620" y="99803"/>
                  </a:lnTo>
                  <a:lnTo>
                    <a:pt x="1485719" y="110138"/>
                  </a:lnTo>
                  <a:lnTo>
                    <a:pt x="1455010" y="183661"/>
                  </a:lnTo>
                  <a:lnTo>
                    <a:pt x="1418986" y="168307"/>
                  </a:lnTo>
                  <a:lnTo>
                    <a:pt x="1449400" y="96260"/>
                  </a:lnTo>
                  <a:lnTo>
                    <a:pt x="1423120" y="84449"/>
                  </a:lnTo>
                  <a:close/>
                  <a:moveTo>
                    <a:pt x="786498" y="591"/>
                  </a:moveTo>
                  <a:lnTo>
                    <a:pt x="826065" y="23327"/>
                  </a:lnTo>
                  <a:lnTo>
                    <a:pt x="821045" y="31890"/>
                  </a:lnTo>
                  <a:lnTo>
                    <a:pt x="962482" y="31890"/>
                  </a:lnTo>
                  <a:lnTo>
                    <a:pt x="962482" y="81201"/>
                  </a:lnTo>
                  <a:lnTo>
                    <a:pt x="890435" y="81201"/>
                  </a:lnTo>
                  <a:lnTo>
                    <a:pt x="890435" y="113681"/>
                  </a:lnTo>
                  <a:lnTo>
                    <a:pt x="954214" y="113681"/>
                  </a:lnTo>
                  <a:lnTo>
                    <a:pt x="954214" y="161811"/>
                  </a:lnTo>
                  <a:lnTo>
                    <a:pt x="890435" y="161811"/>
                  </a:lnTo>
                  <a:lnTo>
                    <a:pt x="890435" y="202264"/>
                  </a:lnTo>
                  <a:lnTo>
                    <a:pt x="972816" y="202264"/>
                  </a:lnTo>
                  <a:lnTo>
                    <a:pt x="972816" y="252756"/>
                  </a:lnTo>
                  <a:lnTo>
                    <a:pt x="890435" y="252756"/>
                  </a:lnTo>
                  <a:lnTo>
                    <a:pt x="890435" y="302067"/>
                  </a:lnTo>
                  <a:lnTo>
                    <a:pt x="846734" y="302067"/>
                  </a:lnTo>
                  <a:lnTo>
                    <a:pt x="846734" y="252756"/>
                  </a:lnTo>
                  <a:lnTo>
                    <a:pt x="725671" y="252756"/>
                  </a:lnTo>
                  <a:lnTo>
                    <a:pt x="725671" y="202264"/>
                  </a:lnTo>
                  <a:lnTo>
                    <a:pt x="763466" y="202264"/>
                  </a:lnTo>
                  <a:lnTo>
                    <a:pt x="763466" y="131693"/>
                  </a:lnTo>
                  <a:lnTo>
                    <a:pt x="759923" y="137598"/>
                  </a:lnTo>
                  <a:lnTo>
                    <a:pt x="720651" y="114862"/>
                  </a:lnTo>
                  <a:close/>
                  <a:moveTo>
                    <a:pt x="458886" y="0"/>
                  </a:moveTo>
                  <a:lnTo>
                    <a:pt x="499338" y="23032"/>
                  </a:lnTo>
                  <a:lnTo>
                    <a:pt x="498748" y="23918"/>
                  </a:lnTo>
                  <a:lnTo>
                    <a:pt x="643432" y="23918"/>
                  </a:lnTo>
                  <a:lnTo>
                    <a:pt x="643432" y="67618"/>
                  </a:lnTo>
                  <a:lnTo>
                    <a:pt x="473354" y="67618"/>
                  </a:lnTo>
                  <a:lnTo>
                    <a:pt x="464496" y="82973"/>
                  </a:lnTo>
                  <a:lnTo>
                    <a:pt x="626602" y="82973"/>
                  </a:lnTo>
                  <a:lnTo>
                    <a:pt x="626602" y="136713"/>
                  </a:lnTo>
                  <a:lnTo>
                    <a:pt x="656129" y="136713"/>
                  </a:lnTo>
                  <a:lnTo>
                    <a:pt x="656129" y="192520"/>
                  </a:lnTo>
                  <a:lnTo>
                    <a:pt x="626602" y="192520"/>
                  </a:lnTo>
                  <a:lnTo>
                    <a:pt x="626602" y="216142"/>
                  </a:lnTo>
                  <a:lnTo>
                    <a:pt x="644318" y="216142"/>
                  </a:lnTo>
                  <a:lnTo>
                    <a:pt x="644318" y="257480"/>
                  </a:lnTo>
                  <a:lnTo>
                    <a:pt x="626602" y="257480"/>
                  </a:lnTo>
                  <a:lnTo>
                    <a:pt x="626602" y="302362"/>
                  </a:lnTo>
                  <a:lnTo>
                    <a:pt x="543334" y="302362"/>
                  </a:lnTo>
                  <a:lnTo>
                    <a:pt x="543334" y="271949"/>
                  </a:lnTo>
                  <a:lnTo>
                    <a:pt x="583491" y="271949"/>
                  </a:lnTo>
                  <a:lnTo>
                    <a:pt x="583491" y="257480"/>
                  </a:lnTo>
                  <a:lnTo>
                    <a:pt x="431130" y="257480"/>
                  </a:lnTo>
                  <a:lnTo>
                    <a:pt x="434968" y="192520"/>
                  </a:lnTo>
                  <a:lnTo>
                    <a:pt x="408394" y="192520"/>
                  </a:lnTo>
                  <a:lnTo>
                    <a:pt x="408394" y="136713"/>
                  </a:lnTo>
                  <a:lnTo>
                    <a:pt x="437921" y="136713"/>
                  </a:lnTo>
                  <a:lnTo>
                    <a:pt x="440283" y="93307"/>
                  </a:lnTo>
                  <a:lnTo>
                    <a:pt x="413709" y="779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9000">
                  <a:schemeClr val="accent5">
                    <a:lumMod val="20000"/>
                    <a:lumOff val="80000"/>
                  </a:schemeClr>
                </a:gs>
                <a:gs pos="100000">
                  <a:schemeClr val="accent5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50800" dir="5400000" algn="ctr" rotWithShape="0">
                <a:schemeClr val="accent1">
                  <a:lumMod val="50000"/>
                  <a:alpha val="42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>
                <a:defRPr sz="8000" i="1" kern="100">
                  <a:solidFill>
                    <a:schemeClr val="bg1">
                      <a:lumMod val="100000"/>
                    </a:schemeClr>
                  </a:solidFill>
                  <a:effectLst/>
                  <a:latin typeface="迷你简菱心" panose="02010609000101010101" pitchFamily="49" charset="-122"/>
                  <a:ea typeface="迷你简菱心" panose="02010609000101010101" pitchFamily="49" charset="-122"/>
                  <a:cs typeface="阿里巴巴普惠体 Heavy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  <p:pic>
        <p:nvPicPr>
          <p:cNvPr id="27" name="图片 26" descr="图片包含 屏幕截图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351" y="2084427"/>
            <a:ext cx="663311" cy="13940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>
            <a:alphaModFix amt="35000"/>
          </a:blip>
          <a:stretch>
            <a:fillRect/>
          </a:stretch>
        </p:blipFill>
        <p:spPr>
          <a:xfrm flipH="1">
            <a:off x="-2012043" y="-1720432"/>
            <a:ext cx="8642688" cy="8642688"/>
          </a:xfrm>
          <a:prstGeom prst="rect">
            <a:avLst/>
          </a:prstGeom>
        </p:spPr>
      </p:pic>
      <p:pic>
        <p:nvPicPr>
          <p:cNvPr id="33" name="图片 32" descr="图片包含 屏幕截图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528" y="1503182"/>
            <a:ext cx="663311" cy="139407"/>
          </a:xfrm>
          <a:prstGeom prst="rect">
            <a:avLst/>
          </a:prstGeom>
        </p:spPr>
      </p:pic>
      <p:pic>
        <p:nvPicPr>
          <p:cNvPr id="34" name="图片 33" descr="图片包含 屏幕截图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60" y="1678046"/>
            <a:ext cx="663311" cy="139407"/>
          </a:xfrm>
          <a:prstGeom prst="rect">
            <a:avLst/>
          </a:prstGeom>
        </p:spPr>
      </p:pic>
      <p:pic>
        <p:nvPicPr>
          <p:cNvPr id="35" name="图片 34" descr="图片包含 屏幕截图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4614" y="1955159"/>
            <a:ext cx="663311" cy="139407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 rot="10800000">
            <a:off x="10619586" y="650661"/>
            <a:ext cx="892358" cy="592820"/>
            <a:chOff x="17317" y="1110"/>
            <a:chExt cx="1084" cy="720"/>
          </a:xfrm>
          <a:gradFill>
            <a:gsLst>
              <a:gs pos="100000">
                <a:schemeClr val="bg1">
                  <a:alpha val="0"/>
                </a:schemeClr>
              </a:gs>
              <a:gs pos="31000">
                <a:schemeClr val="bg1"/>
              </a:gs>
            </a:gsLst>
            <a:lin ang="18900000" scaled="0"/>
          </a:gradFill>
        </p:grpSpPr>
        <p:grpSp>
          <p:nvGrpSpPr>
            <p:cNvPr id="42" name="组合 41"/>
            <p:cNvGrpSpPr/>
            <p:nvPr/>
          </p:nvGrpSpPr>
          <p:grpSpPr>
            <a:xfrm>
              <a:off x="17317" y="1110"/>
              <a:ext cx="1084" cy="72"/>
              <a:chOff x="17317" y="878"/>
              <a:chExt cx="1084" cy="72"/>
            </a:xfrm>
            <a:grpFill/>
          </p:grpSpPr>
          <p:sp>
            <p:nvSpPr>
              <p:cNvPr id="72" name="椭圆 71"/>
              <p:cNvSpPr/>
              <p:nvPr/>
            </p:nvSpPr>
            <p:spPr>
              <a:xfrm>
                <a:off x="17317" y="87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7570" y="87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7823" y="87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8076" y="87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8329" y="87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7317" y="1326"/>
              <a:ext cx="1084" cy="72"/>
              <a:chOff x="17317" y="1222"/>
              <a:chExt cx="1084" cy="72"/>
            </a:xfrm>
            <a:grpFill/>
          </p:grpSpPr>
          <p:sp>
            <p:nvSpPr>
              <p:cNvPr id="66" name="椭圆 65"/>
              <p:cNvSpPr/>
              <p:nvPr/>
            </p:nvSpPr>
            <p:spPr>
              <a:xfrm>
                <a:off x="17317" y="1222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7570" y="1222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7823" y="1222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8076" y="1222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8329" y="1222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7317" y="1542"/>
              <a:ext cx="1084" cy="72"/>
              <a:chOff x="17317" y="1604"/>
              <a:chExt cx="1084" cy="72"/>
            </a:xfrm>
            <a:grpFill/>
          </p:grpSpPr>
          <p:sp>
            <p:nvSpPr>
              <p:cNvPr id="54" name="椭圆 53"/>
              <p:cNvSpPr/>
              <p:nvPr/>
            </p:nvSpPr>
            <p:spPr>
              <a:xfrm>
                <a:off x="17317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7570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7823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8076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329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 dirty="0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7317" y="1758"/>
              <a:ext cx="1084" cy="72"/>
              <a:chOff x="17317" y="1758"/>
              <a:chExt cx="1084" cy="72"/>
            </a:xfrm>
            <a:grpFill/>
          </p:grpSpPr>
          <p:sp>
            <p:nvSpPr>
              <p:cNvPr id="48" name="椭圆 47"/>
              <p:cNvSpPr/>
              <p:nvPr/>
            </p:nvSpPr>
            <p:spPr>
              <a:xfrm>
                <a:off x="17317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7570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7823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076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329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 rot="10800000" flipH="1" flipV="1">
            <a:off x="660400" y="5554953"/>
            <a:ext cx="892359" cy="591997"/>
            <a:chOff x="17317" y="1111"/>
            <a:chExt cx="1084" cy="719"/>
          </a:xfrm>
          <a:gradFill>
            <a:gsLst>
              <a:gs pos="100000">
                <a:schemeClr val="bg1">
                  <a:alpha val="0"/>
                </a:schemeClr>
              </a:gs>
              <a:gs pos="31000">
                <a:schemeClr val="bg1"/>
              </a:gs>
            </a:gsLst>
            <a:lin ang="18900000" scaled="0"/>
          </a:gradFill>
        </p:grpSpPr>
        <p:grpSp>
          <p:nvGrpSpPr>
            <p:cNvPr id="104" name="组合 103"/>
            <p:cNvGrpSpPr/>
            <p:nvPr/>
          </p:nvGrpSpPr>
          <p:grpSpPr>
            <a:xfrm>
              <a:off x="17317" y="1111"/>
              <a:ext cx="1084" cy="72"/>
              <a:chOff x="17317" y="879"/>
              <a:chExt cx="1084" cy="72"/>
            </a:xfrm>
            <a:grpFill/>
          </p:grpSpPr>
          <p:sp>
            <p:nvSpPr>
              <p:cNvPr id="123" name="椭圆 122"/>
              <p:cNvSpPr/>
              <p:nvPr/>
            </p:nvSpPr>
            <p:spPr>
              <a:xfrm>
                <a:off x="17317" y="879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7570" y="879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7823" y="879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18076" y="879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18329" y="879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17317" y="1327"/>
              <a:ext cx="1084" cy="72"/>
              <a:chOff x="17317" y="1223"/>
              <a:chExt cx="1084" cy="72"/>
            </a:xfrm>
            <a:grpFill/>
          </p:grpSpPr>
          <p:sp>
            <p:nvSpPr>
              <p:cNvPr id="118" name="椭圆 117"/>
              <p:cNvSpPr/>
              <p:nvPr/>
            </p:nvSpPr>
            <p:spPr>
              <a:xfrm>
                <a:off x="17317" y="1223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17570" y="1223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7823" y="1223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18076" y="1223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8329" y="1223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17317" y="1542"/>
              <a:ext cx="1084" cy="72"/>
              <a:chOff x="17317" y="1604"/>
              <a:chExt cx="1084" cy="72"/>
            </a:xfrm>
            <a:grpFill/>
          </p:grpSpPr>
          <p:sp>
            <p:nvSpPr>
              <p:cNvPr id="113" name="椭圆 112"/>
              <p:cNvSpPr/>
              <p:nvPr/>
            </p:nvSpPr>
            <p:spPr>
              <a:xfrm>
                <a:off x="17317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7570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17823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076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8329" y="1604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 dirty="0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17317" y="1758"/>
              <a:ext cx="1084" cy="72"/>
              <a:chOff x="17317" y="1758"/>
              <a:chExt cx="1084" cy="72"/>
            </a:xfrm>
            <a:grpFill/>
          </p:grpSpPr>
          <p:sp>
            <p:nvSpPr>
              <p:cNvPr id="108" name="椭圆 107"/>
              <p:cNvSpPr/>
              <p:nvPr/>
            </p:nvSpPr>
            <p:spPr>
              <a:xfrm>
                <a:off x="17317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17570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7823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076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8329" y="1758"/>
                <a:ext cx="72" cy="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/>
              <a:lstStyle/>
              <a:p>
                <a:pPr algn="ctr"/>
                <a:endParaRPr lang="zh-CN" altLang="en-US" sz="1675"/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CF930F2-512E-A53E-6455-74000062605A}"/>
              </a:ext>
            </a:extLst>
          </p:cNvPr>
          <p:cNvPicPr>
            <a:picLocks/>
          </p:cNvPicPr>
          <p:nvPr/>
        </p:nvPicPr>
        <p:blipFill>
          <a:blip r:embed="rId12" r:link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沙滩上有太阳&#10;&#10;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86164" cy="6858001"/>
          </a:xfrm>
          <a:custGeom>
            <a:avLst/>
            <a:gdLst>
              <a:gd name="connsiteX0" fmla="*/ 0 w 12177134"/>
              <a:gd name="connsiteY0" fmla="*/ 0 h 5458120"/>
              <a:gd name="connsiteX1" fmla="*/ 12177134 w 12177134"/>
              <a:gd name="connsiteY1" fmla="*/ 0 h 5458120"/>
              <a:gd name="connsiteX2" fmla="*/ 12177134 w 12177134"/>
              <a:gd name="connsiteY2" fmla="*/ 5458120 h 5458120"/>
              <a:gd name="connsiteX3" fmla="*/ 0 w 12177134"/>
              <a:gd name="connsiteY3" fmla="*/ 5458120 h 54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7134" h="5458120">
                <a:moveTo>
                  <a:pt x="0" y="0"/>
                </a:moveTo>
                <a:lnTo>
                  <a:pt x="12177134" y="0"/>
                </a:lnTo>
                <a:lnTo>
                  <a:pt x="12177134" y="5458120"/>
                </a:lnTo>
                <a:lnTo>
                  <a:pt x="0" y="5458120"/>
                </a:lnTo>
                <a:close/>
              </a:path>
            </a:pathLst>
          </a:custGeom>
        </p:spPr>
      </p:pic>
      <p:sp>
        <p:nvSpPr>
          <p:cNvPr id="134" name="Picture 4-mask">
            <a:extLst>
              <a:ext uri="{FF2B5EF4-FFF2-40B4-BE49-F238E27FC236}">
                <a16:creationId xmlns:a16="http://schemas.microsoft.com/office/drawing/2014/main" id="{AAA7CCA6-A8AE-1D9D-6539-39CE6296317F}"/>
              </a:ext>
            </a:extLst>
          </p:cNvPr>
          <p:cNvSpPr/>
          <p:nvPr/>
        </p:nvSpPr>
        <p:spPr>
          <a:xfrm>
            <a:off x="0" y="5384293"/>
            <a:ext cx="12192000" cy="1487411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6" name="Picture 29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448"/>
          <a:stretch>
            <a:fillRect/>
          </a:stretch>
        </p:blipFill>
        <p:spPr>
          <a:xfrm>
            <a:off x="6037832" y="3495572"/>
            <a:ext cx="2533055" cy="515298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5836" y="-6759"/>
            <a:ext cx="12197044" cy="5388036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/>
          <p:cNvGrpSpPr/>
          <p:nvPr/>
        </p:nvGrpSpPr>
        <p:grpSpPr>
          <a:xfrm>
            <a:off x="0" y="6487155"/>
            <a:ext cx="12192000" cy="370845"/>
            <a:chOff x="0" y="6472601"/>
            <a:chExt cx="12192000" cy="370845"/>
          </a:xfrm>
          <a:solidFill>
            <a:schemeClr val="accent1"/>
          </a:solidFill>
        </p:grpSpPr>
        <p:sp>
          <p:nvSpPr>
            <p:cNvPr id="73" name="文本框 72"/>
            <p:cNvSpPr txBox="1"/>
            <p:nvPr/>
          </p:nvSpPr>
          <p:spPr>
            <a:xfrm>
              <a:off x="0" y="6472601"/>
              <a:ext cx="12192000" cy="37084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19599" y="6519524"/>
              <a:ext cx="10969518" cy="2769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针对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2022</a:t>
              </a:r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以前</a:t>
              </a:r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订单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按照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2022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年当季度服务活动执行，也可申请申请更换为此次“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5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年或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100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万公里”免费保修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+“5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年或</a:t>
              </a:r>
              <a:r>
                <a:rPr lang="en-US" altLang="zh-CN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100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万公里”免费保养的服务政策</a:t>
              </a:r>
              <a:endPara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4213587" y="758161"/>
            <a:ext cx="7270828" cy="925715"/>
            <a:chOff x="4473290" y="1000080"/>
            <a:chExt cx="7270828" cy="925715"/>
          </a:xfrm>
        </p:grpSpPr>
        <p:grpSp>
          <p:nvGrpSpPr>
            <p:cNvPr id="243" name="组合 242"/>
            <p:cNvGrpSpPr/>
            <p:nvPr/>
          </p:nvGrpSpPr>
          <p:grpSpPr>
            <a:xfrm>
              <a:off x="4473290" y="1000080"/>
              <a:ext cx="7084789" cy="925715"/>
              <a:chOff x="6514500" y="3804262"/>
              <a:chExt cx="7084789" cy="925715"/>
            </a:xfrm>
          </p:grpSpPr>
          <p:grpSp>
            <p:nvGrpSpPr>
              <p:cNvPr id="233" name="组合 232"/>
              <p:cNvGrpSpPr/>
              <p:nvPr/>
            </p:nvGrpSpPr>
            <p:grpSpPr>
              <a:xfrm>
                <a:off x="6514500" y="4149406"/>
                <a:ext cx="284549" cy="284548"/>
                <a:chOff x="6147410" y="486375"/>
                <a:chExt cx="944567" cy="944580"/>
              </a:xfrm>
              <a:solidFill>
                <a:srgbClr val="FFFFFF">
                  <a:alpha val="38000"/>
                </a:srgbClr>
              </a:solidFill>
            </p:grpSpPr>
            <p:sp>
              <p:nvSpPr>
                <p:cNvPr id="239" name="空心弧 238"/>
                <p:cNvSpPr/>
                <p:nvPr/>
              </p:nvSpPr>
              <p:spPr>
                <a:xfrm rot="20511567">
                  <a:off x="6147413" y="486375"/>
                  <a:ext cx="944564" cy="944580"/>
                </a:xfrm>
                <a:prstGeom prst="blockArc">
                  <a:avLst>
                    <a:gd name="adj1" fmla="val 4268407"/>
                    <a:gd name="adj2" fmla="val 10047780"/>
                    <a:gd name="adj3" fmla="val 14992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6810" tIns="38405" rIns="76810" bIns="38405" rtlCol="0" anchor="ctr"/>
                <a:lstStyle/>
                <a:p>
                  <a:pPr marL="0" marR="0" lvl="0" indent="0" algn="ctr" defTabSz="457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51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空心弧 239"/>
                <p:cNvSpPr/>
                <p:nvPr/>
              </p:nvSpPr>
              <p:spPr>
                <a:xfrm rot="6029253">
                  <a:off x="6147405" y="486383"/>
                  <a:ext cx="944580" cy="944564"/>
                </a:xfrm>
                <a:prstGeom prst="blockArc">
                  <a:avLst>
                    <a:gd name="adj1" fmla="val 4318286"/>
                    <a:gd name="adj2" fmla="val 10047780"/>
                    <a:gd name="adj3" fmla="val 14992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6810" tIns="38405" rIns="76810" bIns="38405" rtlCol="0" anchor="ctr"/>
                <a:lstStyle/>
                <a:p>
                  <a:pPr marL="0" marR="0" lvl="0" indent="0" algn="ctr" defTabSz="457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51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" name="空心弧 240"/>
                <p:cNvSpPr/>
                <p:nvPr/>
              </p:nvSpPr>
              <p:spPr>
                <a:xfrm rot="12979780">
                  <a:off x="6147410" y="486375"/>
                  <a:ext cx="944564" cy="944580"/>
                </a:xfrm>
                <a:prstGeom prst="blockArc">
                  <a:avLst>
                    <a:gd name="adj1" fmla="val 4439106"/>
                    <a:gd name="adj2" fmla="val 10047780"/>
                    <a:gd name="adj3" fmla="val 14992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6810" tIns="38405" rIns="76810" bIns="38405" rtlCol="0" anchor="ctr"/>
                <a:lstStyle/>
                <a:p>
                  <a:pPr marL="0" marR="0" lvl="0" indent="0" algn="ctr" defTabSz="457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51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42" name="组合 241"/>
              <p:cNvGrpSpPr/>
              <p:nvPr/>
            </p:nvGrpSpPr>
            <p:grpSpPr>
              <a:xfrm>
                <a:off x="6647764" y="3804262"/>
                <a:ext cx="6951525" cy="925715"/>
                <a:chOff x="6416358" y="3493458"/>
                <a:chExt cx="6951525" cy="925715"/>
              </a:xfrm>
            </p:grpSpPr>
            <p:sp>
              <p:nvSpPr>
                <p:cNvPr id="232" name="剪去对角的矩形 18"/>
                <p:cNvSpPr/>
                <p:nvPr/>
              </p:nvSpPr>
              <p:spPr>
                <a:xfrm rot="10800000">
                  <a:off x="7086780" y="3493458"/>
                  <a:ext cx="6281103" cy="925715"/>
                </a:xfrm>
                <a:prstGeom prst="snip2DiagRect">
                  <a:avLst>
                    <a:gd name="adj1" fmla="val 0"/>
                    <a:gd name="adj2" fmla="val 17482"/>
                  </a:avLst>
                </a:prstGeom>
                <a:gradFill flip="none" rotWithShape="1">
                  <a:gsLst>
                    <a:gs pos="0">
                      <a:srgbClr val="FFFFFF">
                        <a:alpha val="10000"/>
                      </a:srgbClr>
                    </a:gs>
                    <a:gs pos="69167">
                      <a:srgbClr val="FFFFFF">
                        <a:alpha val="0"/>
                      </a:srgbClr>
                    </a:gs>
                    <a:gs pos="34000">
                      <a:srgbClr val="FFFFFF">
                        <a:alpha val="10000"/>
                      </a:srgbClr>
                    </a:gs>
                  </a:gsLst>
                  <a:lin ang="108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50000">
                        <a:srgbClr val="FFFFFF">
                          <a:alpha val="4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235" name="连接线2"/>
                <p:cNvCxnSpPr/>
                <p:nvPr/>
              </p:nvCxnSpPr>
              <p:spPr bwMode="auto">
                <a:xfrm>
                  <a:off x="6416358" y="3980876"/>
                  <a:ext cx="663522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/>
                  </a:solidFill>
                  <a:prstDash val="solid"/>
                  <a:miter lim="800000"/>
                  <a:headEnd type="oval" w="med" len="med"/>
                  <a:tailEnd type="oval" w="med" len="med"/>
                </a:ln>
                <a:effectLst>
                  <a:glow rad="50800">
                    <a:srgbClr val="FFFFFF">
                      <a:alpha val="44000"/>
                    </a:srgbClr>
                  </a:glow>
                </a:effectLst>
              </p:spPr>
            </p:cxnSp>
          </p:grpSp>
        </p:grpSp>
        <p:sp>
          <p:nvSpPr>
            <p:cNvPr id="8" name="文本框 7"/>
            <p:cNvSpPr txBox="1"/>
            <p:nvPr/>
          </p:nvSpPr>
          <p:spPr>
            <a:xfrm>
              <a:off x="5466309" y="1075957"/>
              <a:ext cx="6277809" cy="73718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“</a:t>
              </a:r>
              <a:r>
                <a:rPr lang="en-US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5</a:t>
              </a:r>
              <a:r>
                <a:rPr lang="zh-CN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年或</a:t>
              </a:r>
              <a:r>
                <a:rPr lang="en-US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100</a:t>
              </a:r>
              <a:r>
                <a:rPr lang="zh-CN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万公里”三包</a:t>
              </a:r>
              <a:r>
                <a:rPr lang="en-US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+</a:t>
              </a:r>
              <a:r>
                <a:rPr lang="zh-CN" altLang="en-US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“</a:t>
              </a:r>
              <a:r>
                <a:rPr lang="en-US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5</a:t>
              </a:r>
              <a:r>
                <a:rPr lang="zh-CN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年或</a:t>
              </a:r>
              <a:r>
                <a:rPr lang="en-US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100</a:t>
              </a:r>
              <a:r>
                <a:rPr lang="zh-CN" altLang="zh-CN" sz="20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万公里”免费保养</a:t>
              </a:r>
              <a:endParaRPr lang="en-US" altLang="zh-CN" sz="2000" i="1" dirty="0">
                <a:gradFill>
                  <a:gsLst>
                    <a:gs pos="0">
                      <a:schemeClr val="bg1"/>
                    </a:gs>
                    <a:gs pos="49000">
                      <a:schemeClr val="accent5">
                        <a:lumMod val="20000"/>
                        <a:lumOff val="80000"/>
                      </a:schemeClr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易耗损件按牵引车原保修期政策执行</a:t>
              </a:r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699400" y="608262"/>
            <a:ext cx="3634012" cy="4412723"/>
            <a:chOff x="785195" y="366474"/>
            <a:chExt cx="3216613" cy="3905883"/>
          </a:xfrm>
        </p:grpSpPr>
        <p:sp>
          <p:nvSpPr>
            <p:cNvPr id="347" name="任意多边形: 形状 346"/>
            <p:cNvSpPr/>
            <p:nvPr/>
          </p:nvSpPr>
          <p:spPr>
            <a:xfrm>
              <a:off x="785195" y="366474"/>
              <a:ext cx="3216613" cy="3905883"/>
            </a:xfrm>
            <a:custGeom>
              <a:avLst/>
              <a:gdLst>
                <a:gd name="connsiteX0" fmla="*/ 2089009 w 4178019"/>
                <a:gd name="connsiteY0" fmla="*/ 0 h 5073304"/>
                <a:gd name="connsiteX1" fmla="*/ 2211094 w 4178019"/>
                <a:gd name="connsiteY1" fmla="*/ 94955 h 5073304"/>
                <a:gd name="connsiteX2" fmla="*/ 3024990 w 4178019"/>
                <a:gd name="connsiteY2" fmla="*/ 529037 h 5073304"/>
                <a:gd name="connsiteX3" fmla="*/ 3974540 w 4178019"/>
                <a:gd name="connsiteY3" fmla="*/ 732510 h 5073304"/>
                <a:gd name="connsiteX4" fmla="*/ 4178019 w 4178019"/>
                <a:gd name="connsiteY4" fmla="*/ 732510 h 5073304"/>
                <a:gd name="connsiteX5" fmla="*/ 4178019 w 4178019"/>
                <a:gd name="connsiteY5" fmla="*/ 2862210 h 5073304"/>
                <a:gd name="connsiteX6" fmla="*/ 2089009 w 4178019"/>
                <a:gd name="connsiteY6" fmla="*/ 5073304 h 5073304"/>
                <a:gd name="connsiteX7" fmla="*/ 0 w 4178019"/>
                <a:gd name="connsiteY7" fmla="*/ 2862210 h 5073304"/>
                <a:gd name="connsiteX8" fmla="*/ 0 w 4178019"/>
                <a:gd name="connsiteY8" fmla="*/ 718943 h 5073304"/>
                <a:gd name="connsiteX9" fmla="*/ 203478 w 4178019"/>
                <a:gd name="connsiteY9" fmla="*/ 718943 h 5073304"/>
                <a:gd name="connsiteX10" fmla="*/ 1153027 w 4178019"/>
                <a:gd name="connsiteY10" fmla="*/ 515469 h 5073304"/>
                <a:gd name="connsiteX11" fmla="*/ 1966924 w 4178019"/>
                <a:gd name="connsiteY11" fmla="*/ 81390 h 507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8019" h="5073304">
                  <a:moveTo>
                    <a:pt x="2089009" y="0"/>
                  </a:moveTo>
                  <a:lnTo>
                    <a:pt x="2211094" y="94955"/>
                  </a:lnTo>
                  <a:cubicBezTo>
                    <a:pt x="2211094" y="94955"/>
                    <a:pt x="2536652" y="325559"/>
                    <a:pt x="3024990" y="529037"/>
                  </a:cubicBezTo>
                  <a:cubicBezTo>
                    <a:pt x="3499768" y="718943"/>
                    <a:pt x="3974540" y="732510"/>
                    <a:pt x="3974540" y="732510"/>
                  </a:cubicBezTo>
                  <a:lnTo>
                    <a:pt x="4178019" y="732510"/>
                  </a:lnTo>
                  <a:lnTo>
                    <a:pt x="4178019" y="2862210"/>
                  </a:lnTo>
                  <a:cubicBezTo>
                    <a:pt x="4178019" y="3933844"/>
                    <a:pt x="2821518" y="5073304"/>
                    <a:pt x="2089009" y="5073304"/>
                  </a:cubicBezTo>
                  <a:cubicBezTo>
                    <a:pt x="1356500" y="5073304"/>
                    <a:pt x="0" y="3933844"/>
                    <a:pt x="0" y="2862210"/>
                  </a:cubicBezTo>
                  <a:lnTo>
                    <a:pt x="0" y="718943"/>
                  </a:lnTo>
                  <a:lnTo>
                    <a:pt x="203478" y="718943"/>
                  </a:lnTo>
                  <a:cubicBezTo>
                    <a:pt x="203478" y="718943"/>
                    <a:pt x="678250" y="718943"/>
                    <a:pt x="1153027" y="515469"/>
                  </a:cubicBezTo>
                  <a:cubicBezTo>
                    <a:pt x="1641367" y="311996"/>
                    <a:pt x="1966924" y="81390"/>
                    <a:pt x="1966924" y="81390"/>
                  </a:cubicBezTo>
                  <a:close/>
                </a:path>
              </a:pathLst>
            </a:custGeom>
            <a:gradFill flip="none" rotWithShape="1">
              <a:gsLst>
                <a:gs pos="99000">
                  <a:srgbClr val="FFFFFF">
                    <a:alpha val="20000"/>
                  </a:srgbClr>
                </a:gs>
                <a:gs pos="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2225" cap="flat" cmpd="sng" algn="ctr">
              <a:gradFill flip="none" rotWithShape="1">
                <a:gsLst>
                  <a:gs pos="3000">
                    <a:srgbClr val="FFFFFF">
                      <a:alpha val="0"/>
                    </a:srgbClr>
                  </a:gs>
                  <a:gs pos="41000">
                    <a:srgbClr val="FFFFFF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innerShdw blurRad="1270000">
                <a:schemeClr val="accent1"/>
              </a:inn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8775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3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/>
                <a:ea typeface="阿里巴巴普惠体 R" panose="00020600040101010101" charset="-122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50055" y="1483874"/>
              <a:ext cx="2486892" cy="1197411"/>
              <a:chOff x="1189342" y="1519159"/>
              <a:chExt cx="2486892" cy="1197411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1195567" y="1519159"/>
                <a:ext cx="2480667" cy="524382"/>
              </a:xfrm>
              <a:custGeom>
                <a:avLst/>
                <a:gdLst/>
                <a:ahLst/>
                <a:cxnLst/>
                <a:rect l="l" t="t" r="r" b="b"/>
                <a:pathLst>
                  <a:path w="2480667" h="524382">
                    <a:moveTo>
                      <a:pt x="933122" y="348216"/>
                    </a:moveTo>
                    <a:lnTo>
                      <a:pt x="897592" y="452763"/>
                    </a:lnTo>
                    <a:lnTo>
                      <a:pt x="1029305" y="452763"/>
                    </a:lnTo>
                    <a:lnTo>
                      <a:pt x="1064835" y="348216"/>
                    </a:lnTo>
                    <a:close/>
                    <a:moveTo>
                      <a:pt x="159818" y="343277"/>
                    </a:moveTo>
                    <a:lnTo>
                      <a:pt x="145536" y="373187"/>
                    </a:lnTo>
                    <a:lnTo>
                      <a:pt x="247065" y="373187"/>
                    </a:lnTo>
                    <a:lnTo>
                      <a:pt x="257230" y="343277"/>
                    </a:lnTo>
                    <a:close/>
                    <a:moveTo>
                      <a:pt x="443404" y="295256"/>
                    </a:moveTo>
                    <a:lnTo>
                      <a:pt x="406231" y="343277"/>
                    </a:lnTo>
                    <a:lnTo>
                      <a:pt x="340374" y="343277"/>
                    </a:lnTo>
                    <a:lnTo>
                      <a:pt x="330208" y="373187"/>
                    </a:lnTo>
                    <a:lnTo>
                      <a:pt x="428444" y="373187"/>
                    </a:lnTo>
                    <a:close/>
                    <a:moveTo>
                      <a:pt x="201733" y="255468"/>
                    </a:moveTo>
                    <a:lnTo>
                      <a:pt x="186525" y="287299"/>
                    </a:lnTo>
                    <a:lnTo>
                      <a:pt x="276254" y="287299"/>
                    </a:lnTo>
                    <a:lnTo>
                      <a:pt x="287072" y="255468"/>
                    </a:lnTo>
                    <a:close/>
                    <a:moveTo>
                      <a:pt x="462535" y="209094"/>
                    </a:moveTo>
                    <a:lnTo>
                      <a:pt x="424821" y="255468"/>
                    </a:lnTo>
                    <a:lnTo>
                      <a:pt x="370215" y="255468"/>
                    </a:lnTo>
                    <a:lnTo>
                      <a:pt x="359398" y="287299"/>
                    </a:lnTo>
                    <a:lnTo>
                      <a:pt x="445835" y="287299"/>
                    </a:lnTo>
                    <a:close/>
                    <a:moveTo>
                      <a:pt x="723767" y="164092"/>
                    </a:moveTo>
                    <a:lnTo>
                      <a:pt x="842308" y="164092"/>
                    </a:lnTo>
                    <a:lnTo>
                      <a:pt x="747095" y="444257"/>
                    </a:lnTo>
                    <a:lnTo>
                      <a:pt x="784688" y="444257"/>
                    </a:lnTo>
                    <a:lnTo>
                      <a:pt x="732500" y="508192"/>
                    </a:lnTo>
                    <a:lnTo>
                      <a:pt x="637832" y="508192"/>
                    </a:lnTo>
                    <a:lnTo>
                      <a:pt x="732659" y="230772"/>
                    </a:lnTo>
                    <a:lnTo>
                      <a:pt x="701103" y="230772"/>
                    </a:lnTo>
                    <a:close/>
                    <a:moveTo>
                      <a:pt x="1421885" y="140768"/>
                    </a:moveTo>
                    <a:lnTo>
                      <a:pt x="1507224" y="140768"/>
                    </a:lnTo>
                    <a:lnTo>
                      <a:pt x="1457502" y="205527"/>
                    </a:lnTo>
                    <a:lnTo>
                      <a:pt x="1362661" y="484594"/>
                    </a:lnTo>
                    <a:lnTo>
                      <a:pt x="1261334" y="524382"/>
                    </a:lnTo>
                    <a:lnTo>
                      <a:pt x="1340971" y="290043"/>
                    </a:lnTo>
                    <a:lnTo>
                      <a:pt x="1297067" y="290043"/>
                    </a:lnTo>
                    <a:close/>
                    <a:moveTo>
                      <a:pt x="1530192" y="139396"/>
                    </a:moveTo>
                    <a:lnTo>
                      <a:pt x="1862767" y="139396"/>
                    </a:lnTo>
                    <a:lnTo>
                      <a:pt x="1816415" y="206350"/>
                    </a:lnTo>
                    <a:lnTo>
                      <a:pt x="1793640" y="206350"/>
                    </a:lnTo>
                    <a:lnTo>
                      <a:pt x="1712790" y="444257"/>
                    </a:lnTo>
                    <a:lnTo>
                      <a:pt x="1596173" y="513680"/>
                    </a:lnTo>
                    <a:lnTo>
                      <a:pt x="1463911" y="513680"/>
                    </a:lnTo>
                    <a:lnTo>
                      <a:pt x="1486850" y="446178"/>
                    </a:lnTo>
                    <a:lnTo>
                      <a:pt x="1620209" y="446178"/>
                    </a:lnTo>
                    <a:lnTo>
                      <a:pt x="1701715" y="206350"/>
                    </a:lnTo>
                    <a:lnTo>
                      <a:pt x="1507438" y="206350"/>
                    </a:lnTo>
                    <a:close/>
                    <a:moveTo>
                      <a:pt x="2415223" y="23324"/>
                    </a:moveTo>
                    <a:lnTo>
                      <a:pt x="2480667" y="23324"/>
                    </a:lnTo>
                    <a:lnTo>
                      <a:pt x="2480667" y="45635"/>
                    </a:lnTo>
                    <a:lnTo>
                      <a:pt x="2325039" y="374284"/>
                    </a:lnTo>
                    <a:lnTo>
                      <a:pt x="2247109" y="374284"/>
                    </a:lnTo>
                    <a:close/>
                    <a:moveTo>
                      <a:pt x="2008560" y="23324"/>
                    </a:moveTo>
                    <a:lnTo>
                      <a:pt x="2084843" y="23324"/>
                    </a:lnTo>
                    <a:lnTo>
                      <a:pt x="2014416" y="374284"/>
                    </a:lnTo>
                    <a:lnTo>
                      <a:pt x="1936486" y="374284"/>
                    </a:lnTo>
                    <a:close/>
                    <a:moveTo>
                      <a:pt x="163608" y="13995"/>
                    </a:moveTo>
                    <a:lnTo>
                      <a:pt x="647653" y="13995"/>
                    </a:lnTo>
                    <a:lnTo>
                      <a:pt x="634409" y="52960"/>
                    </a:lnTo>
                    <a:lnTo>
                      <a:pt x="394646" y="183575"/>
                    </a:lnTo>
                    <a:lnTo>
                      <a:pt x="389145" y="199765"/>
                    </a:lnTo>
                    <a:lnTo>
                      <a:pt x="463508" y="199765"/>
                    </a:lnTo>
                    <a:lnTo>
                      <a:pt x="471453" y="159428"/>
                    </a:lnTo>
                    <a:lnTo>
                      <a:pt x="512038" y="135280"/>
                    </a:lnTo>
                    <a:lnTo>
                      <a:pt x="612109" y="134731"/>
                    </a:lnTo>
                    <a:lnTo>
                      <a:pt x="544109" y="183026"/>
                    </a:lnTo>
                    <a:lnTo>
                      <a:pt x="477734" y="515601"/>
                    </a:lnTo>
                    <a:lnTo>
                      <a:pt x="399804" y="515601"/>
                    </a:lnTo>
                    <a:lnTo>
                      <a:pt x="424577" y="391023"/>
                    </a:lnTo>
                    <a:lnTo>
                      <a:pt x="393874" y="428890"/>
                    </a:lnTo>
                    <a:lnTo>
                      <a:pt x="311279" y="428890"/>
                    </a:lnTo>
                    <a:lnTo>
                      <a:pt x="301113" y="458800"/>
                    </a:lnTo>
                    <a:lnTo>
                      <a:pt x="198667" y="515601"/>
                    </a:lnTo>
                    <a:lnTo>
                      <a:pt x="142140" y="515601"/>
                    </a:lnTo>
                    <a:lnTo>
                      <a:pt x="161164" y="459623"/>
                    </a:lnTo>
                    <a:lnTo>
                      <a:pt x="217875" y="459074"/>
                    </a:lnTo>
                    <a:lnTo>
                      <a:pt x="228135" y="428890"/>
                    </a:lnTo>
                    <a:lnTo>
                      <a:pt x="118923" y="428890"/>
                    </a:lnTo>
                    <a:lnTo>
                      <a:pt x="77930" y="515601"/>
                    </a:lnTo>
                    <a:lnTo>
                      <a:pt x="0" y="515601"/>
                    </a:lnTo>
                    <a:lnTo>
                      <a:pt x="145587" y="210741"/>
                    </a:lnTo>
                    <a:lnTo>
                      <a:pt x="96744" y="210741"/>
                    </a:lnTo>
                    <a:lnTo>
                      <a:pt x="115768" y="154763"/>
                    </a:lnTo>
                    <a:lnTo>
                      <a:pt x="249676" y="154763"/>
                    </a:lnTo>
                    <a:lnTo>
                      <a:pt x="228345" y="199765"/>
                    </a:lnTo>
                    <a:lnTo>
                      <a:pt x="306001" y="199765"/>
                    </a:lnTo>
                    <a:lnTo>
                      <a:pt x="322508" y="151195"/>
                    </a:lnTo>
                    <a:lnTo>
                      <a:pt x="472494" y="69973"/>
                    </a:lnTo>
                    <a:lnTo>
                      <a:pt x="144584" y="69973"/>
                    </a:lnTo>
                    <a:close/>
                    <a:moveTo>
                      <a:pt x="1579966" y="10702"/>
                    </a:moveTo>
                    <a:lnTo>
                      <a:pt x="1899919" y="10702"/>
                    </a:lnTo>
                    <a:lnTo>
                      <a:pt x="1846338" y="77930"/>
                    </a:lnTo>
                    <a:lnTo>
                      <a:pt x="1557118" y="77930"/>
                    </a:lnTo>
                    <a:close/>
                    <a:moveTo>
                      <a:pt x="983754" y="3842"/>
                    </a:moveTo>
                    <a:lnTo>
                      <a:pt x="1070739" y="3842"/>
                    </a:lnTo>
                    <a:lnTo>
                      <a:pt x="1062160" y="29087"/>
                    </a:lnTo>
                    <a:lnTo>
                      <a:pt x="1133230" y="29087"/>
                    </a:lnTo>
                    <a:lnTo>
                      <a:pt x="1141809" y="3842"/>
                    </a:lnTo>
                    <a:lnTo>
                      <a:pt x="1228795" y="3842"/>
                    </a:lnTo>
                    <a:lnTo>
                      <a:pt x="1220215" y="29087"/>
                    </a:lnTo>
                    <a:lnTo>
                      <a:pt x="1275370" y="29087"/>
                    </a:lnTo>
                    <a:lnTo>
                      <a:pt x="1225969" y="86437"/>
                    </a:lnTo>
                    <a:lnTo>
                      <a:pt x="1200724" y="86437"/>
                    </a:lnTo>
                    <a:lnTo>
                      <a:pt x="1192239" y="111407"/>
                    </a:lnTo>
                    <a:lnTo>
                      <a:pt x="1095740" y="139396"/>
                    </a:lnTo>
                    <a:lnTo>
                      <a:pt x="1113739" y="86437"/>
                    </a:lnTo>
                    <a:lnTo>
                      <a:pt x="1042669" y="86437"/>
                    </a:lnTo>
                    <a:lnTo>
                      <a:pt x="1035393" y="107840"/>
                    </a:lnTo>
                    <a:lnTo>
                      <a:pt x="1003232" y="116895"/>
                    </a:lnTo>
                    <a:lnTo>
                      <a:pt x="1072656" y="116895"/>
                    </a:lnTo>
                    <a:lnTo>
                      <a:pt x="1038231" y="164092"/>
                    </a:lnTo>
                    <a:lnTo>
                      <a:pt x="1227843" y="164092"/>
                    </a:lnTo>
                    <a:lnTo>
                      <a:pt x="1177790" y="223363"/>
                    </a:lnTo>
                    <a:lnTo>
                      <a:pt x="996136" y="223363"/>
                    </a:lnTo>
                    <a:lnTo>
                      <a:pt x="947679" y="290043"/>
                    </a:lnTo>
                    <a:lnTo>
                      <a:pt x="1171316" y="290043"/>
                    </a:lnTo>
                    <a:lnTo>
                      <a:pt x="1118164" y="446452"/>
                    </a:lnTo>
                    <a:lnTo>
                      <a:pt x="1013471" y="510662"/>
                    </a:lnTo>
                    <a:lnTo>
                      <a:pt x="791205" y="510662"/>
                    </a:lnTo>
                    <a:lnTo>
                      <a:pt x="844735" y="353155"/>
                    </a:lnTo>
                    <a:lnTo>
                      <a:pt x="810160" y="353155"/>
                    </a:lnTo>
                    <a:lnTo>
                      <a:pt x="903937" y="223363"/>
                    </a:lnTo>
                    <a:lnTo>
                      <a:pt x="862228" y="223363"/>
                    </a:lnTo>
                    <a:lnTo>
                      <a:pt x="882371" y="164092"/>
                    </a:lnTo>
                    <a:lnTo>
                      <a:pt x="946307" y="164092"/>
                    </a:lnTo>
                    <a:lnTo>
                      <a:pt x="972349" y="125402"/>
                    </a:lnTo>
                    <a:lnTo>
                      <a:pt x="939271" y="134731"/>
                    </a:lnTo>
                    <a:lnTo>
                      <a:pt x="955683" y="86437"/>
                    </a:lnTo>
                    <a:lnTo>
                      <a:pt x="912602" y="86437"/>
                    </a:lnTo>
                    <a:lnTo>
                      <a:pt x="932093" y="29087"/>
                    </a:lnTo>
                    <a:lnTo>
                      <a:pt x="975175" y="29087"/>
                    </a:lnTo>
                    <a:close/>
                    <a:moveTo>
                      <a:pt x="1483527" y="1372"/>
                    </a:moveTo>
                    <a:lnTo>
                      <a:pt x="1580116" y="1372"/>
                    </a:lnTo>
                    <a:lnTo>
                      <a:pt x="1439327" y="131439"/>
                    </a:lnTo>
                    <a:lnTo>
                      <a:pt x="1345756" y="131439"/>
                    </a:lnTo>
                    <a:close/>
                    <a:moveTo>
                      <a:pt x="847483" y="1098"/>
                    </a:moveTo>
                    <a:cubicBezTo>
                      <a:pt x="856201" y="1281"/>
                      <a:pt x="864098" y="3613"/>
                      <a:pt x="871174" y="8095"/>
                    </a:cubicBezTo>
                    <a:cubicBezTo>
                      <a:pt x="878250" y="12577"/>
                      <a:pt x="882812" y="19071"/>
                      <a:pt x="884860" y="27577"/>
                    </a:cubicBezTo>
                    <a:cubicBezTo>
                      <a:pt x="886908" y="36084"/>
                      <a:pt x="886315" y="45093"/>
                      <a:pt x="883083" y="54606"/>
                    </a:cubicBezTo>
                    <a:cubicBezTo>
                      <a:pt x="879604" y="64302"/>
                      <a:pt x="874072" y="73311"/>
                      <a:pt x="866488" y="81635"/>
                    </a:cubicBezTo>
                    <a:cubicBezTo>
                      <a:pt x="858903" y="89958"/>
                      <a:pt x="850141" y="96498"/>
                      <a:pt x="840201" y="101254"/>
                    </a:cubicBezTo>
                    <a:cubicBezTo>
                      <a:pt x="830261" y="106011"/>
                      <a:pt x="820535" y="108389"/>
                      <a:pt x="811022" y="108389"/>
                    </a:cubicBezTo>
                    <a:cubicBezTo>
                      <a:pt x="801081" y="108572"/>
                      <a:pt x="792864" y="106239"/>
                      <a:pt x="786371" y="101392"/>
                    </a:cubicBezTo>
                    <a:cubicBezTo>
                      <a:pt x="779878" y="96544"/>
                      <a:pt x="775668" y="89958"/>
                      <a:pt x="773740" y="81635"/>
                    </a:cubicBezTo>
                    <a:cubicBezTo>
                      <a:pt x="771812" y="73311"/>
                      <a:pt x="772434" y="64347"/>
                      <a:pt x="775607" y="54743"/>
                    </a:cubicBezTo>
                    <a:cubicBezTo>
                      <a:pt x="778780" y="45139"/>
                      <a:pt x="784265" y="36130"/>
                      <a:pt x="792063" y="27715"/>
                    </a:cubicBezTo>
                    <a:cubicBezTo>
                      <a:pt x="799926" y="19117"/>
                      <a:pt x="808888" y="12531"/>
                      <a:pt x="818948" y="7958"/>
                    </a:cubicBezTo>
                    <a:cubicBezTo>
                      <a:pt x="829008" y="3384"/>
                      <a:pt x="838519" y="1098"/>
                      <a:pt x="847483" y="1098"/>
                    </a:cubicBezTo>
                    <a:close/>
                    <a:moveTo>
                      <a:pt x="2154511" y="0"/>
                    </a:moveTo>
                    <a:lnTo>
                      <a:pt x="2238204" y="0"/>
                    </a:lnTo>
                    <a:lnTo>
                      <a:pt x="2087133" y="444531"/>
                    </a:lnTo>
                    <a:lnTo>
                      <a:pt x="2126372" y="444531"/>
                    </a:lnTo>
                    <a:lnTo>
                      <a:pt x="2277443" y="0"/>
                    </a:lnTo>
                    <a:lnTo>
                      <a:pt x="2361136" y="0"/>
                    </a:lnTo>
                    <a:lnTo>
                      <a:pt x="2210065" y="444531"/>
                    </a:lnTo>
                    <a:lnTo>
                      <a:pt x="2373883" y="444531"/>
                    </a:lnTo>
                    <a:lnTo>
                      <a:pt x="2315187" y="510662"/>
                    </a:lnTo>
                    <a:lnTo>
                      <a:pt x="1841843" y="510662"/>
                    </a:lnTo>
                    <a:lnTo>
                      <a:pt x="1864319" y="444531"/>
                    </a:lnTo>
                    <a:lnTo>
                      <a:pt x="2003440" y="4445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9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50800" dir="5400000" algn="ctr" rotWithShape="0">
                  <a:schemeClr val="accent1">
                    <a:lumMod val="50000"/>
                    <a:alpha val="42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>
                  <a:defRPr sz="8000" i="1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迷你简菱心" panose="02010609000101010101" pitchFamily="49" charset="-122"/>
                    <a:ea typeface="迷你简菱心" panose="02010609000101010101" pitchFamily="49" charset="-122"/>
                    <a:cs typeface="阿里巴巴普惠体 Heavy" panose="00020600040101010101" pitchFamily="18" charset="-122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189342" y="2188621"/>
                <a:ext cx="2485482" cy="527949"/>
              </a:xfrm>
              <a:custGeom>
                <a:avLst/>
                <a:gdLst/>
                <a:ahLst/>
                <a:cxnLst/>
                <a:rect l="l" t="t" r="r" b="b"/>
                <a:pathLst>
                  <a:path w="2485482" h="527949">
                    <a:moveTo>
                      <a:pt x="205179" y="388278"/>
                    </a:moveTo>
                    <a:lnTo>
                      <a:pt x="182919" y="421481"/>
                    </a:lnTo>
                    <a:lnTo>
                      <a:pt x="131331" y="421481"/>
                    </a:lnTo>
                    <a:lnTo>
                      <a:pt x="122563" y="447275"/>
                    </a:lnTo>
                    <a:lnTo>
                      <a:pt x="186061" y="444531"/>
                    </a:lnTo>
                    <a:close/>
                    <a:moveTo>
                      <a:pt x="229610" y="316385"/>
                    </a:moveTo>
                    <a:lnTo>
                      <a:pt x="205136" y="352880"/>
                    </a:lnTo>
                    <a:lnTo>
                      <a:pt x="154647" y="352880"/>
                    </a:lnTo>
                    <a:lnTo>
                      <a:pt x="147465" y="374009"/>
                    </a:lnTo>
                    <a:lnTo>
                      <a:pt x="210029" y="374009"/>
                    </a:lnTo>
                    <a:close/>
                    <a:moveTo>
                      <a:pt x="335799" y="303488"/>
                    </a:moveTo>
                    <a:lnTo>
                      <a:pt x="558888" y="303488"/>
                    </a:lnTo>
                    <a:lnTo>
                      <a:pt x="543594" y="348490"/>
                    </a:lnTo>
                    <a:lnTo>
                      <a:pt x="441341" y="431359"/>
                    </a:lnTo>
                    <a:lnTo>
                      <a:pt x="503253" y="503527"/>
                    </a:lnTo>
                    <a:lnTo>
                      <a:pt x="403096" y="503527"/>
                    </a:lnTo>
                    <a:lnTo>
                      <a:pt x="383223" y="478831"/>
                    </a:lnTo>
                    <a:lnTo>
                      <a:pt x="352057" y="503527"/>
                    </a:lnTo>
                    <a:lnTo>
                      <a:pt x="263700" y="503527"/>
                    </a:lnTo>
                    <a:lnTo>
                      <a:pt x="348023" y="434652"/>
                    </a:lnTo>
                    <a:lnTo>
                      <a:pt x="300933" y="376204"/>
                    </a:lnTo>
                    <a:lnTo>
                      <a:pt x="395327" y="376204"/>
                    </a:lnTo>
                    <a:lnTo>
                      <a:pt x="404850" y="388553"/>
                    </a:lnTo>
                    <a:lnTo>
                      <a:pt x="444025" y="356448"/>
                    </a:lnTo>
                    <a:lnTo>
                      <a:pt x="317800" y="356448"/>
                    </a:lnTo>
                    <a:close/>
                    <a:moveTo>
                      <a:pt x="177212" y="286475"/>
                    </a:moveTo>
                    <a:lnTo>
                      <a:pt x="170592" y="305958"/>
                    </a:lnTo>
                    <a:lnTo>
                      <a:pt x="233155" y="305958"/>
                    </a:lnTo>
                    <a:lnTo>
                      <a:pt x="239775" y="286475"/>
                    </a:lnTo>
                    <a:close/>
                    <a:moveTo>
                      <a:pt x="2066244" y="269462"/>
                    </a:moveTo>
                    <a:lnTo>
                      <a:pt x="2161735" y="269462"/>
                    </a:lnTo>
                    <a:lnTo>
                      <a:pt x="2131693" y="303762"/>
                    </a:lnTo>
                    <a:lnTo>
                      <a:pt x="2404448" y="303762"/>
                    </a:lnTo>
                    <a:lnTo>
                      <a:pt x="2356792" y="443982"/>
                    </a:lnTo>
                    <a:lnTo>
                      <a:pt x="2245394" y="513405"/>
                    </a:lnTo>
                    <a:lnTo>
                      <a:pt x="2079380" y="513405"/>
                    </a:lnTo>
                    <a:lnTo>
                      <a:pt x="2099802" y="453311"/>
                    </a:lnTo>
                    <a:lnTo>
                      <a:pt x="2267187" y="453311"/>
                    </a:lnTo>
                    <a:lnTo>
                      <a:pt x="2296934" y="365777"/>
                    </a:lnTo>
                    <a:lnTo>
                      <a:pt x="2078510" y="365777"/>
                    </a:lnTo>
                    <a:lnTo>
                      <a:pt x="1951235" y="513405"/>
                    </a:lnTo>
                    <a:lnTo>
                      <a:pt x="1855743" y="513405"/>
                    </a:lnTo>
                    <a:lnTo>
                      <a:pt x="1983018" y="365777"/>
                    </a:lnTo>
                    <a:lnTo>
                      <a:pt x="1901521" y="365777"/>
                    </a:lnTo>
                    <a:lnTo>
                      <a:pt x="1922598" y="303762"/>
                    </a:lnTo>
                    <a:lnTo>
                      <a:pt x="2036201" y="303762"/>
                    </a:lnTo>
                    <a:close/>
                    <a:moveTo>
                      <a:pt x="95329" y="233516"/>
                    </a:moveTo>
                    <a:lnTo>
                      <a:pt x="590350" y="233516"/>
                    </a:lnTo>
                    <a:lnTo>
                      <a:pt x="540794" y="286475"/>
                    </a:lnTo>
                    <a:lnTo>
                      <a:pt x="322370" y="286475"/>
                    </a:lnTo>
                    <a:lnTo>
                      <a:pt x="269960" y="440689"/>
                    </a:lnTo>
                    <a:lnTo>
                      <a:pt x="313148" y="438768"/>
                    </a:lnTo>
                    <a:lnTo>
                      <a:pt x="263498" y="492002"/>
                    </a:lnTo>
                    <a:lnTo>
                      <a:pt x="252428" y="492276"/>
                    </a:lnTo>
                    <a:lnTo>
                      <a:pt x="248608" y="503527"/>
                    </a:lnTo>
                    <a:lnTo>
                      <a:pt x="159672" y="522186"/>
                    </a:lnTo>
                    <a:lnTo>
                      <a:pt x="168530" y="496118"/>
                    </a:lnTo>
                    <a:lnTo>
                      <a:pt x="0" y="503527"/>
                    </a:lnTo>
                    <a:lnTo>
                      <a:pt x="17531" y="451939"/>
                    </a:lnTo>
                    <a:lnTo>
                      <a:pt x="38485" y="450842"/>
                    </a:lnTo>
                    <a:lnTo>
                      <a:pt x="94342" y="286475"/>
                    </a:lnTo>
                    <a:lnTo>
                      <a:pt x="77330" y="286475"/>
                    </a:lnTo>
                    <a:close/>
                    <a:moveTo>
                      <a:pt x="1421833" y="220893"/>
                    </a:moveTo>
                    <a:lnTo>
                      <a:pt x="1392738" y="306506"/>
                    </a:lnTo>
                    <a:lnTo>
                      <a:pt x="1448716" y="306506"/>
                    </a:lnTo>
                    <a:lnTo>
                      <a:pt x="1477811" y="220893"/>
                    </a:lnTo>
                    <a:close/>
                    <a:moveTo>
                      <a:pt x="1472006" y="73265"/>
                    </a:moveTo>
                    <a:lnTo>
                      <a:pt x="1441792" y="162171"/>
                    </a:lnTo>
                    <a:lnTo>
                      <a:pt x="1497770" y="162171"/>
                    </a:lnTo>
                    <a:lnTo>
                      <a:pt x="1527984" y="73265"/>
                    </a:lnTo>
                    <a:close/>
                    <a:moveTo>
                      <a:pt x="258358" y="59819"/>
                    </a:moveTo>
                    <a:lnTo>
                      <a:pt x="247351" y="92199"/>
                    </a:lnTo>
                    <a:lnTo>
                      <a:pt x="522028" y="92199"/>
                    </a:lnTo>
                    <a:lnTo>
                      <a:pt x="481472" y="139670"/>
                    </a:lnTo>
                    <a:lnTo>
                      <a:pt x="231218" y="139670"/>
                    </a:lnTo>
                    <a:lnTo>
                      <a:pt x="220494" y="171226"/>
                    </a:lnTo>
                    <a:lnTo>
                      <a:pt x="500659" y="171226"/>
                    </a:lnTo>
                    <a:lnTo>
                      <a:pt x="538522" y="59819"/>
                    </a:lnTo>
                    <a:close/>
                    <a:moveTo>
                      <a:pt x="1640424" y="12896"/>
                    </a:moveTo>
                    <a:lnTo>
                      <a:pt x="1887935" y="12896"/>
                    </a:lnTo>
                    <a:lnTo>
                      <a:pt x="1837205" y="162171"/>
                    </a:lnTo>
                    <a:lnTo>
                      <a:pt x="1744230" y="225009"/>
                    </a:lnTo>
                    <a:lnTo>
                      <a:pt x="1664104" y="225009"/>
                    </a:lnTo>
                    <a:lnTo>
                      <a:pt x="1683874" y="166836"/>
                    </a:lnTo>
                    <a:lnTo>
                      <a:pt x="1758511" y="166836"/>
                    </a:lnTo>
                    <a:lnTo>
                      <a:pt x="1791337" y="70246"/>
                    </a:lnTo>
                    <a:lnTo>
                      <a:pt x="1697766" y="70246"/>
                    </a:lnTo>
                    <a:lnTo>
                      <a:pt x="1637989" y="246138"/>
                    </a:lnTo>
                    <a:lnTo>
                      <a:pt x="1818820" y="246138"/>
                    </a:lnTo>
                    <a:lnTo>
                      <a:pt x="1801661" y="296628"/>
                    </a:lnTo>
                    <a:lnTo>
                      <a:pt x="1708819" y="409956"/>
                    </a:lnTo>
                    <a:lnTo>
                      <a:pt x="1734861" y="511759"/>
                    </a:lnTo>
                    <a:lnTo>
                      <a:pt x="1657206" y="511759"/>
                    </a:lnTo>
                    <a:lnTo>
                      <a:pt x="1649904" y="481575"/>
                    </a:lnTo>
                    <a:lnTo>
                      <a:pt x="1624728" y="512857"/>
                    </a:lnTo>
                    <a:lnTo>
                      <a:pt x="1544328" y="512857"/>
                    </a:lnTo>
                    <a:lnTo>
                      <a:pt x="1632184" y="407761"/>
                    </a:lnTo>
                    <a:lnTo>
                      <a:pt x="1612946" y="327910"/>
                    </a:lnTo>
                    <a:lnTo>
                      <a:pt x="1687583" y="327910"/>
                    </a:lnTo>
                    <a:lnTo>
                      <a:pt x="1690443" y="338063"/>
                    </a:lnTo>
                    <a:lnTo>
                      <a:pt x="1719208" y="303488"/>
                    </a:lnTo>
                    <a:lnTo>
                      <a:pt x="1618502" y="303488"/>
                    </a:lnTo>
                    <a:lnTo>
                      <a:pt x="1554249" y="492551"/>
                    </a:lnTo>
                    <a:lnTo>
                      <a:pt x="1467062" y="523009"/>
                    </a:lnTo>
                    <a:close/>
                    <a:moveTo>
                      <a:pt x="1415140" y="12896"/>
                    </a:moveTo>
                    <a:lnTo>
                      <a:pt x="1625332" y="12896"/>
                    </a:lnTo>
                    <a:lnTo>
                      <a:pt x="1477057" y="449195"/>
                    </a:lnTo>
                    <a:lnTo>
                      <a:pt x="1389188" y="514777"/>
                    </a:lnTo>
                    <a:lnTo>
                      <a:pt x="1340070" y="514777"/>
                    </a:lnTo>
                    <a:lnTo>
                      <a:pt x="1360119" y="455781"/>
                    </a:lnTo>
                    <a:lnTo>
                      <a:pt x="1397986" y="455781"/>
                    </a:lnTo>
                    <a:lnTo>
                      <a:pt x="1428483" y="366052"/>
                    </a:lnTo>
                    <a:lnTo>
                      <a:pt x="1372505" y="366052"/>
                    </a:lnTo>
                    <a:lnTo>
                      <a:pt x="1329514" y="492551"/>
                    </a:lnTo>
                    <a:lnTo>
                      <a:pt x="1241405" y="524107"/>
                    </a:lnTo>
                    <a:close/>
                    <a:moveTo>
                      <a:pt x="185675" y="12073"/>
                    </a:moveTo>
                    <a:lnTo>
                      <a:pt x="643927" y="12073"/>
                    </a:lnTo>
                    <a:lnTo>
                      <a:pt x="592266" y="164092"/>
                    </a:lnTo>
                    <a:lnTo>
                      <a:pt x="484435" y="218972"/>
                    </a:lnTo>
                    <a:lnTo>
                      <a:pt x="115364" y="218972"/>
                    </a:lnTo>
                    <a:close/>
                    <a:moveTo>
                      <a:pt x="838492" y="7408"/>
                    </a:moveTo>
                    <a:lnTo>
                      <a:pt x="931240" y="7408"/>
                    </a:lnTo>
                    <a:lnTo>
                      <a:pt x="876179" y="91101"/>
                    </a:lnTo>
                    <a:lnTo>
                      <a:pt x="740680" y="489807"/>
                    </a:lnTo>
                    <a:lnTo>
                      <a:pt x="640459" y="527949"/>
                    </a:lnTo>
                    <a:lnTo>
                      <a:pt x="753762" y="194550"/>
                    </a:lnTo>
                    <a:lnTo>
                      <a:pt x="710681" y="194550"/>
                    </a:lnTo>
                    <a:close/>
                    <a:moveTo>
                      <a:pt x="2072546" y="3841"/>
                    </a:moveTo>
                    <a:lnTo>
                      <a:pt x="2163922" y="3841"/>
                    </a:lnTo>
                    <a:lnTo>
                      <a:pt x="2145498" y="23324"/>
                    </a:lnTo>
                    <a:lnTo>
                      <a:pt x="2485482" y="23324"/>
                    </a:lnTo>
                    <a:lnTo>
                      <a:pt x="2460863" y="95766"/>
                    </a:lnTo>
                    <a:lnTo>
                      <a:pt x="2279788" y="175617"/>
                    </a:lnTo>
                    <a:lnTo>
                      <a:pt x="2436026" y="258486"/>
                    </a:lnTo>
                    <a:lnTo>
                      <a:pt x="2265897" y="258486"/>
                    </a:lnTo>
                    <a:lnTo>
                      <a:pt x="2187246" y="214582"/>
                    </a:lnTo>
                    <a:lnTo>
                      <a:pt x="2072443" y="258486"/>
                    </a:lnTo>
                    <a:lnTo>
                      <a:pt x="1911644" y="258486"/>
                    </a:lnTo>
                    <a:lnTo>
                      <a:pt x="2112849" y="177538"/>
                    </a:lnTo>
                    <a:lnTo>
                      <a:pt x="2014553" y="116346"/>
                    </a:lnTo>
                    <a:lnTo>
                      <a:pt x="2167669" y="116346"/>
                    </a:lnTo>
                    <a:lnTo>
                      <a:pt x="2208697" y="136926"/>
                    </a:lnTo>
                    <a:lnTo>
                      <a:pt x="2337545" y="84790"/>
                    </a:lnTo>
                    <a:lnTo>
                      <a:pt x="2094974" y="84790"/>
                    </a:lnTo>
                    <a:lnTo>
                      <a:pt x="2077100" y="105095"/>
                    </a:lnTo>
                    <a:lnTo>
                      <a:pt x="1978315" y="105095"/>
                    </a:lnTo>
                    <a:close/>
                    <a:moveTo>
                      <a:pt x="1006739" y="1646"/>
                    </a:moveTo>
                    <a:lnTo>
                      <a:pt x="1095645" y="1646"/>
                    </a:lnTo>
                    <a:lnTo>
                      <a:pt x="1049605" y="104821"/>
                    </a:lnTo>
                    <a:lnTo>
                      <a:pt x="1248547" y="104821"/>
                    </a:lnTo>
                    <a:lnTo>
                      <a:pt x="1198451" y="170677"/>
                    </a:lnTo>
                    <a:lnTo>
                      <a:pt x="1152352" y="170677"/>
                    </a:lnTo>
                    <a:lnTo>
                      <a:pt x="1057696" y="449195"/>
                    </a:lnTo>
                    <a:lnTo>
                      <a:pt x="1138919" y="449195"/>
                    </a:lnTo>
                    <a:lnTo>
                      <a:pt x="1089214" y="511485"/>
                    </a:lnTo>
                    <a:lnTo>
                      <a:pt x="949269" y="511485"/>
                    </a:lnTo>
                    <a:lnTo>
                      <a:pt x="1065092" y="170677"/>
                    </a:lnTo>
                    <a:lnTo>
                      <a:pt x="1019267" y="170677"/>
                    </a:lnTo>
                    <a:lnTo>
                      <a:pt x="858716" y="511485"/>
                    </a:lnTo>
                    <a:lnTo>
                      <a:pt x="768163" y="511485"/>
                    </a:lnTo>
                    <a:lnTo>
                      <a:pt x="933654" y="170677"/>
                    </a:lnTo>
                    <a:lnTo>
                      <a:pt x="859291" y="170677"/>
                    </a:lnTo>
                    <a:lnTo>
                      <a:pt x="881672" y="104821"/>
                    </a:lnTo>
                    <a:lnTo>
                      <a:pt x="961523" y="104821"/>
                    </a:lnTo>
                    <a:close/>
                    <a:moveTo>
                      <a:pt x="1198554" y="0"/>
                    </a:moveTo>
                    <a:cubicBezTo>
                      <a:pt x="1206786" y="0"/>
                      <a:pt x="1214227" y="2195"/>
                      <a:pt x="1220875" y="6585"/>
                    </a:cubicBezTo>
                    <a:cubicBezTo>
                      <a:pt x="1227524" y="10976"/>
                      <a:pt x="1231843" y="17241"/>
                      <a:pt x="1233832" y="25382"/>
                    </a:cubicBezTo>
                    <a:cubicBezTo>
                      <a:pt x="1235821" y="33522"/>
                      <a:pt x="1235294" y="42074"/>
                      <a:pt x="1232250" y="51038"/>
                    </a:cubicBezTo>
                    <a:cubicBezTo>
                      <a:pt x="1228957" y="60185"/>
                      <a:pt x="1223672" y="68737"/>
                      <a:pt x="1216395" y="76695"/>
                    </a:cubicBezTo>
                    <a:cubicBezTo>
                      <a:pt x="1209117" y="84652"/>
                      <a:pt x="1200830" y="90872"/>
                      <a:pt x="1191531" y="95354"/>
                    </a:cubicBezTo>
                    <a:cubicBezTo>
                      <a:pt x="1182233" y="99836"/>
                      <a:pt x="1173042" y="101986"/>
                      <a:pt x="1163958" y="101803"/>
                    </a:cubicBezTo>
                    <a:cubicBezTo>
                      <a:pt x="1154812" y="101803"/>
                      <a:pt x="1147005" y="99607"/>
                      <a:pt x="1140540" y="95217"/>
                    </a:cubicBezTo>
                    <a:cubicBezTo>
                      <a:pt x="1134074" y="90827"/>
                      <a:pt x="1129967" y="84744"/>
                      <a:pt x="1128219" y="76969"/>
                    </a:cubicBezTo>
                    <a:cubicBezTo>
                      <a:pt x="1126472" y="69194"/>
                      <a:pt x="1127137" y="60642"/>
                      <a:pt x="1130215" y="51313"/>
                    </a:cubicBezTo>
                    <a:cubicBezTo>
                      <a:pt x="1133294" y="41983"/>
                      <a:pt x="1138456" y="33385"/>
                      <a:pt x="1145702" y="25519"/>
                    </a:cubicBezTo>
                    <a:cubicBezTo>
                      <a:pt x="1153074" y="17287"/>
                      <a:pt x="1161652" y="11021"/>
                      <a:pt x="1171436" y="6722"/>
                    </a:cubicBezTo>
                    <a:cubicBezTo>
                      <a:pt x="1181220" y="2423"/>
                      <a:pt x="1190259" y="182"/>
                      <a:pt x="119855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9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50800" dir="5400000" algn="ctr" rotWithShape="0">
                  <a:schemeClr val="accent1">
                    <a:lumMod val="50000"/>
                    <a:alpha val="42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>
                  <a:defRPr sz="8000" i="1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迷你简菱心" panose="02010609000101010101" pitchFamily="49" charset="-122"/>
                    <a:ea typeface="迷你简菱心" panose="02010609000101010101" pitchFamily="49" charset="-122"/>
                    <a:cs typeface="阿里巴巴普惠体 Heavy" panose="00020600040101010101" pitchFamily="18" charset="-122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292" name="组合 291"/>
          <p:cNvGrpSpPr/>
          <p:nvPr/>
        </p:nvGrpSpPr>
        <p:grpSpPr>
          <a:xfrm>
            <a:off x="6162659" y="1934118"/>
            <a:ext cx="5153212" cy="1237726"/>
            <a:chOff x="6073429" y="2223318"/>
            <a:chExt cx="5153212" cy="1237726"/>
          </a:xfrm>
        </p:grpSpPr>
        <p:grpSp>
          <p:nvGrpSpPr>
            <p:cNvPr id="273" name="组合 272"/>
            <p:cNvGrpSpPr/>
            <p:nvPr/>
          </p:nvGrpSpPr>
          <p:grpSpPr>
            <a:xfrm>
              <a:off x="6073429" y="2223318"/>
              <a:ext cx="1583936" cy="1237726"/>
              <a:chOff x="5856368" y="2504328"/>
              <a:chExt cx="1583936" cy="1237726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6139300" y="2504328"/>
                <a:ext cx="1018073" cy="37702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/>
                <a:r>
                  <a:rPr lang="zh-CN" altLang="zh-CN" sz="1400" spc="3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发动机</a:t>
                </a:r>
                <a:endParaRPr lang="en-US" altLang="zh-CN" sz="1400" spc="3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lvl="0" algn="ctr"/>
                <a:r>
                  <a:rPr lang="en-US" altLang="zh-CN" sz="1050" spc="300" dirty="0">
                    <a:solidFill>
                      <a:schemeClr val="bg1"/>
                    </a:solidFill>
                    <a:latin typeface="+mn-ea"/>
                  </a:rPr>
                  <a:t>(</a:t>
                </a:r>
                <a:r>
                  <a:rPr lang="zh-CN" altLang="zh-CN" sz="1050" spc="300" dirty="0">
                    <a:solidFill>
                      <a:schemeClr val="bg1"/>
                    </a:solidFill>
                    <a:latin typeface="+mn-ea"/>
                  </a:rPr>
                  <a:t>机油和机滤</a:t>
                </a:r>
                <a:r>
                  <a:rPr lang="en-US" altLang="zh-CN" sz="1050" spc="300" dirty="0">
                    <a:solidFill>
                      <a:schemeClr val="bg1"/>
                    </a:solidFill>
                    <a:latin typeface="+mn-ea"/>
                  </a:rPr>
                  <a:t>)</a:t>
                </a:r>
                <a:endParaRPr lang="zh-CN" altLang="en-US" sz="1050" spc="3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272" name="组合 271"/>
              <p:cNvGrpSpPr/>
              <p:nvPr/>
            </p:nvGrpSpPr>
            <p:grpSpPr>
              <a:xfrm>
                <a:off x="5856368" y="2711134"/>
                <a:ext cx="1583936" cy="1030920"/>
                <a:chOff x="5857581" y="2478526"/>
                <a:chExt cx="1583936" cy="1030920"/>
              </a:xfrm>
            </p:grpSpPr>
            <p:sp>
              <p:nvSpPr>
                <p:cNvPr id="196" name="梯形 195"/>
                <p:cNvSpPr/>
                <p:nvPr/>
              </p:nvSpPr>
              <p:spPr>
                <a:xfrm rot="10800000">
                  <a:off x="5857581" y="2478526"/>
                  <a:ext cx="1583936" cy="903451"/>
                </a:xfrm>
                <a:prstGeom prst="trapezoid">
                  <a:avLst>
                    <a:gd name="adj" fmla="val 25984"/>
                  </a:avLst>
                </a:pr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0"/>
                      </a:srgbClr>
                    </a:gs>
                    <a:gs pos="59000">
                      <a:srgbClr val="FFFFFF">
                        <a:alpha val="25000"/>
                      </a:srgbClr>
                    </a:gs>
                    <a:gs pos="24000">
                      <a:srgbClr val="FFFFFF">
                        <a:alpha val="15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 Light" panose="020B0502040204020203" charset="-122"/>
                    <a:cs typeface="+mn-cs"/>
                  </a:endParaRPr>
                </a:p>
              </p:txBody>
            </p:sp>
            <p:sp>
              <p:nvSpPr>
                <p:cNvPr id="194" name="椭圆 64"/>
                <p:cNvSpPr/>
                <p:nvPr/>
              </p:nvSpPr>
              <p:spPr>
                <a:xfrm>
                  <a:off x="5973273" y="3332514"/>
                  <a:ext cx="1355141" cy="176932"/>
                </a:xfrm>
                <a:prstGeom prst="trapezoid">
                  <a:avLst>
                    <a:gd name="adj" fmla="val 93755"/>
                  </a:avLst>
                </a:prstGeom>
                <a:gradFill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rgbClr val="FFFFFF">
                        <a:alpha val="33000"/>
                      </a:srgbClr>
                    </a:gs>
                  </a:gsLst>
                  <a:lin ang="13500000" scaled="1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椭圆 64"/>
                <p:cNvSpPr/>
                <p:nvPr/>
              </p:nvSpPr>
              <p:spPr>
                <a:xfrm>
                  <a:off x="6122381" y="3275319"/>
                  <a:ext cx="1057361" cy="133668"/>
                </a:xfrm>
                <a:prstGeom prst="trapezoid">
                  <a:avLst>
                    <a:gd name="adj" fmla="val 84236"/>
                  </a:avLst>
                </a:prstGeom>
                <a:gradFill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rgbClr val="FFFFFF">
                        <a:alpha val="33000"/>
                      </a:srgbClr>
                    </a:gs>
                  </a:gsLst>
                  <a:lin ang="13500000" scaled="1"/>
                </a:gradFill>
                <a:ln w="6350" cap="flat" cmpd="sng" algn="ctr">
                  <a:gradFill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/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237854" y="2994318"/>
                <a:ext cx="820965" cy="526461"/>
              </a:xfrm>
              <a:prstGeom prst="rect">
                <a:avLst/>
              </a:prstGeom>
            </p:spPr>
          </p:pic>
        </p:grpSp>
        <p:grpSp>
          <p:nvGrpSpPr>
            <p:cNvPr id="282" name="组合 281"/>
            <p:cNvGrpSpPr/>
            <p:nvPr/>
          </p:nvGrpSpPr>
          <p:grpSpPr>
            <a:xfrm>
              <a:off x="7858067" y="2223318"/>
              <a:ext cx="1583936" cy="1237726"/>
              <a:chOff x="7504734" y="2223318"/>
              <a:chExt cx="1583936" cy="1237726"/>
            </a:xfrm>
          </p:grpSpPr>
          <p:sp>
            <p:nvSpPr>
              <p:cNvPr id="275" name="文本框 274"/>
              <p:cNvSpPr txBox="1"/>
              <p:nvPr/>
            </p:nvSpPr>
            <p:spPr>
              <a:xfrm>
                <a:off x="7787666" y="2223318"/>
                <a:ext cx="1018073" cy="37702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/>
                <a:r>
                  <a:rPr lang="zh-CN" altLang="en-US" sz="1400" spc="3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变速箱</a:t>
                </a:r>
                <a:endParaRPr lang="zh-CN" altLang="en-US" sz="1050" spc="300" dirty="0">
                  <a:solidFill>
                    <a:schemeClr val="bg1"/>
                  </a:solidFill>
                  <a:latin typeface="+mn-ea"/>
                </a:endParaRPr>
              </a:p>
              <a:p>
                <a:pPr lvl="0" algn="ctr"/>
                <a:r>
                  <a:rPr lang="en-US" altLang="zh-CN" sz="1050" spc="300" dirty="0">
                    <a:solidFill>
                      <a:schemeClr val="bg1"/>
                    </a:solidFill>
                    <a:latin typeface="+mn-ea"/>
                  </a:rPr>
                  <a:t>(</a:t>
                </a:r>
                <a:r>
                  <a:rPr lang="zh-CN" altLang="en-US" sz="1050" spc="300" dirty="0">
                    <a:solidFill>
                      <a:schemeClr val="bg1"/>
                    </a:solidFill>
                    <a:latin typeface="+mn-ea"/>
                  </a:rPr>
                  <a:t>含缓速器</a:t>
                </a:r>
                <a:r>
                  <a:rPr lang="en-US" altLang="zh-CN" sz="1050" spc="300" dirty="0">
                    <a:solidFill>
                      <a:schemeClr val="bg1"/>
                    </a:solidFill>
                    <a:latin typeface="+mn-ea"/>
                  </a:rPr>
                  <a:t>)</a:t>
                </a:r>
              </a:p>
            </p:txBody>
          </p:sp>
          <p:grpSp>
            <p:nvGrpSpPr>
              <p:cNvPr id="276" name="组合 275"/>
              <p:cNvGrpSpPr/>
              <p:nvPr/>
            </p:nvGrpSpPr>
            <p:grpSpPr>
              <a:xfrm>
                <a:off x="7504734" y="2430124"/>
                <a:ext cx="1583936" cy="1030920"/>
                <a:chOff x="5857581" y="2478526"/>
                <a:chExt cx="1583936" cy="1030920"/>
              </a:xfrm>
            </p:grpSpPr>
            <p:sp>
              <p:nvSpPr>
                <p:cNvPr id="278" name="梯形 277"/>
                <p:cNvSpPr/>
                <p:nvPr/>
              </p:nvSpPr>
              <p:spPr>
                <a:xfrm rot="10800000">
                  <a:off x="5857581" y="2478526"/>
                  <a:ext cx="1583936" cy="903451"/>
                </a:xfrm>
                <a:prstGeom prst="trapezoid">
                  <a:avLst>
                    <a:gd name="adj" fmla="val 25984"/>
                  </a:avLst>
                </a:pr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0"/>
                      </a:srgbClr>
                    </a:gs>
                    <a:gs pos="59000">
                      <a:srgbClr val="FFFFFF">
                        <a:alpha val="25000"/>
                      </a:srgbClr>
                    </a:gs>
                    <a:gs pos="24000">
                      <a:srgbClr val="FFFFFF">
                        <a:alpha val="15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 Light" panose="020B0502040204020203" charset="-122"/>
                    <a:cs typeface="+mn-cs"/>
                  </a:endParaRPr>
                </a:p>
              </p:txBody>
            </p:sp>
            <p:sp>
              <p:nvSpPr>
                <p:cNvPr id="279" name="椭圆 64"/>
                <p:cNvSpPr/>
                <p:nvPr/>
              </p:nvSpPr>
              <p:spPr>
                <a:xfrm>
                  <a:off x="5973273" y="3332514"/>
                  <a:ext cx="1355141" cy="176932"/>
                </a:xfrm>
                <a:prstGeom prst="trapezoid">
                  <a:avLst>
                    <a:gd name="adj" fmla="val 93755"/>
                  </a:avLst>
                </a:prstGeom>
                <a:gradFill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rgbClr val="FFFFFF">
                        <a:alpha val="33000"/>
                      </a:srgbClr>
                    </a:gs>
                  </a:gsLst>
                  <a:lin ang="13500000" scaled="1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椭圆 64"/>
                <p:cNvSpPr/>
                <p:nvPr/>
              </p:nvSpPr>
              <p:spPr>
                <a:xfrm>
                  <a:off x="6122381" y="3275319"/>
                  <a:ext cx="1057361" cy="133668"/>
                </a:xfrm>
                <a:prstGeom prst="trapezoid">
                  <a:avLst>
                    <a:gd name="adj" fmla="val 84236"/>
                  </a:avLst>
                </a:prstGeom>
                <a:gradFill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rgbClr val="FFFFFF">
                        <a:alpha val="33000"/>
                      </a:srgbClr>
                    </a:gs>
                  </a:gsLst>
                  <a:lin ang="13500000" scaled="1"/>
                </a:gradFill>
                <a:ln w="6350" cap="flat" cmpd="sng" algn="ctr">
                  <a:gradFill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/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pic>
            <p:nvPicPr>
              <p:cNvPr id="281" name="图片 280"/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36" t="1650" r="1801"/>
              <a:stretch>
                <a:fillRect/>
              </a:stretch>
            </p:blipFill>
            <p:spPr>
              <a:xfrm>
                <a:off x="7906681" y="2624683"/>
                <a:ext cx="780042" cy="652652"/>
              </a:xfrm>
              <a:prstGeom prst="rect">
                <a:avLst/>
              </a:prstGeom>
            </p:spPr>
          </p:pic>
        </p:grpSp>
        <p:grpSp>
          <p:nvGrpSpPr>
            <p:cNvPr id="291" name="组合 290"/>
            <p:cNvGrpSpPr/>
            <p:nvPr/>
          </p:nvGrpSpPr>
          <p:grpSpPr>
            <a:xfrm>
              <a:off x="9642705" y="2223318"/>
              <a:ext cx="1583936" cy="1237726"/>
              <a:chOff x="9310366" y="2223318"/>
              <a:chExt cx="1583936" cy="1237726"/>
            </a:xfrm>
          </p:grpSpPr>
          <p:grpSp>
            <p:nvGrpSpPr>
              <p:cNvPr id="283" name="组合 282"/>
              <p:cNvGrpSpPr/>
              <p:nvPr/>
            </p:nvGrpSpPr>
            <p:grpSpPr>
              <a:xfrm>
                <a:off x="9310366" y="2223318"/>
                <a:ext cx="1583936" cy="1237726"/>
                <a:chOff x="7504734" y="2223318"/>
                <a:chExt cx="1583936" cy="1237726"/>
              </a:xfrm>
            </p:grpSpPr>
            <p:sp>
              <p:nvSpPr>
                <p:cNvPr id="284" name="文本框 283"/>
                <p:cNvSpPr txBox="1"/>
                <p:nvPr/>
              </p:nvSpPr>
              <p:spPr>
                <a:xfrm>
                  <a:off x="7620426" y="2223318"/>
                  <a:ext cx="1355141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lvl="0" algn="ctr"/>
                  <a:r>
                    <a:rPr lang="zh-CN" altLang="en-US" sz="1400" spc="300" dirty="0">
                      <a:solidFill>
                        <a:schemeClr val="bg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车桥等总成件</a:t>
                  </a:r>
                </a:p>
              </p:txBody>
            </p:sp>
            <p:grpSp>
              <p:nvGrpSpPr>
                <p:cNvPr id="285" name="组合 284"/>
                <p:cNvGrpSpPr/>
                <p:nvPr/>
              </p:nvGrpSpPr>
              <p:grpSpPr>
                <a:xfrm>
                  <a:off x="7504734" y="2430124"/>
                  <a:ext cx="1583936" cy="1030920"/>
                  <a:chOff x="5857581" y="2478526"/>
                  <a:chExt cx="1583936" cy="1030920"/>
                </a:xfrm>
              </p:grpSpPr>
              <p:sp>
                <p:nvSpPr>
                  <p:cNvPr id="287" name="梯形 286"/>
                  <p:cNvSpPr/>
                  <p:nvPr/>
                </p:nvSpPr>
                <p:spPr>
                  <a:xfrm rot="10800000">
                    <a:off x="5857581" y="2478526"/>
                    <a:ext cx="1583936" cy="903451"/>
                  </a:xfrm>
                  <a:prstGeom prst="trapezoid">
                    <a:avLst>
                      <a:gd name="adj" fmla="val 25984"/>
                    </a:avLst>
                  </a:prstGeom>
                  <a:gradFill flip="none"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  <a:gs pos="59000">
                        <a:srgbClr val="FFFFFF">
                          <a:alpha val="25000"/>
                        </a:srgbClr>
                      </a:gs>
                      <a:gs pos="24000">
                        <a:srgbClr val="FFFFFF">
                          <a:alpha val="15000"/>
                        </a:srgbClr>
                      </a:gs>
                    </a:gsLst>
                    <a:lin ang="16200000" scaled="1"/>
                    <a:tileRect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微软雅黑 Light" panose="020B0502040204020203" charset="-122"/>
                      <a:cs typeface="+mn-cs"/>
                    </a:endParaRPr>
                  </a:p>
                </p:txBody>
              </p:sp>
              <p:sp>
                <p:nvSpPr>
                  <p:cNvPr id="288" name="椭圆 64"/>
                  <p:cNvSpPr/>
                  <p:nvPr/>
                </p:nvSpPr>
                <p:spPr>
                  <a:xfrm>
                    <a:off x="5973273" y="3332514"/>
                    <a:ext cx="1355141" cy="176932"/>
                  </a:xfrm>
                  <a:prstGeom prst="trapezoid">
                    <a:avLst>
                      <a:gd name="adj" fmla="val 93755"/>
                    </a:avLst>
                  </a:prstGeom>
                  <a:gradFill>
                    <a:gsLst>
                      <a:gs pos="100000">
                        <a:srgbClr val="FFFFFF">
                          <a:alpha val="0"/>
                        </a:srgbClr>
                      </a:gs>
                      <a:gs pos="0">
                        <a:srgbClr val="FFFFFF">
                          <a:alpha val="33000"/>
                        </a:srgbClr>
                      </a:gs>
                    </a:gsLst>
                    <a:lin ang="13500000" scaled="1"/>
                  </a:gradFill>
                  <a:ln w="9525" cap="flat" cmpd="sng" algn="ctr">
                    <a:gradFill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9" name="椭圆 64"/>
                  <p:cNvSpPr/>
                  <p:nvPr/>
                </p:nvSpPr>
                <p:spPr>
                  <a:xfrm>
                    <a:off x="6122381" y="3275319"/>
                    <a:ext cx="1057361" cy="133668"/>
                  </a:xfrm>
                  <a:prstGeom prst="trapezoid">
                    <a:avLst>
                      <a:gd name="adj" fmla="val 84236"/>
                    </a:avLst>
                  </a:prstGeom>
                  <a:gradFill>
                    <a:gsLst>
                      <a:gs pos="100000">
                        <a:srgbClr val="FFFFFF">
                          <a:alpha val="0"/>
                        </a:srgbClr>
                      </a:gs>
                      <a:gs pos="0">
                        <a:srgbClr val="FFFFFF">
                          <a:alpha val="33000"/>
                        </a:srgbClr>
                      </a:gs>
                    </a:gsLst>
                    <a:lin ang="13500000" scaled="1"/>
                  </a:gradFill>
                  <a:ln w="6350" cap="flat" cmpd="sng" algn="ctr">
                    <a:gradFill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 defTabSz="457200"/>
                    <a:endParaRPr lang="zh-CN" altLang="en-US" kern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pic>
            <p:nvPicPr>
              <p:cNvPr id="290" name="图片 289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7008" y="2711587"/>
                <a:ext cx="1110651" cy="452966"/>
              </a:xfrm>
              <a:prstGeom prst="rect">
                <a:avLst/>
              </a:prstGeom>
            </p:spPr>
          </p:pic>
        </p:grpSp>
      </p:grpSp>
      <p:grpSp>
        <p:nvGrpSpPr>
          <p:cNvPr id="303" name="组合 302"/>
          <p:cNvGrpSpPr/>
          <p:nvPr/>
        </p:nvGrpSpPr>
        <p:grpSpPr>
          <a:xfrm>
            <a:off x="5959631" y="3384814"/>
            <a:ext cx="2689456" cy="772643"/>
            <a:chOff x="1168679" y="2449874"/>
            <a:chExt cx="4053283" cy="2765047"/>
          </a:xfrm>
        </p:grpSpPr>
        <p:sp>
          <p:nvSpPr>
            <p:cNvPr id="304" name="矩形 303"/>
            <p:cNvSpPr/>
            <p:nvPr/>
          </p:nvSpPr>
          <p:spPr>
            <a:xfrm>
              <a:off x="1168679" y="2449874"/>
              <a:ext cx="4053283" cy="2749280"/>
            </a:xfrm>
            <a:prstGeom prst="rect">
              <a:avLst/>
            </a:prstGeom>
            <a:gradFill>
              <a:gsLst>
                <a:gs pos="1000">
                  <a:sysClr val="window" lastClr="FFFFFF">
                    <a:alpha val="19000"/>
                  </a:sysClr>
                </a:gs>
                <a:gs pos="84000">
                  <a:srgbClr val="C8C8C8">
                    <a:alpha val="0"/>
                  </a:srgbClr>
                </a:gs>
                <a:gs pos="100000">
                  <a:sysClr val="window" lastClr="FFFFFF">
                    <a:alpha val="17000"/>
                  </a:sysClr>
                </a:gs>
                <a:gs pos="34000">
                  <a:schemeClr val="bg1">
                    <a:alpha val="0"/>
                  </a:schemeClr>
                </a:gs>
              </a:gsLst>
              <a:lin ang="8100000" scaled="0"/>
            </a:gradFill>
            <a:ln w="3175" cap="flat" cmpd="sng" algn="ctr">
              <a:gradFill>
                <a:gsLst>
                  <a:gs pos="49400">
                    <a:srgbClr val="F8FBFE">
                      <a:alpha val="0"/>
                    </a:srgbClr>
                  </a:gs>
                  <a:gs pos="0">
                    <a:srgbClr val="0F6FC6">
                      <a:lumMod val="5000"/>
                      <a:lumOff val="95000"/>
                      <a:alpha val="51000"/>
                    </a:srgbClr>
                  </a:gs>
                  <a:gs pos="73000">
                    <a:srgbClr val="FCFDFF">
                      <a:alpha val="26000"/>
                    </a:srgbClr>
                  </a:gs>
                  <a:gs pos="100000">
                    <a:sysClr val="window" lastClr="FFFFFF">
                      <a:alpha val="12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5" name="矩形 304"/>
            <p:cNvSpPr/>
            <p:nvPr/>
          </p:nvSpPr>
          <p:spPr>
            <a:xfrm>
              <a:off x="1168679" y="2465641"/>
              <a:ext cx="4053283" cy="2749280"/>
            </a:xfrm>
            <a:prstGeom prst="rect">
              <a:avLst/>
            </a:prstGeom>
            <a:gradFill>
              <a:gsLst>
                <a:gs pos="1000">
                  <a:sysClr val="window" lastClr="FFFFFF">
                    <a:alpha val="29000"/>
                  </a:sysClr>
                </a:gs>
                <a:gs pos="45000">
                  <a:schemeClr val="bg1">
                    <a:alpha val="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8829444" y="3384228"/>
            <a:ext cx="2689456" cy="772643"/>
            <a:chOff x="8630045" y="3674014"/>
            <a:chExt cx="2689456" cy="772643"/>
          </a:xfrm>
        </p:grpSpPr>
        <p:grpSp>
          <p:nvGrpSpPr>
            <p:cNvPr id="308" name="组合 307"/>
            <p:cNvGrpSpPr/>
            <p:nvPr/>
          </p:nvGrpSpPr>
          <p:grpSpPr>
            <a:xfrm>
              <a:off x="8630045" y="3674014"/>
              <a:ext cx="2689456" cy="772643"/>
              <a:chOff x="9155784" y="3900296"/>
              <a:chExt cx="2180749" cy="764613"/>
            </a:xfrm>
          </p:grpSpPr>
          <p:grpSp>
            <p:nvGrpSpPr>
              <p:cNvPr id="309" name="组合 308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311" name="矩形 310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矩形 311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310" name="Picture 293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grpSp>
          <p:nvGrpSpPr>
            <p:cNvPr id="259" name="组合 258"/>
            <p:cNvGrpSpPr/>
            <p:nvPr/>
          </p:nvGrpSpPr>
          <p:grpSpPr>
            <a:xfrm>
              <a:off x="8945534" y="3789072"/>
              <a:ext cx="1853007" cy="561757"/>
              <a:chOff x="5615288" y="-1220842"/>
              <a:chExt cx="1853007" cy="56175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101374" y="-1220842"/>
                <a:ext cx="1366921" cy="561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1400" dirty="0">
                    <a:gradFill>
                      <a:gsLst>
                        <a:gs pos="0">
                          <a:schemeClr val="bg1"/>
                        </a:gs>
                        <a:gs pos="8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effectLst>
                      <a:outerShdw blurRad="520700" dist="50800" dir="5400000" algn="ctr" rotWithShape="0">
                        <a:schemeClr val="accent1">
                          <a:lumMod val="50000"/>
                          <a:alpha val="25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一般件</a:t>
                </a:r>
                <a:endParaRPr lang="en-US" altLang="zh-CN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1200" dirty="0">
                    <a:solidFill>
                      <a:schemeClr val="bg1"/>
                    </a:solidFill>
                    <a:latin typeface="+mn-ea"/>
                  </a:rPr>
                  <a:t>保修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36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个月</a:t>
                </a:r>
              </a:p>
            </p:txBody>
          </p:sp>
          <p:sp>
            <p:nvSpPr>
              <p:cNvPr id="37" name="图形 48"/>
              <p:cNvSpPr/>
              <p:nvPr/>
            </p:nvSpPr>
            <p:spPr>
              <a:xfrm>
                <a:off x="5615288" y="-1132316"/>
                <a:ext cx="388881" cy="385190"/>
              </a:xfrm>
              <a:custGeom>
                <a:avLst/>
                <a:gdLst>
                  <a:gd name="connsiteX0" fmla="*/ 193153 w 388881"/>
                  <a:gd name="connsiteY0" fmla="*/ 149821 h 385190"/>
                  <a:gd name="connsiteX1" fmla="*/ 150660 w 388881"/>
                  <a:gd name="connsiteY1" fmla="*/ 192351 h 385190"/>
                  <a:gd name="connsiteX2" fmla="*/ 193153 w 388881"/>
                  <a:gd name="connsiteY2" fmla="*/ 234881 h 385190"/>
                  <a:gd name="connsiteX3" fmla="*/ 235647 w 388881"/>
                  <a:gd name="connsiteY3" fmla="*/ 192351 h 385190"/>
                  <a:gd name="connsiteX4" fmla="*/ 193153 w 388881"/>
                  <a:gd name="connsiteY4" fmla="*/ 149821 h 385190"/>
                  <a:gd name="connsiteX5" fmla="*/ 193153 w 388881"/>
                  <a:gd name="connsiteY5" fmla="*/ 221994 h 385190"/>
                  <a:gd name="connsiteX6" fmla="*/ 163536 w 388881"/>
                  <a:gd name="connsiteY6" fmla="*/ 192351 h 385190"/>
                  <a:gd name="connsiteX7" fmla="*/ 193153 w 388881"/>
                  <a:gd name="connsiteY7" fmla="*/ 162709 h 385190"/>
                  <a:gd name="connsiteX8" fmla="*/ 222770 w 388881"/>
                  <a:gd name="connsiteY8" fmla="*/ 192351 h 385190"/>
                  <a:gd name="connsiteX9" fmla="*/ 193153 w 388881"/>
                  <a:gd name="connsiteY9" fmla="*/ 221994 h 385190"/>
                  <a:gd name="connsiteX10" fmla="*/ 323210 w 388881"/>
                  <a:gd name="connsiteY10" fmla="*/ 322519 h 385190"/>
                  <a:gd name="connsiteX11" fmla="*/ 351539 w 388881"/>
                  <a:gd name="connsiteY11" fmla="*/ 347006 h 385190"/>
                  <a:gd name="connsiteX12" fmla="*/ 323210 w 388881"/>
                  <a:gd name="connsiteY12" fmla="*/ 322519 h 385190"/>
                  <a:gd name="connsiteX13" fmla="*/ 343813 w 388881"/>
                  <a:gd name="connsiteY13" fmla="*/ 343139 h 385190"/>
                  <a:gd name="connsiteX14" fmla="*/ 328361 w 388881"/>
                  <a:gd name="connsiteY14" fmla="*/ 327674 h 385190"/>
                  <a:gd name="connsiteX15" fmla="*/ 343813 w 388881"/>
                  <a:gd name="connsiteY15" fmla="*/ 343139 h 385190"/>
                  <a:gd name="connsiteX16" fmla="*/ 343813 w 388881"/>
                  <a:gd name="connsiteY16" fmla="*/ 343139 h 385190"/>
                  <a:gd name="connsiteX17" fmla="*/ 68247 w 388881"/>
                  <a:gd name="connsiteY17" fmla="*/ 48007 h 385190"/>
                  <a:gd name="connsiteX18" fmla="*/ 30905 w 388881"/>
                  <a:gd name="connsiteY18" fmla="*/ 46719 h 385190"/>
                  <a:gd name="connsiteX19" fmla="*/ 68247 w 388881"/>
                  <a:gd name="connsiteY19" fmla="*/ 48007 h 385190"/>
                  <a:gd name="connsiteX20" fmla="*/ 56658 w 388881"/>
                  <a:gd name="connsiteY20" fmla="*/ 55740 h 385190"/>
                  <a:gd name="connsiteX21" fmla="*/ 42494 w 388881"/>
                  <a:gd name="connsiteY21" fmla="*/ 41563 h 385190"/>
                  <a:gd name="connsiteX22" fmla="*/ 56658 w 388881"/>
                  <a:gd name="connsiteY22" fmla="*/ 55740 h 385190"/>
                  <a:gd name="connsiteX23" fmla="*/ 56658 w 388881"/>
                  <a:gd name="connsiteY23" fmla="*/ 55740 h 385190"/>
                  <a:gd name="connsiteX24" fmla="*/ 350251 w 388881"/>
                  <a:gd name="connsiteY24" fmla="*/ 276123 h 385190"/>
                  <a:gd name="connsiteX25" fmla="*/ 350251 w 388881"/>
                  <a:gd name="connsiteY25" fmla="*/ 108580 h 385190"/>
                  <a:gd name="connsiteX26" fmla="*/ 370854 w 388881"/>
                  <a:gd name="connsiteY26" fmla="*/ 87960 h 385190"/>
                  <a:gd name="connsiteX27" fmla="*/ 370854 w 388881"/>
                  <a:gd name="connsiteY27" fmla="*/ 14499 h 385190"/>
                  <a:gd name="connsiteX28" fmla="*/ 297456 w 388881"/>
                  <a:gd name="connsiteY28" fmla="*/ 14499 h 385190"/>
                  <a:gd name="connsiteX29" fmla="*/ 276853 w 388881"/>
                  <a:gd name="connsiteY29" fmla="*/ 35119 h 385190"/>
                  <a:gd name="connsiteX30" fmla="*/ 109454 w 388881"/>
                  <a:gd name="connsiteY30" fmla="*/ 35119 h 385190"/>
                  <a:gd name="connsiteX31" fmla="*/ 88850 w 388881"/>
                  <a:gd name="connsiteY31" fmla="*/ 14499 h 385190"/>
                  <a:gd name="connsiteX32" fmla="*/ 15452 w 388881"/>
                  <a:gd name="connsiteY32" fmla="*/ 14499 h 385190"/>
                  <a:gd name="connsiteX33" fmla="*/ 15452 w 388881"/>
                  <a:gd name="connsiteY33" fmla="*/ 87960 h 385190"/>
                  <a:gd name="connsiteX34" fmla="*/ 36055 w 388881"/>
                  <a:gd name="connsiteY34" fmla="*/ 108580 h 385190"/>
                  <a:gd name="connsiteX35" fmla="*/ 36055 w 388881"/>
                  <a:gd name="connsiteY35" fmla="*/ 276123 h 385190"/>
                  <a:gd name="connsiteX36" fmla="*/ 15452 w 388881"/>
                  <a:gd name="connsiteY36" fmla="*/ 296743 h 385190"/>
                  <a:gd name="connsiteX37" fmla="*/ 15452 w 388881"/>
                  <a:gd name="connsiteY37" fmla="*/ 370204 h 385190"/>
                  <a:gd name="connsiteX38" fmla="*/ 88850 w 388881"/>
                  <a:gd name="connsiteY38" fmla="*/ 370204 h 385190"/>
                  <a:gd name="connsiteX39" fmla="*/ 110741 w 388881"/>
                  <a:gd name="connsiteY39" fmla="*/ 348295 h 385190"/>
                  <a:gd name="connsiteX40" fmla="*/ 278141 w 388881"/>
                  <a:gd name="connsiteY40" fmla="*/ 348295 h 385190"/>
                  <a:gd name="connsiteX41" fmla="*/ 300031 w 388881"/>
                  <a:gd name="connsiteY41" fmla="*/ 370204 h 385190"/>
                  <a:gd name="connsiteX42" fmla="*/ 373430 w 388881"/>
                  <a:gd name="connsiteY42" fmla="*/ 370204 h 385190"/>
                  <a:gd name="connsiteX43" fmla="*/ 373430 w 388881"/>
                  <a:gd name="connsiteY43" fmla="*/ 296743 h 385190"/>
                  <a:gd name="connsiteX44" fmla="*/ 350251 w 388881"/>
                  <a:gd name="connsiteY44" fmla="*/ 276123 h 385190"/>
                  <a:gd name="connsiteX45" fmla="*/ 363128 w 388881"/>
                  <a:gd name="connsiteY45" fmla="*/ 362471 h 385190"/>
                  <a:gd name="connsiteX46" fmla="*/ 307758 w 388881"/>
                  <a:gd name="connsiteY46" fmla="*/ 362471 h 385190"/>
                  <a:gd name="connsiteX47" fmla="*/ 278141 w 388881"/>
                  <a:gd name="connsiteY47" fmla="*/ 334118 h 385190"/>
                  <a:gd name="connsiteX48" fmla="*/ 274278 w 388881"/>
                  <a:gd name="connsiteY48" fmla="*/ 336696 h 385190"/>
                  <a:gd name="connsiteX49" fmla="*/ 110741 w 388881"/>
                  <a:gd name="connsiteY49" fmla="*/ 336696 h 385190"/>
                  <a:gd name="connsiteX50" fmla="*/ 108166 w 388881"/>
                  <a:gd name="connsiteY50" fmla="*/ 334118 h 385190"/>
                  <a:gd name="connsiteX51" fmla="*/ 79837 w 388881"/>
                  <a:gd name="connsiteY51" fmla="*/ 362471 h 385190"/>
                  <a:gd name="connsiteX52" fmla="*/ 27041 w 388881"/>
                  <a:gd name="connsiteY52" fmla="*/ 365049 h 385190"/>
                  <a:gd name="connsiteX53" fmla="*/ 24466 w 388881"/>
                  <a:gd name="connsiteY53" fmla="*/ 307053 h 385190"/>
                  <a:gd name="connsiteX54" fmla="*/ 51508 w 388881"/>
                  <a:gd name="connsiteY54" fmla="*/ 277411 h 385190"/>
                  <a:gd name="connsiteX55" fmla="*/ 48932 w 388881"/>
                  <a:gd name="connsiteY55" fmla="*/ 273545 h 385190"/>
                  <a:gd name="connsiteX56" fmla="*/ 48932 w 388881"/>
                  <a:gd name="connsiteY56" fmla="*/ 109869 h 385190"/>
                  <a:gd name="connsiteX57" fmla="*/ 51508 w 388881"/>
                  <a:gd name="connsiteY57" fmla="*/ 106003 h 385190"/>
                  <a:gd name="connsiteX58" fmla="*/ 23178 w 388881"/>
                  <a:gd name="connsiteY58" fmla="*/ 78938 h 385190"/>
                  <a:gd name="connsiteX59" fmla="*/ 23178 w 388881"/>
                  <a:gd name="connsiteY59" fmla="*/ 22232 h 385190"/>
                  <a:gd name="connsiteX60" fmla="*/ 79837 w 388881"/>
                  <a:gd name="connsiteY60" fmla="*/ 22232 h 385190"/>
                  <a:gd name="connsiteX61" fmla="*/ 106878 w 388881"/>
                  <a:gd name="connsiteY61" fmla="*/ 50585 h 385190"/>
                  <a:gd name="connsiteX62" fmla="*/ 110741 w 388881"/>
                  <a:gd name="connsiteY62" fmla="*/ 48007 h 385190"/>
                  <a:gd name="connsiteX63" fmla="*/ 274278 w 388881"/>
                  <a:gd name="connsiteY63" fmla="*/ 48007 h 385190"/>
                  <a:gd name="connsiteX64" fmla="*/ 279428 w 388881"/>
                  <a:gd name="connsiteY64" fmla="*/ 50585 h 385190"/>
                  <a:gd name="connsiteX65" fmla="*/ 306470 w 388881"/>
                  <a:gd name="connsiteY65" fmla="*/ 23520 h 385190"/>
                  <a:gd name="connsiteX66" fmla="*/ 363128 w 388881"/>
                  <a:gd name="connsiteY66" fmla="*/ 24809 h 385190"/>
                  <a:gd name="connsiteX67" fmla="*/ 361840 w 388881"/>
                  <a:gd name="connsiteY67" fmla="*/ 80227 h 385190"/>
                  <a:gd name="connsiteX68" fmla="*/ 334799 w 388881"/>
                  <a:gd name="connsiteY68" fmla="*/ 106003 h 385190"/>
                  <a:gd name="connsiteX69" fmla="*/ 337374 w 388881"/>
                  <a:gd name="connsiteY69" fmla="*/ 109869 h 385190"/>
                  <a:gd name="connsiteX70" fmla="*/ 337374 w 388881"/>
                  <a:gd name="connsiteY70" fmla="*/ 273545 h 385190"/>
                  <a:gd name="connsiteX71" fmla="*/ 334799 w 388881"/>
                  <a:gd name="connsiteY71" fmla="*/ 277411 h 385190"/>
                  <a:gd name="connsiteX72" fmla="*/ 363128 w 388881"/>
                  <a:gd name="connsiteY72" fmla="*/ 305765 h 385190"/>
                  <a:gd name="connsiteX73" fmla="*/ 363128 w 388881"/>
                  <a:gd name="connsiteY73" fmla="*/ 362471 h 385190"/>
                  <a:gd name="connsiteX74" fmla="*/ 336087 w 388881"/>
                  <a:gd name="connsiteY74" fmla="*/ 192351 h 385190"/>
                  <a:gd name="connsiteX75" fmla="*/ 244661 w 388881"/>
                  <a:gd name="connsiteY75" fmla="*/ 58318 h 385190"/>
                  <a:gd name="connsiteX76" fmla="*/ 84987 w 388881"/>
                  <a:gd name="connsiteY76" fmla="*/ 98270 h 385190"/>
                  <a:gd name="connsiteX77" fmla="*/ 70823 w 388881"/>
                  <a:gd name="connsiteY77" fmla="*/ 265812 h 385190"/>
                  <a:gd name="connsiteX78" fmla="*/ 220195 w 388881"/>
                  <a:gd name="connsiteY78" fmla="*/ 332829 h 385190"/>
                  <a:gd name="connsiteX79" fmla="*/ 336087 w 388881"/>
                  <a:gd name="connsiteY79" fmla="*/ 192351 h 385190"/>
                  <a:gd name="connsiteX80" fmla="*/ 249812 w 388881"/>
                  <a:gd name="connsiteY80" fmla="*/ 309631 h 385190"/>
                  <a:gd name="connsiteX81" fmla="*/ 100440 w 388881"/>
                  <a:gd name="connsiteY81" fmla="*/ 282566 h 385190"/>
                  <a:gd name="connsiteX82" fmla="*/ 75974 w 388881"/>
                  <a:gd name="connsiteY82" fmla="*/ 133067 h 385190"/>
                  <a:gd name="connsiteX83" fmla="*/ 206030 w 388881"/>
                  <a:gd name="connsiteY83" fmla="*/ 60895 h 385190"/>
                  <a:gd name="connsiteX84" fmla="*/ 320634 w 388881"/>
                  <a:gd name="connsiteY84" fmla="*/ 161421 h 385190"/>
                  <a:gd name="connsiteX85" fmla="*/ 249812 w 388881"/>
                  <a:gd name="connsiteY85" fmla="*/ 309631 h 385190"/>
                  <a:gd name="connsiteX86" fmla="*/ 249812 w 388881"/>
                  <a:gd name="connsiteY86" fmla="*/ 309631 h 385190"/>
                  <a:gd name="connsiteX87" fmla="*/ 337374 w 388881"/>
                  <a:gd name="connsiteY87" fmla="*/ 67339 h 385190"/>
                  <a:gd name="connsiteX88" fmla="*/ 338662 w 388881"/>
                  <a:gd name="connsiteY88" fmla="*/ 29964 h 385190"/>
                  <a:gd name="connsiteX89" fmla="*/ 337374 w 388881"/>
                  <a:gd name="connsiteY89" fmla="*/ 67339 h 385190"/>
                  <a:gd name="connsiteX90" fmla="*/ 329648 w 388881"/>
                  <a:gd name="connsiteY90" fmla="*/ 41563 h 385190"/>
                  <a:gd name="connsiteX91" fmla="*/ 345100 w 388881"/>
                  <a:gd name="connsiteY91" fmla="*/ 57029 h 385190"/>
                  <a:gd name="connsiteX92" fmla="*/ 329648 w 388881"/>
                  <a:gd name="connsiteY92" fmla="*/ 41563 h 385190"/>
                  <a:gd name="connsiteX93" fmla="*/ 329648 w 388881"/>
                  <a:gd name="connsiteY93" fmla="*/ 41563 h 385190"/>
                  <a:gd name="connsiteX94" fmla="*/ 36055 w 388881"/>
                  <a:gd name="connsiteY94" fmla="*/ 322519 h 385190"/>
                  <a:gd name="connsiteX95" fmla="*/ 63097 w 388881"/>
                  <a:gd name="connsiteY95" fmla="*/ 349583 h 385190"/>
                  <a:gd name="connsiteX96" fmla="*/ 36055 w 388881"/>
                  <a:gd name="connsiteY96" fmla="*/ 322519 h 385190"/>
                  <a:gd name="connsiteX97" fmla="*/ 36055 w 388881"/>
                  <a:gd name="connsiteY97" fmla="*/ 322519 h 385190"/>
                  <a:gd name="connsiteX98" fmla="*/ 56658 w 388881"/>
                  <a:gd name="connsiteY98" fmla="*/ 343139 h 385190"/>
                  <a:gd name="connsiteX99" fmla="*/ 41206 w 388881"/>
                  <a:gd name="connsiteY99" fmla="*/ 327674 h 385190"/>
                  <a:gd name="connsiteX100" fmla="*/ 56658 w 388881"/>
                  <a:gd name="connsiteY100" fmla="*/ 343139 h 3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388881" h="385190">
                    <a:moveTo>
                      <a:pt x="193153" y="149821"/>
                    </a:moveTo>
                    <a:cubicBezTo>
                      <a:pt x="169975" y="149821"/>
                      <a:pt x="150660" y="169153"/>
                      <a:pt x="150660" y="192351"/>
                    </a:cubicBezTo>
                    <a:cubicBezTo>
                      <a:pt x="150660" y="215550"/>
                      <a:pt x="169975" y="234881"/>
                      <a:pt x="193153" y="234881"/>
                    </a:cubicBezTo>
                    <a:cubicBezTo>
                      <a:pt x="216332" y="234881"/>
                      <a:pt x="235647" y="215550"/>
                      <a:pt x="235647" y="192351"/>
                    </a:cubicBezTo>
                    <a:cubicBezTo>
                      <a:pt x="235647" y="169153"/>
                      <a:pt x="216332" y="149821"/>
                      <a:pt x="193153" y="149821"/>
                    </a:cubicBezTo>
                    <a:close/>
                    <a:moveTo>
                      <a:pt x="193153" y="221994"/>
                    </a:moveTo>
                    <a:cubicBezTo>
                      <a:pt x="176413" y="221994"/>
                      <a:pt x="163536" y="207817"/>
                      <a:pt x="163536" y="192351"/>
                    </a:cubicBezTo>
                    <a:cubicBezTo>
                      <a:pt x="163536" y="176886"/>
                      <a:pt x="177701" y="162709"/>
                      <a:pt x="193153" y="162709"/>
                    </a:cubicBezTo>
                    <a:cubicBezTo>
                      <a:pt x="209893" y="162709"/>
                      <a:pt x="222770" y="176886"/>
                      <a:pt x="222770" y="192351"/>
                    </a:cubicBezTo>
                    <a:cubicBezTo>
                      <a:pt x="222770" y="207817"/>
                      <a:pt x="209893" y="221994"/>
                      <a:pt x="193153" y="221994"/>
                    </a:cubicBezTo>
                    <a:close/>
                    <a:moveTo>
                      <a:pt x="323210" y="322519"/>
                    </a:moveTo>
                    <a:cubicBezTo>
                      <a:pt x="305182" y="340562"/>
                      <a:pt x="336087" y="367626"/>
                      <a:pt x="351539" y="347006"/>
                    </a:cubicBezTo>
                    <a:cubicBezTo>
                      <a:pt x="365703" y="330252"/>
                      <a:pt x="339950" y="307053"/>
                      <a:pt x="323210" y="322519"/>
                    </a:cubicBezTo>
                    <a:close/>
                    <a:moveTo>
                      <a:pt x="343813" y="343139"/>
                    </a:moveTo>
                    <a:cubicBezTo>
                      <a:pt x="334799" y="352161"/>
                      <a:pt x="319347" y="337984"/>
                      <a:pt x="328361" y="327674"/>
                    </a:cubicBezTo>
                    <a:cubicBezTo>
                      <a:pt x="338662" y="318653"/>
                      <a:pt x="354114" y="334118"/>
                      <a:pt x="343813" y="343139"/>
                    </a:cubicBezTo>
                    <a:cubicBezTo>
                      <a:pt x="339950" y="347006"/>
                      <a:pt x="348964" y="339273"/>
                      <a:pt x="343813" y="343139"/>
                    </a:cubicBezTo>
                    <a:close/>
                    <a:moveTo>
                      <a:pt x="68247" y="48007"/>
                    </a:moveTo>
                    <a:cubicBezTo>
                      <a:pt x="68247" y="24809"/>
                      <a:pt x="32192" y="23520"/>
                      <a:pt x="30905" y="46719"/>
                    </a:cubicBezTo>
                    <a:cubicBezTo>
                      <a:pt x="29617" y="72494"/>
                      <a:pt x="68247" y="73783"/>
                      <a:pt x="68247" y="48007"/>
                    </a:cubicBezTo>
                    <a:close/>
                    <a:moveTo>
                      <a:pt x="56658" y="55740"/>
                    </a:moveTo>
                    <a:cubicBezTo>
                      <a:pt x="47644" y="66050"/>
                      <a:pt x="32192" y="50585"/>
                      <a:pt x="42494" y="41563"/>
                    </a:cubicBezTo>
                    <a:cubicBezTo>
                      <a:pt x="51508" y="31253"/>
                      <a:pt x="66960" y="46719"/>
                      <a:pt x="56658" y="55740"/>
                    </a:cubicBezTo>
                    <a:cubicBezTo>
                      <a:pt x="52795" y="59606"/>
                      <a:pt x="59234" y="54451"/>
                      <a:pt x="56658" y="55740"/>
                    </a:cubicBezTo>
                    <a:close/>
                    <a:moveTo>
                      <a:pt x="350251" y="276123"/>
                    </a:moveTo>
                    <a:cubicBezTo>
                      <a:pt x="378580" y="224571"/>
                      <a:pt x="378580" y="160132"/>
                      <a:pt x="350251" y="108580"/>
                    </a:cubicBezTo>
                    <a:lnTo>
                      <a:pt x="370854" y="87960"/>
                    </a:lnTo>
                    <a:cubicBezTo>
                      <a:pt x="391457" y="67339"/>
                      <a:pt x="391457" y="33831"/>
                      <a:pt x="370854" y="14499"/>
                    </a:cubicBezTo>
                    <a:cubicBezTo>
                      <a:pt x="351539" y="-4833"/>
                      <a:pt x="318059" y="-4833"/>
                      <a:pt x="297456" y="14499"/>
                    </a:cubicBezTo>
                    <a:lnTo>
                      <a:pt x="276853" y="35119"/>
                    </a:lnTo>
                    <a:cubicBezTo>
                      <a:pt x="225345" y="6766"/>
                      <a:pt x="160961" y="6766"/>
                      <a:pt x="109454" y="35119"/>
                    </a:cubicBezTo>
                    <a:lnTo>
                      <a:pt x="88850" y="14499"/>
                    </a:lnTo>
                    <a:cubicBezTo>
                      <a:pt x="68247" y="-4833"/>
                      <a:pt x="36055" y="-4833"/>
                      <a:pt x="15452" y="14499"/>
                    </a:cubicBezTo>
                    <a:cubicBezTo>
                      <a:pt x="-5151" y="35119"/>
                      <a:pt x="-5151" y="67339"/>
                      <a:pt x="15452" y="87960"/>
                    </a:cubicBezTo>
                    <a:lnTo>
                      <a:pt x="36055" y="108580"/>
                    </a:lnTo>
                    <a:cubicBezTo>
                      <a:pt x="9014" y="160132"/>
                      <a:pt x="9014" y="224571"/>
                      <a:pt x="36055" y="276123"/>
                    </a:cubicBezTo>
                    <a:lnTo>
                      <a:pt x="15452" y="296743"/>
                    </a:lnTo>
                    <a:cubicBezTo>
                      <a:pt x="-5151" y="317364"/>
                      <a:pt x="-5151" y="350872"/>
                      <a:pt x="15452" y="370204"/>
                    </a:cubicBezTo>
                    <a:cubicBezTo>
                      <a:pt x="36055" y="390825"/>
                      <a:pt x="68247" y="389536"/>
                      <a:pt x="88850" y="370204"/>
                    </a:cubicBezTo>
                    <a:lnTo>
                      <a:pt x="110741" y="348295"/>
                    </a:lnTo>
                    <a:cubicBezTo>
                      <a:pt x="162249" y="375359"/>
                      <a:pt x="226633" y="375359"/>
                      <a:pt x="278141" y="348295"/>
                    </a:cubicBezTo>
                    <a:lnTo>
                      <a:pt x="300031" y="370204"/>
                    </a:lnTo>
                    <a:cubicBezTo>
                      <a:pt x="319347" y="389536"/>
                      <a:pt x="352827" y="390825"/>
                      <a:pt x="373430" y="370204"/>
                    </a:cubicBezTo>
                    <a:cubicBezTo>
                      <a:pt x="394033" y="349583"/>
                      <a:pt x="394033" y="316075"/>
                      <a:pt x="373430" y="296743"/>
                    </a:cubicBezTo>
                    <a:lnTo>
                      <a:pt x="350251" y="276123"/>
                    </a:lnTo>
                    <a:close/>
                    <a:moveTo>
                      <a:pt x="363128" y="362471"/>
                    </a:moveTo>
                    <a:cubicBezTo>
                      <a:pt x="347676" y="377937"/>
                      <a:pt x="323210" y="377937"/>
                      <a:pt x="307758" y="362471"/>
                    </a:cubicBezTo>
                    <a:lnTo>
                      <a:pt x="278141" y="334118"/>
                    </a:lnTo>
                    <a:lnTo>
                      <a:pt x="274278" y="336696"/>
                    </a:lnTo>
                    <a:cubicBezTo>
                      <a:pt x="224058" y="365049"/>
                      <a:pt x="160961" y="365049"/>
                      <a:pt x="110741" y="336696"/>
                    </a:cubicBezTo>
                    <a:lnTo>
                      <a:pt x="108166" y="334118"/>
                    </a:lnTo>
                    <a:lnTo>
                      <a:pt x="79837" y="362471"/>
                    </a:lnTo>
                    <a:cubicBezTo>
                      <a:pt x="65672" y="376648"/>
                      <a:pt x="42494" y="377937"/>
                      <a:pt x="27041" y="365049"/>
                    </a:cubicBezTo>
                    <a:cubicBezTo>
                      <a:pt x="9014" y="350872"/>
                      <a:pt x="7726" y="322519"/>
                      <a:pt x="24466" y="307053"/>
                    </a:cubicBezTo>
                    <a:lnTo>
                      <a:pt x="51508" y="277411"/>
                    </a:lnTo>
                    <a:lnTo>
                      <a:pt x="48932" y="273545"/>
                    </a:lnTo>
                    <a:cubicBezTo>
                      <a:pt x="20603" y="223282"/>
                      <a:pt x="20603" y="160132"/>
                      <a:pt x="48932" y="109869"/>
                    </a:cubicBezTo>
                    <a:lnTo>
                      <a:pt x="51508" y="106003"/>
                    </a:lnTo>
                    <a:lnTo>
                      <a:pt x="23178" y="78938"/>
                    </a:lnTo>
                    <a:cubicBezTo>
                      <a:pt x="9014" y="63473"/>
                      <a:pt x="9014" y="37697"/>
                      <a:pt x="23178" y="22232"/>
                    </a:cubicBezTo>
                    <a:cubicBezTo>
                      <a:pt x="38631" y="8055"/>
                      <a:pt x="64384" y="8055"/>
                      <a:pt x="79837" y="22232"/>
                    </a:cubicBezTo>
                    <a:lnTo>
                      <a:pt x="106878" y="50585"/>
                    </a:lnTo>
                    <a:lnTo>
                      <a:pt x="110741" y="48007"/>
                    </a:lnTo>
                    <a:cubicBezTo>
                      <a:pt x="160961" y="19654"/>
                      <a:pt x="224058" y="19654"/>
                      <a:pt x="274278" y="48007"/>
                    </a:cubicBezTo>
                    <a:lnTo>
                      <a:pt x="279428" y="50585"/>
                    </a:lnTo>
                    <a:lnTo>
                      <a:pt x="306470" y="23520"/>
                    </a:lnTo>
                    <a:cubicBezTo>
                      <a:pt x="321922" y="8055"/>
                      <a:pt x="347676" y="8055"/>
                      <a:pt x="363128" y="24809"/>
                    </a:cubicBezTo>
                    <a:cubicBezTo>
                      <a:pt x="377293" y="40275"/>
                      <a:pt x="377293" y="64762"/>
                      <a:pt x="361840" y="80227"/>
                    </a:cubicBezTo>
                    <a:lnTo>
                      <a:pt x="334799" y="106003"/>
                    </a:lnTo>
                    <a:lnTo>
                      <a:pt x="337374" y="109869"/>
                    </a:lnTo>
                    <a:cubicBezTo>
                      <a:pt x="365703" y="160132"/>
                      <a:pt x="365703" y="223282"/>
                      <a:pt x="337374" y="273545"/>
                    </a:cubicBezTo>
                    <a:lnTo>
                      <a:pt x="334799" y="277411"/>
                    </a:lnTo>
                    <a:lnTo>
                      <a:pt x="363128" y="305765"/>
                    </a:lnTo>
                    <a:cubicBezTo>
                      <a:pt x="378580" y="321230"/>
                      <a:pt x="378580" y="347006"/>
                      <a:pt x="363128" y="362471"/>
                    </a:cubicBezTo>
                    <a:close/>
                    <a:moveTo>
                      <a:pt x="336087" y="192351"/>
                    </a:moveTo>
                    <a:cubicBezTo>
                      <a:pt x="336087" y="134356"/>
                      <a:pt x="298744" y="80227"/>
                      <a:pt x="244661" y="58318"/>
                    </a:cubicBezTo>
                    <a:cubicBezTo>
                      <a:pt x="189290" y="36408"/>
                      <a:pt x="123618" y="53162"/>
                      <a:pt x="84987" y="98270"/>
                    </a:cubicBezTo>
                    <a:cubicBezTo>
                      <a:pt x="45069" y="144666"/>
                      <a:pt x="38631" y="212972"/>
                      <a:pt x="70823" y="265812"/>
                    </a:cubicBezTo>
                    <a:cubicBezTo>
                      <a:pt x="101727" y="316075"/>
                      <a:pt x="162249" y="343139"/>
                      <a:pt x="220195" y="332829"/>
                    </a:cubicBezTo>
                    <a:cubicBezTo>
                      <a:pt x="287155" y="319941"/>
                      <a:pt x="336087" y="259368"/>
                      <a:pt x="336087" y="192351"/>
                    </a:cubicBezTo>
                    <a:close/>
                    <a:moveTo>
                      <a:pt x="249812" y="309631"/>
                    </a:moveTo>
                    <a:cubicBezTo>
                      <a:pt x="199592" y="332829"/>
                      <a:pt x="139070" y="322519"/>
                      <a:pt x="100440" y="282566"/>
                    </a:cubicBezTo>
                    <a:cubicBezTo>
                      <a:pt x="61809" y="243903"/>
                      <a:pt x="51508" y="183330"/>
                      <a:pt x="75974" y="133067"/>
                    </a:cubicBezTo>
                    <a:cubicBezTo>
                      <a:pt x="100440" y="85382"/>
                      <a:pt x="153235" y="55740"/>
                      <a:pt x="206030" y="60895"/>
                    </a:cubicBezTo>
                    <a:cubicBezTo>
                      <a:pt x="261401" y="66050"/>
                      <a:pt x="307758" y="107291"/>
                      <a:pt x="320634" y="161421"/>
                    </a:cubicBezTo>
                    <a:cubicBezTo>
                      <a:pt x="334799" y="220705"/>
                      <a:pt x="303894" y="283855"/>
                      <a:pt x="249812" y="309631"/>
                    </a:cubicBezTo>
                    <a:cubicBezTo>
                      <a:pt x="231784" y="318653"/>
                      <a:pt x="276853" y="298032"/>
                      <a:pt x="249812" y="309631"/>
                    </a:cubicBezTo>
                    <a:close/>
                    <a:moveTo>
                      <a:pt x="337374" y="67339"/>
                    </a:moveTo>
                    <a:cubicBezTo>
                      <a:pt x="360553" y="67339"/>
                      <a:pt x="361840" y="31253"/>
                      <a:pt x="338662" y="29964"/>
                    </a:cubicBezTo>
                    <a:cubicBezTo>
                      <a:pt x="312908" y="28676"/>
                      <a:pt x="311621" y="67339"/>
                      <a:pt x="337374" y="67339"/>
                    </a:cubicBezTo>
                    <a:close/>
                    <a:moveTo>
                      <a:pt x="329648" y="41563"/>
                    </a:moveTo>
                    <a:cubicBezTo>
                      <a:pt x="338662" y="32542"/>
                      <a:pt x="354114" y="46719"/>
                      <a:pt x="345100" y="57029"/>
                    </a:cubicBezTo>
                    <a:cubicBezTo>
                      <a:pt x="334799" y="66050"/>
                      <a:pt x="319347" y="50585"/>
                      <a:pt x="329648" y="41563"/>
                    </a:cubicBezTo>
                    <a:cubicBezTo>
                      <a:pt x="330936" y="38986"/>
                      <a:pt x="327073" y="42852"/>
                      <a:pt x="329648" y="41563"/>
                    </a:cubicBezTo>
                    <a:close/>
                    <a:moveTo>
                      <a:pt x="36055" y="322519"/>
                    </a:moveTo>
                    <a:cubicBezTo>
                      <a:pt x="19315" y="339273"/>
                      <a:pt x="45069" y="366338"/>
                      <a:pt x="63097" y="349583"/>
                    </a:cubicBezTo>
                    <a:cubicBezTo>
                      <a:pt x="79837" y="332829"/>
                      <a:pt x="52795" y="305765"/>
                      <a:pt x="36055" y="322519"/>
                    </a:cubicBezTo>
                    <a:cubicBezTo>
                      <a:pt x="29617" y="330252"/>
                      <a:pt x="43781" y="316075"/>
                      <a:pt x="36055" y="322519"/>
                    </a:cubicBezTo>
                    <a:close/>
                    <a:moveTo>
                      <a:pt x="56658" y="343139"/>
                    </a:moveTo>
                    <a:cubicBezTo>
                      <a:pt x="47644" y="352161"/>
                      <a:pt x="32192" y="337984"/>
                      <a:pt x="41206" y="327674"/>
                    </a:cubicBezTo>
                    <a:cubicBezTo>
                      <a:pt x="51508" y="318653"/>
                      <a:pt x="66960" y="334118"/>
                      <a:pt x="56658" y="34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3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5" name="组合 334"/>
          <p:cNvGrpSpPr/>
          <p:nvPr/>
        </p:nvGrpSpPr>
        <p:grpSpPr>
          <a:xfrm>
            <a:off x="4605228" y="2435360"/>
            <a:ext cx="2138080" cy="380972"/>
            <a:chOff x="4542198" y="2422989"/>
            <a:chExt cx="2138080" cy="380972"/>
          </a:xfrm>
        </p:grpSpPr>
        <p:grpSp>
          <p:nvGrpSpPr>
            <p:cNvPr id="334" name="组合 333"/>
            <p:cNvGrpSpPr/>
            <p:nvPr/>
          </p:nvGrpSpPr>
          <p:grpSpPr>
            <a:xfrm>
              <a:off x="4542198" y="2422989"/>
              <a:ext cx="2138080" cy="349588"/>
              <a:chOff x="4542198" y="2387628"/>
              <a:chExt cx="2138080" cy="349588"/>
            </a:xfrm>
          </p:grpSpPr>
          <p:sp>
            <p:nvSpPr>
              <p:cNvPr id="323" name="平行四边形 322"/>
              <p:cNvSpPr/>
              <p:nvPr/>
            </p:nvSpPr>
            <p:spPr>
              <a:xfrm flipH="1" flipV="1">
                <a:off x="4542198" y="2387628"/>
                <a:ext cx="2138080" cy="349588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325" name="组合 324"/>
              <p:cNvGrpSpPr/>
              <p:nvPr/>
            </p:nvGrpSpPr>
            <p:grpSpPr>
              <a:xfrm>
                <a:off x="4655262" y="2460787"/>
                <a:ext cx="148466" cy="204904"/>
                <a:chOff x="3663144" y="657880"/>
                <a:chExt cx="218552" cy="301632"/>
              </a:xfrm>
            </p:grpSpPr>
            <p:sp>
              <p:nvSpPr>
                <p:cNvPr id="326" name="任意多边形: 形状 325"/>
                <p:cNvSpPr/>
                <p:nvPr/>
              </p:nvSpPr>
              <p:spPr>
                <a:xfrm>
                  <a:off x="3663144" y="65788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54" name="文本框 253"/>
            <p:cNvSpPr txBox="1"/>
            <p:nvPr/>
          </p:nvSpPr>
          <p:spPr>
            <a:xfrm>
              <a:off x="4751006" y="2434629"/>
              <a:ext cx="9346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保养件</a:t>
              </a:r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4605228" y="3616476"/>
            <a:ext cx="2138080" cy="380972"/>
            <a:chOff x="4542198" y="2422989"/>
            <a:chExt cx="2138080" cy="380972"/>
          </a:xfrm>
        </p:grpSpPr>
        <p:grpSp>
          <p:nvGrpSpPr>
            <p:cNvPr id="337" name="组合 336"/>
            <p:cNvGrpSpPr/>
            <p:nvPr/>
          </p:nvGrpSpPr>
          <p:grpSpPr>
            <a:xfrm>
              <a:off x="4542198" y="2422989"/>
              <a:ext cx="2138080" cy="349588"/>
              <a:chOff x="4542198" y="2387628"/>
              <a:chExt cx="2138080" cy="349588"/>
            </a:xfrm>
          </p:grpSpPr>
          <p:sp>
            <p:nvSpPr>
              <p:cNvPr id="339" name="平行四边形 338"/>
              <p:cNvSpPr/>
              <p:nvPr/>
            </p:nvSpPr>
            <p:spPr>
              <a:xfrm flipH="1" flipV="1">
                <a:off x="4542198" y="2387628"/>
                <a:ext cx="2138080" cy="349588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340" name="组合 339"/>
              <p:cNvGrpSpPr/>
              <p:nvPr/>
            </p:nvGrpSpPr>
            <p:grpSpPr>
              <a:xfrm>
                <a:off x="4655262" y="2460787"/>
                <a:ext cx="148466" cy="204904"/>
                <a:chOff x="3663144" y="657880"/>
                <a:chExt cx="218552" cy="301632"/>
              </a:xfrm>
            </p:grpSpPr>
            <p:sp>
              <p:nvSpPr>
                <p:cNvPr id="341" name="任意多边形: 形状 340"/>
                <p:cNvSpPr/>
                <p:nvPr/>
              </p:nvSpPr>
              <p:spPr>
                <a:xfrm>
                  <a:off x="3663144" y="65788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2" name="任意多边形: 形状 341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38" name="文本框 337"/>
            <p:cNvSpPr txBox="1"/>
            <p:nvPr/>
          </p:nvSpPr>
          <p:spPr>
            <a:xfrm>
              <a:off x="4751006" y="2434629"/>
              <a:ext cx="9346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保修件</a:t>
              </a:r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4605228" y="4558861"/>
            <a:ext cx="2138080" cy="380972"/>
            <a:chOff x="4542198" y="2422989"/>
            <a:chExt cx="2138080" cy="380972"/>
          </a:xfrm>
        </p:grpSpPr>
        <p:grpSp>
          <p:nvGrpSpPr>
            <p:cNvPr id="351" name="组合 350"/>
            <p:cNvGrpSpPr/>
            <p:nvPr/>
          </p:nvGrpSpPr>
          <p:grpSpPr>
            <a:xfrm>
              <a:off x="4542198" y="2422989"/>
              <a:ext cx="2138080" cy="349588"/>
              <a:chOff x="4542198" y="2387628"/>
              <a:chExt cx="2138080" cy="349588"/>
            </a:xfrm>
          </p:grpSpPr>
          <p:sp>
            <p:nvSpPr>
              <p:cNvPr id="353" name="平行四边形 352"/>
              <p:cNvSpPr/>
              <p:nvPr/>
            </p:nvSpPr>
            <p:spPr>
              <a:xfrm flipH="1" flipV="1">
                <a:off x="4542198" y="2387628"/>
                <a:ext cx="2138080" cy="349588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354" name="组合 353"/>
              <p:cNvGrpSpPr/>
              <p:nvPr/>
            </p:nvGrpSpPr>
            <p:grpSpPr>
              <a:xfrm>
                <a:off x="4655262" y="2460787"/>
                <a:ext cx="148466" cy="204904"/>
                <a:chOff x="3663144" y="657880"/>
                <a:chExt cx="218552" cy="301632"/>
              </a:xfrm>
            </p:grpSpPr>
            <p:sp>
              <p:nvSpPr>
                <p:cNvPr id="355" name="任意多边形: 形状 354"/>
                <p:cNvSpPr/>
                <p:nvPr/>
              </p:nvSpPr>
              <p:spPr>
                <a:xfrm>
                  <a:off x="3663144" y="65788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6" name="任意多边形: 形状 355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52" name="文本框 351"/>
            <p:cNvSpPr txBox="1"/>
            <p:nvPr/>
          </p:nvSpPr>
          <p:spPr>
            <a:xfrm>
              <a:off x="4751006" y="2434629"/>
              <a:ext cx="12122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专属服务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45642" y="4310388"/>
            <a:ext cx="1758740" cy="914016"/>
            <a:chOff x="9745642" y="4310388"/>
            <a:chExt cx="1758740" cy="914016"/>
          </a:xfrm>
        </p:grpSpPr>
        <p:grpSp>
          <p:nvGrpSpPr>
            <p:cNvPr id="404" name="组合 403"/>
            <p:cNvGrpSpPr/>
            <p:nvPr/>
          </p:nvGrpSpPr>
          <p:grpSpPr>
            <a:xfrm>
              <a:off x="9745642" y="4310388"/>
              <a:ext cx="1758740" cy="914016"/>
              <a:chOff x="9155784" y="3900296"/>
              <a:chExt cx="2180749" cy="764613"/>
            </a:xfrm>
          </p:grpSpPr>
          <p:grpSp>
            <p:nvGrpSpPr>
              <p:cNvPr id="405" name="组合 404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407" name="矩形 406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8" name="矩形 407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406" name="Picture 293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10164905" y="4836805"/>
              <a:ext cx="920214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专属工位</a:t>
              </a:r>
            </a:p>
          </p:txBody>
        </p:sp>
        <p:grpSp>
          <p:nvGrpSpPr>
            <p:cNvPr id="362" name="组合 361"/>
            <p:cNvGrpSpPr/>
            <p:nvPr/>
          </p:nvGrpSpPr>
          <p:grpSpPr>
            <a:xfrm>
              <a:off x="10474499" y="4494122"/>
              <a:ext cx="301027" cy="253497"/>
              <a:chOff x="129886" y="303068"/>
              <a:chExt cx="1645227" cy="1385454"/>
            </a:xfrm>
            <a:solidFill>
              <a:schemeClr val="bg1"/>
            </a:solidFill>
          </p:grpSpPr>
          <p:sp>
            <p:nvSpPr>
              <p:cNvPr id="360" name="任意多边形: 形状 359"/>
              <p:cNvSpPr/>
              <p:nvPr/>
            </p:nvSpPr>
            <p:spPr>
              <a:xfrm>
                <a:off x="303068" y="303068"/>
                <a:ext cx="1298863" cy="519545"/>
              </a:xfrm>
              <a:custGeom>
                <a:avLst/>
                <a:gdLst>
                  <a:gd name="connsiteX0" fmla="*/ 1298864 w 1298863"/>
                  <a:gd name="connsiteY0" fmla="*/ 519545 h 519545"/>
                  <a:gd name="connsiteX1" fmla="*/ 1212273 w 1298863"/>
                  <a:gd name="connsiteY1" fmla="*/ 519545 h 519545"/>
                  <a:gd name="connsiteX2" fmla="*/ 1212273 w 1298863"/>
                  <a:gd name="connsiteY2" fmla="*/ 86591 h 519545"/>
                  <a:gd name="connsiteX3" fmla="*/ 86591 w 1298863"/>
                  <a:gd name="connsiteY3" fmla="*/ 86591 h 519545"/>
                  <a:gd name="connsiteX4" fmla="*/ 86591 w 1298863"/>
                  <a:gd name="connsiteY4" fmla="*/ 519545 h 519545"/>
                  <a:gd name="connsiteX5" fmla="*/ 0 w 1298863"/>
                  <a:gd name="connsiteY5" fmla="*/ 519545 h 519545"/>
                  <a:gd name="connsiteX6" fmla="*/ 0 w 1298863"/>
                  <a:gd name="connsiteY6" fmla="*/ 0 h 519545"/>
                  <a:gd name="connsiteX7" fmla="*/ 1298864 w 1298863"/>
                  <a:gd name="connsiteY7" fmla="*/ 0 h 51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8863" h="519545">
                    <a:moveTo>
                      <a:pt x="1298864" y="519545"/>
                    </a:moveTo>
                    <a:lnTo>
                      <a:pt x="1212273" y="519545"/>
                    </a:lnTo>
                    <a:lnTo>
                      <a:pt x="1212273" y="86591"/>
                    </a:lnTo>
                    <a:lnTo>
                      <a:pt x="86591" y="86591"/>
                    </a:lnTo>
                    <a:lnTo>
                      <a:pt x="86591" y="519545"/>
                    </a:lnTo>
                    <a:lnTo>
                      <a:pt x="0" y="519545"/>
                    </a:lnTo>
                    <a:lnTo>
                      <a:pt x="0" y="0"/>
                    </a:lnTo>
                    <a:lnTo>
                      <a:pt x="1298864" y="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>
                <a:off x="129886" y="736022"/>
                <a:ext cx="1645227" cy="952500"/>
              </a:xfrm>
              <a:custGeom>
                <a:avLst/>
                <a:gdLst>
                  <a:gd name="connsiteX0" fmla="*/ 1645227 w 1645227"/>
                  <a:gd name="connsiteY0" fmla="*/ 952500 h 952500"/>
                  <a:gd name="connsiteX1" fmla="*/ 1212273 w 1645227"/>
                  <a:gd name="connsiteY1" fmla="*/ 952500 h 952500"/>
                  <a:gd name="connsiteX2" fmla="*/ 1212273 w 1645227"/>
                  <a:gd name="connsiteY2" fmla="*/ 822614 h 952500"/>
                  <a:gd name="connsiteX3" fmla="*/ 432955 w 1645227"/>
                  <a:gd name="connsiteY3" fmla="*/ 822614 h 952500"/>
                  <a:gd name="connsiteX4" fmla="*/ 432955 w 1645227"/>
                  <a:gd name="connsiteY4" fmla="*/ 952500 h 952500"/>
                  <a:gd name="connsiteX5" fmla="*/ 0 w 1645227"/>
                  <a:gd name="connsiteY5" fmla="*/ 952500 h 952500"/>
                  <a:gd name="connsiteX6" fmla="*/ 0 w 1645227"/>
                  <a:gd name="connsiteY6" fmla="*/ 0 h 952500"/>
                  <a:gd name="connsiteX7" fmla="*/ 432955 w 1645227"/>
                  <a:gd name="connsiteY7" fmla="*/ 0 h 952500"/>
                  <a:gd name="connsiteX8" fmla="*/ 432955 w 1645227"/>
                  <a:gd name="connsiteY8" fmla="*/ 346364 h 952500"/>
                  <a:gd name="connsiteX9" fmla="*/ 1212273 w 1645227"/>
                  <a:gd name="connsiteY9" fmla="*/ 346364 h 952500"/>
                  <a:gd name="connsiteX10" fmla="*/ 1212273 w 1645227"/>
                  <a:gd name="connsiteY10" fmla="*/ 0 h 952500"/>
                  <a:gd name="connsiteX11" fmla="*/ 1645227 w 1645227"/>
                  <a:gd name="connsiteY11" fmla="*/ 0 h 952500"/>
                  <a:gd name="connsiteX12" fmla="*/ 1645227 w 1645227"/>
                  <a:gd name="connsiteY12" fmla="*/ 952500 h 952500"/>
                  <a:gd name="connsiteX13" fmla="*/ 1298864 w 1645227"/>
                  <a:gd name="connsiteY13" fmla="*/ 865909 h 952500"/>
                  <a:gd name="connsiteX14" fmla="*/ 1558636 w 1645227"/>
                  <a:gd name="connsiteY14" fmla="*/ 865909 h 952500"/>
                  <a:gd name="connsiteX15" fmla="*/ 1558636 w 1645227"/>
                  <a:gd name="connsiteY15" fmla="*/ 86591 h 952500"/>
                  <a:gd name="connsiteX16" fmla="*/ 1298864 w 1645227"/>
                  <a:gd name="connsiteY16" fmla="*/ 86591 h 952500"/>
                  <a:gd name="connsiteX17" fmla="*/ 1298864 w 1645227"/>
                  <a:gd name="connsiteY17" fmla="*/ 432955 h 952500"/>
                  <a:gd name="connsiteX18" fmla="*/ 346364 w 1645227"/>
                  <a:gd name="connsiteY18" fmla="*/ 432955 h 952500"/>
                  <a:gd name="connsiteX19" fmla="*/ 346364 w 1645227"/>
                  <a:gd name="connsiteY19" fmla="*/ 86591 h 952500"/>
                  <a:gd name="connsiteX20" fmla="*/ 86591 w 1645227"/>
                  <a:gd name="connsiteY20" fmla="*/ 86591 h 952500"/>
                  <a:gd name="connsiteX21" fmla="*/ 86591 w 1645227"/>
                  <a:gd name="connsiteY21" fmla="*/ 865909 h 952500"/>
                  <a:gd name="connsiteX22" fmla="*/ 346364 w 1645227"/>
                  <a:gd name="connsiteY22" fmla="*/ 865909 h 952500"/>
                  <a:gd name="connsiteX23" fmla="*/ 346364 w 1645227"/>
                  <a:gd name="connsiteY23" fmla="*/ 736023 h 952500"/>
                  <a:gd name="connsiteX24" fmla="*/ 1298864 w 1645227"/>
                  <a:gd name="connsiteY24" fmla="*/ 736023 h 952500"/>
                  <a:gd name="connsiteX25" fmla="*/ 1298864 w 1645227"/>
                  <a:gd name="connsiteY25" fmla="*/ 865909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45227" h="952500">
                    <a:moveTo>
                      <a:pt x="1645227" y="952500"/>
                    </a:moveTo>
                    <a:lnTo>
                      <a:pt x="1212273" y="952500"/>
                    </a:lnTo>
                    <a:lnTo>
                      <a:pt x="1212273" y="822614"/>
                    </a:lnTo>
                    <a:lnTo>
                      <a:pt x="432955" y="822614"/>
                    </a:lnTo>
                    <a:lnTo>
                      <a:pt x="432955" y="952500"/>
                    </a:lnTo>
                    <a:lnTo>
                      <a:pt x="0" y="952500"/>
                    </a:lnTo>
                    <a:lnTo>
                      <a:pt x="0" y="0"/>
                    </a:lnTo>
                    <a:lnTo>
                      <a:pt x="432955" y="0"/>
                    </a:lnTo>
                    <a:lnTo>
                      <a:pt x="432955" y="346364"/>
                    </a:lnTo>
                    <a:lnTo>
                      <a:pt x="1212273" y="346364"/>
                    </a:lnTo>
                    <a:lnTo>
                      <a:pt x="1212273" y="0"/>
                    </a:lnTo>
                    <a:lnTo>
                      <a:pt x="1645227" y="0"/>
                    </a:lnTo>
                    <a:lnTo>
                      <a:pt x="1645227" y="952500"/>
                    </a:lnTo>
                    <a:close/>
                    <a:moveTo>
                      <a:pt x="1298864" y="865909"/>
                    </a:moveTo>
                    <a:lnTo>
                      <a:pt x="1558636" y="865909"/>
                    </a:lnTo>
                    <a:lnTo>
                      <a:pt x="1558636" y="86591"/>
                    </a:lnTo>
                    <a:lnTo>
                      <a:pt x="1298864" y="86591"/>
                    </a:lnTo>
                    <a:lnTo>
                      <a:pt x="1298864" y="432955"/>
                    </a:lnTo>
                    <a:lnTo>
                      <a:pt x="346364" y="432955"/>
                    </a:lnTo>
                    <a:lnTo>
                      <a:pt x="346364" y="86591"/>
                    </a:lnTo>
                    <a:lnTo>
                      <a:pt x="86591" y="86591"/>
                    </a:lnTo>
                    <a:lnTo>
                      <a:pt x="86591" y="865909"/>
                    </a:lnTo>
                    <a:lnTo>
                      <a:pt x="346364" y="865909"/>
                    </a:lnTo>
                    <a:lnTo>
                      <a:pt x="346364" y="736023"/>
                    </a:lnTo>
                    <a:lnTo>
                      <a:pt x="1298864" y="736023"/>
                    </a:lnTo>
                    <a:lnTo>
                      <a:pt x="1298864" y="865909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952360" y="4310388"/>
            <a:ext cx="1758740" cy="914016"/>
            <a:chOff x="5952360" y="4310388"/>
            <a:chExt cx="1758740" cy="914016"/>
          </a:xfrm>
        </p:grpSpPr>
        <p:grpSp>
          <p:nvGrpSpPr>
            <p:cNvPr id="370" name="组合 369"/>
            <p:cNvGrpSpPr/>
            <p:nvPr/>
          </p:nvGrpSpPr>
          <p:grpSpPr>
            <a:xfrm>
              <a:off x="5952360" y="4310388"/>
              <a:ext cx="1758740" cy="914016"/>
              <a:chOff x="9155784" y="3900296"/>
              <a:chExt cx="2180749" cy="764613"/>
            </a:xfrm>
          </p:grpSpPr>
          <p:grpSp>
            <p:nvGrpSpPr>
              <p:cNvPr id="374" name="组合 373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376" name="矩形 375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矩形 376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375" name="Picture 293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6174138" y="4836805"/>
              <a:ext cx="1315185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专属客户经理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07561" y="4441412"/>
              <a:ext cx="248339" cy="350084"/>
              <a:chOff x="5566916" y="2639124"/>
              <a:chExt cx="1070632" cy="1509273"/>
            </a:xfrm>
            <a:solidFill>
              <a:schemeClr val="bg1"/>
            </a:solidFill>
          </p:grpSpPr>
          <p:sp>
            <p:nvSpPr>
              <p:cNvPr id="24" name="任意多边形: 形状 23"/>
              <p:cNvSpPr/>
              <p:nvPr/>
            </p:nvSpPr>
            <p:spPr>
              <a:xfrm>
                <a:off x="5566916" y="3046171"/>
                <a:ext cx="1070632" cy="1102226"/>
              </a:xfrm>
              <a:custGeom>
                <a:avLst/>
                <a:gdLst>
                  <a:gd name="connsiteX0" fmla="*/ 535223 w 1070632"/>
                  <a:gd name="connsiteY0" fmla="*/ 481242 h 1102226"/>
                  <a:gd name="connsiteX1" fmla="*/ 181384 w 1070632"/>
                  <a:gd name="connsiteY1" fmla="*/ 106753 h 1102226"/>
                  <a:gd name="connsiteX2" fmla="*/ 220638 w 1070632"/>
                  <a:gd name="connsiteY2" fmla="*/ 67499 h 1102226"/>
                  <a:gd name="connsiteX3" fmla="*/ 259891 w 1070632"/>
                  <a:gd name="connsiteY3" fmla="*/ 106753 h 1102226"/>
                  <a:gd name="connsiteX4" fmla="*/ 535409 w 1070632"/>
                  <a:gd name="connsiteY4" fmla="*/ 402735 h 1102226"/>
                  <a:gd name="connsiteX5" fmla="*/ 810927 w 1070632"/>
                  <a:gd name="connsiteY5" fmla="*/ 106753 h 1102226"/>
                  <a:gd name="connsiteX6" fmla="*/ 805160 w 1070632"/>
                  <a:gd name="connsiteY6" fmla="*/ 46663 h 1102226"/>
                  <a:gd name="connsiteX7" fmla="*/ 836228 w 1070632"/>
                  <a:gd name="connsiteY7" fmla="*/ 713 h 1102226"/>
                  <a:gd name="connsiteX8" fmla="*/ 882179 w 1070632"/>
                  <a:gd name="connsiteY8" fmla="*/ 31781 h 1102226"/>
                  <a:gd name="connsiteX9" fmla="*/ 889248 w 1070632"/>
                  <a:gd name="connsiteY9" fmla="*/ 106753 h 1102226"/>
                  <a:gd name="connsiteX10" fmla="*/ 535223 w 1070632"/>
                  <a:gd name="connsiteY10" fmla="*/ 481242 h 1102226"/>
                  <a:gd name="connsiteX11" fmla="*/ 1031193 w 1070632"/>
                  <a:gd name="connsiteY11" fmla="*/ 1102227 h 1102226"/>
                  <a:gd name="connsiteX12" fmla="*/ 39253 w 1070632"/>
                  <a:gd name="connsiteY12" fmla="*/ 1102227 h 1102226"/>
                  <a:gd name="connsiteX13" fmla="*/ 0 w 1070632"/>
                  <a:gd name="connsiteY13" fmla="*/ 1062974 h 1102226"/>
                  <a:gd name="connsiteX14" fmla="*/ 0 w 1070632"/>
                  <a:gd name="connsiteY14" fmla="*/ 823360 h 1102226"/>
                  <a:gd name="connsiteX15" fmla="*/ 186 w 1070632"/>
                  <a:gd name="connsiteY15" fmla="*/ 820570 h 1102226"/>
                  <a:gd name="connsiteX16" fmla="*/ 390116 w 1070632"/>
                  <a:gd name="connsiteY16" fmla="*/ 492032 h 1102226"/>
                  <a:gd name="connsiteX17" fmla="*/ 426765 w 1070632"/>
                  <a:gd name="connsiteY17" fmla="*/ 515844 h 1102226"/>
                  <a:gd name="connsiteX18" fmla="*/ 535409 w 1070632"/>
                  <a:gd name="connsiteY18" fmla="*/ 574631 h 1102226"/>
                  <a:gd name="connsiteX19" fmla="*/ 643868 w 1070632"/>
                  <a:gd name="connsiteY19" fmla="*/ 515844 h 1102226"/>
                  <a:gd name="connsiteX20" fmla="*/ 680517 w 1070632"/>
                  <a:gd name="connsiteY20" fmla="*/ 492032 h 1102226"/>
                  <a:gd name="connsiteX21" fmla="*/ 1070446 w 1070632"/>
                  <a:gd name="connsiteY21" fmla="*/ 820570 h 1102226"/>
                  <a:gd name="connsiteX22" fmla="*/ 1070632 w 1070632"/>
                  <a:gd name="connsiteY22" fmla="*/ 823360 h 1102226"/>
                  <a:gd name="connsiteX23" fmla="*/ 1070632 w 1070632"/>
                  <a:gd name="connsiteY23" fmla="*/ 1063160 h 1102226"/>
                  <a:gd name="connsiteX24" fmla="*/ 1031193 w 1070632"/>
                  <a:gd name="connsiteY24" fmla="*/ 1102227 h 1102226"/>
                  <a:gd name="connsiteX25" fmla="*/ 78507 w 1070632"/>
                  <a:gd name="connsiteY25" fmla="*/ 1023720 h 1102226"/>
                  <a:gd name="connsiteX26" fmla="*/ 992126 w 1070632"/>
                  <a:gd name="connsiteY26" fmla="*/ 1023720 h 1102226"/>
                  <a:gd name="connsiteX27" fmla="*/ 992126 w 1070632"/>
                  <a:gd name="connsiteY27" fmla="*/ 824663 h 1102226"/>
                  <a:gd name="connsiteX28" fmla="*/ 702283 w 1070632"/>
                  <a:gd name="connsiteY28" fmla="*/ 571841 h 1102226"/>
                  <a:gd name="connsiteX29" fmla="*/ 536153 w 1070632"/>
                  <a:gd name="connsiteY29" fmla="*/ 652952 h 1102226"/>
                  <a:gd name="connsiteX30" fmla="*/ 534479 w 1070632"/>
                  <a:gd name="connsiteY30" fmla="*/ 652952 h 1102226"/>
                  <a:gd name="connsiteX31" fmla="*/ 368350 w 1070632"/>
                  <a:gd name="connsiteY31" fmla="*/ 571841 h 1102226"/>
                  <a:gd name="connsiteX32" fmla="*/ 78507 w 1070632"/>
                  <a:gd name="connsiteY32" fmla="*/ 824663 h 1102226"/>
                  <a:gd name="connsiteX33" fmla="*/ 78507 w 1070632"/>
                  <a:gd name="connsiteY33" fmla="*/ 1023720 h 110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70632" h="1102226">
                    <a:moveTo>
                      <a:pt x="535223" y="481242"/>
                    </a:moveTo>
                    <a:cubicBezTo>
                      <a:pt x="340072" y="481242"/>
                      <a:pt x="181384" y="313252"/>
                      <a:pt x="181384" y="106753"/>
                    </a:cubicBezTo>
                    <a:cubicBezTo>
                      <a:pt x="181384" y="85173"/>
                      <a:pt x="198872" y="67499"/>
                      <a:pt x="220638" y="67499"/>
                    </a:cubicBezTo>
                    <a:cubicBezTo>
                      <a:pt x="242404" y="67499"/>
                      <a:pt x="259891" y="84987"/>
                      <a:pt x="259891" y="106753"/>
                    </a:cubicBezTo>
                    <a:cubicBezTo>
                      <a:pt x="259891" y="269906"/>
                      <a:pt x="383418" y="402735"/>
                      <a:pt x="535409" y="402735"/>
                    </a:cubicBezTo>
                    <a:cubicBezTo>
                      <a:pt x="687400" y="402735"/>
                      <a:pt x="810927" y="269906"/>
                      <a:pt x="810927" y="106753"/>
                    </a:cubicBezTo>
                    <a:cubicBezTo>
                      <a:pt x="810927" y="86475"/>
                      <a:pt x="809067" y="66197"/>
                      <a:pt x="805160" y="46663"/>
                    </a:cubicBezTo>
                    <a:cubicBezTo>
                      <a:pt x="801067" y="25455"/>
                      <a:pt x="815020" y="4806"/>
                      <a:pt x="836228" y="713"/>
                    </a:cubicBezTo>
                    <a:cubicBezTo>
                      <a:pt x="857436" y="-3380"/>
                      <a:pt x="878086" y="10573"/>
                      <a:pt x="882179" y="31781"/>
                    </a:cubicBezTo>
                    <a:cubicBezTo>
                      <a:pt x="886830" y="56337"/>
                      <a:pt x="889248" y="81452"/>
                      <a:pt x="889248" y="106753"/>
                    </a:cubicBezTo>
                    <a:cubicBezTo>
                      <a:pt x="889062" y="313252"/>
                      <a:pt x="730374" y="481242"/>
                      <a:pt x="535223" y="481242"/>
                    </a:cubicBezTo>
                    <a:close/>
                    <a:moveTo>
                      <a:pt x="1031193" y="1102227"/>
                    </a:moveTo>
                    <a:lnTo>
                      <a:pt x="39253" y="1102227"/>
                    </a:lnTo>
                    <a:cubicBezTo>
                      <a:pt x="17673" y="1102227"/>
                      <a:pt x="0" y="1084740"/>
                      <a:pt x="0" y="1062974"/>
                    </a:cubicBezTo>
                    <a:lnTo>
                      <a:pt x="0" y="823360"/>
                    </a:lnTo>
                    <a:cubicBezTo>
                      <a:pt x="0" y="822430"/>
                      <a:pt x="0" y="821500"/>
                      <a:pt x="186" y="820570"/>
                    </a:cubicBezTo>
                    <a:cubicBezTo>
                      <a:pt x="18604" y="564585"/>
                      <a:pt x="263240" y="493706"/>
                      <a:pt x="390116" y="492032"/>
                    </a:cubicBezTo>
                    <a:cubicBezTo>
                      <a:pt x="405929" y="491474"/>
                      <a:pt x="420439" y="501147"/>
                      <a:pt x="426765" y="515844"/>
                    </a:cubicBezTo>
                    <a:cubicBezTo>
                      <a:pt x="449089" y="568120"/>
                      <a:pt x="525735" y="574073"/>
                      <a:pt x="535409" y="574631"/>
                    </a:cubicBezTo>
                    <a:cubicBezTo>
                      <a:pt x="544711" y="574073"/>
                      <a:pt x="621543" y="568306"/>
                      <a:pt x="643868" y="515844"/>
                    </a:cubicBezTo>
                    <a:cubicBezTo>
                      <a:pt x="650193" y="501147"/>
                      <a:pt x="665076" y="491660"/>
                      <a:pt x="680517" y="492032"/>
                    </a:cubicBezTo>
                    <a:cubicBezTo>
                      <a:pt x="807393" y="493706"/>
                      <a:pt x="1052029" y="564585"/>
                      <a:pt x="1070446" y="820570"/>
                    </a:cubicBezTo>
                    <a:cubicBezTo>
                      <a:pt x="1070446" y="821500"/>
                      <a:pt x="1070632" y="822430"/>
                      <a:pt x="1070632" y="823360"/>
                    </a:cubicBezTo>
                    <a:lnTo>
                      <a:pt x="1070632" y="1063160"/>
                    </a:lnTo>
                    <a:cubicBezTo>
                      <a:pt x="1070446" y="1084740"/>
                      <a:pt x="1052959" y="1102227"/>
                      <a:pt x="1031193" y="1102227"/>
                    </a:cubicBezTo>
                    <a:close/>
                    <a:moveTo>
                      <a:pt x="78507" y="1023720"/>
                    </a:moveTo>
                    <a:lnTo>
                      <a:pt x="992126" y="1023720"/>
                    </a:lnTo>
                    <a:lnTo>
                      <a:pt x="992126" y="824663"/>
                    </a:lnTo>
                    <a:cubicBezTo>
                      <a:pt x="976313" y="616303"/>
                      <a:pt x="772232" y="578724"/>
                      <a:pt x="702283" y="571841"/>
                    </a:cubicBezTo>
                    <a:cubicBezTo>
                      <a:pt x="649821" y="649417"/>
                      <a:pt x="541176" y="652766"/>
                      <a:pt x="536153" y="652952"/>
                    </a:cubicBezTo>
                    <a:lnTo>
                      <a:pt x="534479" y="652952"/>
                    </a:lnTo>
                    <a:cubicBezTo>
                      <a:pt x="529456" y="652766"/>
                      <a:pt x="420812" y="649417"/>
                      <a:pt x="368350" y="571841"/>
                    </a:cubicBezTo>
                    <a:cubicBezTo>
                      <a:pt x="298586" y="578538"/>
                      <a:pt x="94506" y="616117"/>
                      <a:pt x="78507" y="824663"/>
                    </a:cubicBezTo>
                    <a:lnTo>
                      <a:pt x="78507" y="102372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5799832" y="3415047"/>
                <a:ext cx="612613" cy="733350"/>
              </a:xfrm>
              <a:custGeom>
                <a:avLst/>
                <a:gdLst>
                  <a:gd name="connsiteX0" fmla="*/ 39253 w 612613"/>
                  <a:gd name="connsiteY0" fmla="*/ 733351 h 733350"/>
                  <a:gd name="connsiteX1" fmla="*/ 0 w 612613"/>
                  <a:gd name="connsiteY1" fmla="*/ 694097 h 733350"/>
                  <a:gd name="connsiteX2" fmla="*/ 0 w 612613"/>
                  <a:gd name="connsiteY2" fmla="*/ 492435 h 733350"/>
                  <a:gd name="connsiteX3" fmla="*/ 39253 w 612613"/>
                  <a:gd name="connsiteY3" fmla="*/ 453182 h 733350"/>
                  <a:gd name="connsiteX4" fmla="*/ 78507 w 612613"/>
                  <a:gd name="connsiteY4" fmla="*/ 492435 h 733350"/>
                  <a:gd name="connsiteX5" fmla="*/ 78507 w 612613"/>
                  <a:gd name="connsiteY5" fmla="*/ 694097 h 733350"/>
                  <a:gd name="connsiteX6" fmla="*/ 39253 w 612613"/>
                  <a:gd name="connsiteY6" fmla="*/ 733351 h 733350"/>
                  <a:gd name="connsiteX7" fmla="*/ 157944 w 612613"/>
                  <a:gd name="connsiteY7" fmla="*/ 214313 h 733350"/>
                  <a:gd name="connsiteX8" fmla="*/ 118690 w 612613"/>
                  <a:gd name="connsiteY8" fmla="*/ 175059 h 733350"/>
                  <a:gd name="connsiteX9" fmla="*/ 118690 w 612613"/>
                  <a:gd name="connsiteY9" fmla="*/ 39253 h 733350"/>
                  <a:gd name="connsiteX10" fmla="*/ 157944 w 612613"/>
                  <a:gd name="connsiteY10" fmla="*/ 0 h 733350"/>
                  <a:gd name="connsiteX11" fmla="*/ 197197 w 612613"/>
                  <a:gd name="connsiteY11" fmla="*/ 39253 h 733350"/>
                  <a:gd name="connsiteX12" fmla="*/ 197197 w 612613"/>
                  <a:gd name="connsiteY12" fmla="*/ 175059 h 733350"/>
                  <a:gd name="connsiteX13" fmla="*/ 157944 w 612613"/>
                  <a:gd name="connsiteY13" fmla="*/ 214313 h 733350"/>
                  <a:gd name="connsiteX14" fmla="*/ 447601 w 612613"/>
                  <a:gd name="connsiteY14" fmla="*/ 214313 h 733350"/>
                  <a:gd name="connsiteX15" fmla="*/ 408347 w 612613"/>
                  <a:gd name="connsiteY15" fmla="*/ 175059 h 733350"/>
                  <a:gd name="connsiteX16" fmla="*/ 408347 w 612613"/>
                  <a:gd name="connsiteY16" fmla="*/ 39253 h 733350"/>
                  <a:gd name="connsiteX17" fmla="*/ 447601 w 612613"/>
                  <a:gd name="connsiteY17" fmla="*/ 0 h 733350"/>
                  <a:gd name="connsiteX18" fmla="*/ 486854 w 612613"/>
                  <a:gd name="connsiteY18" fmla="*/ 39253 h 733350"/>
                  <a:gd name="connsiteX19" fmla="*/ 486854 w 612613"/>
                  <a:gd name="connsiteY19" fmla="*/ 175059 h 733350"/>
                  <a:gd name="connsiteX20" fmla="*/ 447601 w 612613"/>
                  <a:gd name="connsiteY20" fmla="*/ 214313 h 733350"/>
                  <a:gd name="connsiteX21" fmla="*/ 573360 w 612613"/>
                  <a:gd name="connsiteY21" fmla="*/ 733351 h 733350"/>
                  <a:gd name="connsiteX22" fmla="*/ 534107 w 612613"/>
                  <a:gd name="connsiteY22" fmla="*/ 694097 h 733350"/>
                  <a:gd name="connsiteX23" fmla="*/ 534107 w 612613"/>
                  <a:gd name="connsiteY23" fmla="*/ 492435 h 733350"/>
                  <a:gd name="connsiteX24" fmla="*/ 573360 w 612613"/>
                  <a:gd name="connsiteY24" fmla="*/ 453182 h 733350"/>
                  <a:gd name="connsiteX25" fmla="*/ 612614 w 612613"/>
                  <a:gd name="connsiteY25" fmla="*/ 492435 h 733350"/>
                  <a:gd name="connsiteX26" fmla="*/ 612614 w 612613"/>
                  <a:gd name="connsiteY26" fmla="*/ 694097 h 733350"/>
                  <a:gd name="connsiteX27" fmla="*/ 573360 w 612613"/>
                  <a:gd name="connsiteY27" fmla="*/ 733351 h 7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12613" h="733350">
                    <a:moveTo>
                      <a:pt x="39253" y="733351"/>
                    </a:moveTo>
                    <a:cubicBezTo>
                      <a:pt x="17673" y="733351"/>
                      <a:pt x="0" y="715863"/>
                      <a:pt x="0" y="694097"/>
                    </a:cubicBezTo>
                    <a:lnTo>
                      <a:pt x="0" y="492435"/>
                    </a:lnTo>
                    <a:cubicBezTo>
                      <a:pt x="0" y="470855"/>
                      <a:pt x="17487" y="453182"/>
                      <a:pt x="39253" y="453182"/>
                    </a:cubicBezTo>
                    <a:cubicBezTo>
                      <a:pt x="60834" y="453182"/>
                      <a:pt x="78507" y="470669"/>
                      <a:pt x="78507" y="492435"/>
                    </a:cubicBezTo>
                    <a:lnTo>
                      <a:pt x="78507" y="694097"/>
                    </a:lnTo>
                    <a:cubicBezTo>
                      <a:pt x="78507" y="715863"/>
                      <a:pt x="60834" y="733351"/>
                      <a:pt x="39253" y="733351"/>
                    </a:cubicBezTo>
                    <a:close/>
                    <a:moveTo>
                      <a:pt x="157944" y="214313"/>
                    </a:moveTo>
                    <a:cubicBezTo>
                      <a:pt x="136364" y="214313"/>
                      <a:pt x="118690" y="196825"/>
                      <a:pt x="118690" y="175059"/>
                    </a:cubicBezTo>
                    <a:lnTo>
                      <a:pt x="118690" y="39253"/>
                    </a:lnTo>
                    <a:cubicBezTo>
                      <a:pt x="118690" y="17673"/>
                      <a:pt x="136178" y="0"/>
                      <a:pt x="157944" y="0"/>
                    </a:cubicBezTo>
                    <a:cubicBezTo>
                      <a:pt x="179710" y="0"/>
                      <a:pt x="197197" y="17487"/>
                      <a:pt x="197197" y="39253"/>
                    </a:cubicBezTo>
                    <a:lnTo>
                      <a:pt x="197197" y="175059"/>
                    </a:lnTo>
                    <a:cubicBezTo>
                      <a:pt x="197197" y="196825"/>
                      <a:pt x="179524" y="214313"/>
                      <a:pt x="157944" y="214313"/>
                    </a:cubicBezTo>
                    <a:close/>
                    <a:moveTo>
                      <a:pt x="447601" y="214313"/>
                    </a:moveTo>
                    <a:cubicBezTo>
                      <a:pt x="426021" y="214313"/>
                      <a:pt x="408347" y="196825"/>
                      <a:pt x="408347" y="175059"/>
                    </a:cubicBezTo>
                    <a:lnTo>
                      <a:pt x="408347" y="39253"/>
                    </a:lnTo>
                    <a:cubicBezTo>
                      <a:pt x="408347" y="17673"/>
                      <a:pt x="425835" y="0"/>
                      <a:pt x="447601" y="0"/>
                    </a:cubicBezTo>
                    <a:cubicBezTo>
                      <a:pt x="469181" y="0"/>
                      <a:pt x="486854" y="17487"/>
                      <a:pt x="486854" y="39253"/>
                    </a:cubicBezTo>
                    <a:lnTo>
                      <a:pt x="486854" y="175059"/>
                    </a:lnTo>
                    <a:cubicBezTo>
                      <a:pt x="486854" y="196825"/>
                      <a:pt x="469367" y="214313"/>
                      <a:pt x="447601" y="214313"/>
                    </a:cubicBezTo>
                    <a:close/>
                    <a:moveTo>
                      <a:pt x="573360" y="733351"/>
                    </a:moveTo>
                    <a:cubicBezTo>
                      <a:pt x="551780" y="733351"/>
                      <a:pt x="534107" y="715863"/>
                      <a:pt x="534107" y="694097"/>
                    </a:cubicBezTo>
                    <a:lnTo>
                      <a:pt x="534107" y="492435"/>
                    </a:lnTo>
                    <a:cubicBezTo>
                      <a:pt x="534107" y="470855"/>
                      <a:pt x="551594" y="453182"/>
                      <a:pt x="573360" y="453182"/>
                    </a:cubicBezTo>
                    <a:cubicBezTo>
                      <a:pt x="594940" y="453182"/>
                      <a:pt x="612614" y="470669"/>
                      <a:pt x="612614" y="492435"/>
                    </a:cubicBezTo>
                    <a:lnTo>
                      <a:pt x="612614" y="694097"/>
                    </a:lnTo>
                    <a:cubicBezTo>
                      <a:pt x="612614" y="715863"/>
                      <a:pt x="594940" y="733351"/>
                      <a:pt x="573360" y="73335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6230503" y="3746748"/>
                <a:ext cx="137293" cy="96552"/>
              </a:xfrm>
              <a:custGeom>
                <a:avLst/>
                <a:gdLst>
                  <a:gd name="connsiteX0" fmla="*/ 0 w 137293"/>
                  <a:gd name="connsiteY0" fmla="*/ 0 h 96552"/>
                  <a:gd name="connsiteX1" fmla="*/ 137294 w 137293"/>
                  <a:gd name="connsiteY1" fmla="*/ 0 h 96552"/>
                  <a:gd name="connsiteX2" fmla="*/ 137294 w 137293"/>
                  <a:gd name="connsiteY2" fmla="*/ 96552 h 96552"/>
                  <a:gd name="connsiteX3" fmla="*/ 0 w 137293"/>
                  <a:gd name="connsiteY3" fmla="*/ 96552 h 9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93" h="96552">
                    <a:moveTo>
                      <a:pt x="0" y="0"/>
                    </a:moveTo>
                    <a:lnTo>
                      <a:pt x="137294" y="0"/>
                    </a:lnTo>
                    <a:lnTo>
                      <a:pt x="137294" y="96552"/>
                    </a:lnTo>
                    <a:lnTo>
                      <a:pt x="0" y="96552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5665519" y="2639124"/>
                <a:ext cx="837293" cy="530170"/>
              </a:xfrm>
              <a:custGeom>
                <a:avLst/>
                <a:gdLst>
                  <a:gd name="connsiteX0" fmla="*/ 751391 w 837293"/>
                  <a:gd name="connsiteY0" fmla="*/ 529984 h 530170"/>
                  <a:gd name="connsiteX1" fmla="*/ 745624 w 837293"/>
                  <a:gd name="connsiteY1" fmla="*/ 529612 h 530170"/>
                  <a:gd name="connsiteX2" fmla="*/ 713254 w 837293"/>
                  <a:gd name="connsiteY2" fmla="*/ 499475 h 530170"/>
                  <a:gd name="connsiteX3" fmla="*/ 628980 w 837293"/>
                  <a:gd name="connsiteY3" fmla="*/ 436223 h 530170"/>
                  <a:gd name="connsiteX4" fmla="*/ 602749 w 837293"/>
                  <a:gd name="connsiteY4" fmla="*/ 399202 h 530170"/>
                  <a:gd name="connsiteX5" fmla="*/ 586378 w 837293"/>
                  <a:gd name="connsiteY5" fmla="*/ 334275 h 530170"/>
                  <a:gd name="connsiteX6" fmla="*/ 565356 w 837293"/>
                  <a:gd name="connsiteY6" fmla="*/ 380226 h 530170"/>
                  <a:gd name="connsiteX7" fmla="*/ 523498 w 837293"/>
                  <a:gd name="connsiteY7" fmla="*/ 409620 h 530170"/>
                  <a:gd name="connsiteX8" fmla="*/ 152916 w 837293"/>
                  <a:gd name="connsiteY8" fmla="*/ 515101 h 530170"/>
                  <a:gd name="connsiteX9" fmla="*/ 122220 w 837293"/>
                  <a:gd name="connsiteY9" fmla="*/ 530170 h 530170"/>
                  <a:gd name="connsiteX10" fmla="*/ 122034 w 837293"/>
                  <a:gd name="connsiteY10" fmla="*/ 530170 h 530170"/>
                  <a:gd name="connsiteX11" fmla="*/ 91338 w 837293"/>
                  <a:gd name="connsiteY11" fmla="*/ 515288 h 530170"/>
                  <a:gd name="connsiteX12" fmla="*/ 739 w 837293"/>
                  <a:gd name="connsiteY12" fmla="*/ 315300 h 530170"/>
                  <a:gd name="connsiteX13" fmla="*/ 2227 w 837293"/>
                  <a:gd name="connsiteY13" fmla="*/ 294650 h 530170"/>
                  <a:gd name="connsiteX14" fmla="*/ 211517 w 837293"/>
                  <a:gd name="connsiteY14" fmla="*/ 79779 h 530170"/>
                  <a:gd name="connsiteX15" fmla="*/ 519219 w 837293"/>
                  <a:gd name="connsiteY15" fmla="*/ 7970 h 530170"/>
                  <a:gd name="connsiteX16" fmla="*/ 648700 w 837293"/>
                  <a:gd name="connsiteY16" fmla="*/ 90197 h 530170"/>
                  <a:gd name="connsiteX17" fmla="*/ 819852 w 837293"/>
                  <a:gd name="connsiteY17" fmla="*/ 228607 h 530170"/>
                  <a:gd name="connsiteX18" fmla="*/ 785435 w 837293"/>
                  <a:gd name="connsiteY18" fmla="*/ 510451 h 530170"/>
                  <a:gd name="connsiteX19" fmla="*/ 751391 w 837293"/>
                  <a:gd name="connsiteY19" fmla="*/ 529984 h 530170"/>
                  <a:gd name="connsiteX20" fmla="*/ 80176 w 837293"/>
                  <a:gd name="connsiteY20" fmla="*/ 310649 h 530170"/>
                  <a:gd name="connsiteX21" fmla="*/ 128173 w 837293"/>
                  <a:gd name="connsiteY21" fmla="*/ 430269 h 530170"/>
                  <a:gd name="connsiteX22" fmla="*/ 500057 w 837293"/>
                  <a:gd name="connsiteY22" fmla="*/ 328694 h 530170"/>
                  <a:gd name="connsiteX23" fmla="*/ 551403 w 837293"/>
                  <a:gd name="connsiteY23" fmla="*/ 262280 h 530170"/>
                  <a:gd name="connsiteX24" fmla="*/ 607400 w 837293"/>
                  <a:gd name="connsiteY24" fmla="*/ 255955 h 530170"/>
                  <a:gd name="connsiteX25" fmla="*/ 679953 w 837293"/>
                  <a:gd name="connsiteY25" fmla="*/ 372413 h 530170"/>
                  <a:gd name="connsiteX26" fmla="*/ 742833 w 837293"/>
                  <a:gd name="connsiteY26" fmla="*/ 411666 h 530170"/>
                  <a:gd name="connsiteX27" fmla="*/ 747298 w 837293"/>
                  <a:gd name="connsiteY27" fmla="*/ 258373 h 530170"/>
                  <a:gd name="connsiteX28" fmla="*/ 614841 w 837293"/>
                  <a:gd name="connsiteY28" fmla="*/ 162007 h 530170"/>
                  <a:gd name="connsiteX29" fmla="*/ 591215 w 837293"/>
                  <a:gd name="connsiteY29" fmla="*/ 144147 h 530170"/>
                  <a:gd name="connsiteX30" fmla="*/ 253003 w 837293"/>
                  <a:gd name="connsiteY30" fmla="*/ 146194 h 530170"/>
                  <a:gd name="connsiteX31" fmla="*/ 80176 w 837293"/>
                  <a:gd name="connsiteY31" fmla="*/ 310649 h 53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37293" h="530170">
                    <a:moveTo>
                      <a:pt x="751391" y="529984"/>
                    </a:moveTo>
                    <a:cubicBezTo>
                      <a:pt x="749531" y="529984"/>
                      <a:pt x="747484" y="529798"/>
                      <a:pt x="745624" y="529612"/>
                    </a:cubicBezTo>
                    <a:cubicBezTo>
                      <a:pt x="729625" y="527194"/>
                      <a:pt x="716788" y="515288"/>
                      <a:pt x="713254" y="499475"/>
                    </a:cubicBezTo>
                    <a:cubicBezTo>
                      <a:pt x="707673" y="474732"/>
                      <a:pt x="659676" y="447013"/>
                      <a:pt x="628980" y="436223"/>
                    </a:cubicBezTo>
                    <a:cubicBezTo>
                      <a:pt x="613353" y="430642"/>
                      <a:pt x="602749" y="415759"/>
                      <a:pt x="602749" y="399202"/>
                    </a:cubicBezTo>
                    <a:cubicBezTo>
                      <a:pt x="602749" y="358832"/>
                      <a:pt x="592517" y="341159"/>
                      <a:pt x="586378" y="334275"/>
                    </a:cubicBezTo>
                    <a:cubicBezTo>
                      <a:pt x="579308" y="342647"/>
                      <a:pt x="569821" y="362739"/>
                      <a:pt x="565356" y="380226"/>
                    </a:cubicBezTo>
                    <a:cubicBezTo>
                      <a:pt x="560519" y="399016"/>
                      <a:pt x="542659" y="411480"/>
                      <a:pt x="523498" y="409620"/>
                    </a:cubicBezTo>
                    <a:cubicBezTo>
                      <a:pt x="258770" y="383389"/>
                      <a:pt x="154032" y="513799"/>
                      <a:pt x="152916" y="515101"/>
                    </a:cubicBezTo>
                    <a:cubicBezTo>
                      <a:pt x="145474" y="524589"/>
                      <a:pt x="134126" y="530170"/>
                      <a:pt x="122220" y="530170"/>
                    </a:cubicBezTo>
                    <a:lnTo>
                      <a:pt x="122034" y="530170"/>
                    </a:lnTo>
                    <a:cubicBezTo>
                      <a:pt x="110128" y="530170"/>
                      <a:pt x="98780" y="524775"/>
                      <a:pt x="91338" y="515288"/>
                    </a:cubicBezTo>
                    <a:cubicBezTo>
                      <a:pt x="24552" y="431386"/>
                      <a:pt x="1669" y="319951"/>
                      <a:pt x="739" y="315300"/>
                    </a:cubicBezTo>
                    <a:cubicBezTo>
                      <a:pt x="-563" y="308416"/>
                      <a:pt x="-191" y="301161"/>
                      <a:pt x="2227" y="294650"/>
                    </a:cubicBezTo>
                    <a:cubicBezTo>
                      <a:pt x="37946" y="193261"/>
                      <a:pt x="193844" y="91127"/>
                      <a:pt x="211517" y="79779"/>
                    </a:cubicBezTo>
                    <a:cubicBezTo>
                      <a:pt x="326859" y="9830"/>
                      <a:pt x="430108" y="-14169"/>
                      <a:pt x="519219" y="7970"/>
                    </a:cubicBezTo>
                    <a:cubicBezTo>
                      <a:pt x="589726" y="25457"/>
                      <a:pt x="631212" y="68059"/>
                      <a:pt x="648700" y="90197"/>
                    </a:cubicBezTo>
                    <a:cubicBezTo>
                      <a:pt x="734834" y="116056"/>
                      <a:pt x="792319" y="162565"/>
                      <a:pt x="819852" y="228607"/>
                    </a:cubicBezTo>
                    <a:cubicBezTo>
                      <a:pt x="872686" y="355669"/>
                      <a:pt x="788970" y="504125"/>
                      <a:pt x="785435" y="510451"/>
                    </a:cubicBezTo>
                    <a:cubicBezTo>
                      <a:pt x="778180" y="522543"/>
                      <a:pt x="765158" y="529984"/>
                      <a:pt x="751391" y="529984"/>
                    </a:cubicBezTo>
                    <a:close/>
                    <a:moveTo>
                      <a:pt x="80176" y="310649"/>
                    </a:moveTo>
                    <a:cubicBezTo>
                      <a:pt x="85757" y="332415"/>
                      <a:pt x="100454" y="382831"/>
                      <a:pt x="128173" y="430269"/>
                    </a:cubicBezTo>
                    <a:cubicBezTo>
                      <a:pt x="183054" y="385435"/>
                      <a:pt x="301186" y="316602"/>
                      <a:pt x="500057" y="328694"/>
                    </a:cubicBezTo>
                    <a:cubicBezTo>
                      <a:pt x="509731" y="305626"/>
                      <a:pt x="526102" y="276604"/>
                      <a:pt x="551403" y="262280"/>
                    </a:cubicBezTo>
                    <a:cubicBezTo>
                      <a:pt x="568891" y="252420"/>
                      <a:pt x="588238" y="250187"/>
                      <a:pt x="607400" y="255955"/>
                    </a:cubicBezTo>
                    <a:cubicBezTo>
                      <a:pt x="614283" y="258001"/>
                      <a:pt x="670838" y="277907"/>
                      <a:pt x="679953" y="372413"/>
                    </a:cubicBezTo>
                    <a:cubicBezTo>
                      <a:pt x="697627" y="380598"/>
                      <a:pt x="721625" y="393621"/>
                      <a:pt x="742833" y="411666"/>
                    </a:cubicBezTo>
                    <a:cubicBezTo>
                      <a:pt x="757158" y="368506"/>
                      <a:pt x="768506" y="308975"/>
                      <a:pt x="747298" y="258373"/>
                    </a:cubicBezTo>
                    <a:cubicBezTo>
                      <a:pt x="728137" y="212794"/>
                      <a:pt x="683674" y="180424"/>
                      <a:pt x="614841" y="162007"/>
                    </a:cubicBezTo>
                    <a:cubicBezTo>
                      <a:pt x="604981" y="159402"/>
                      <a:pt x="596424" y="152891"/>
                      <a:pt x="591215" y="144147"/>
                    </a:cubicBezTo>
                    <a:cubicBezTo>
                      <a:pt x="587680" y="138380"/>
                      <a:pt x="496523" y="-1518"/>
                      <a:pt x="253003" y="146194"/>
                    </a:cubicBezTo>
                    <a:cubicBezTo>
                      <a:pt x="214121" y="171122"/>
                      <a:pt x="109942" y="247769"/>
                      <a:pt x="80176" y="31064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174652" y="5248836"/>
            <a:ext cx="2694010" cy="549158"/>
            <a:chOff x="103688" y="3675626"/>
            <a:chExt cx="2122103" cy="438163"/>
          </a:xfrm>
        </p:grpSpPr>
        <p:sp>
          <p:nvSpPr>
            <p:cNvPr id="55" name="平行四边形 54"/>
            <p:cNvSpPr/>
            <p:nvPr/>
          </p:nvSpPr>
          <p:spPr>
            <a:xfrm flipH="1" flipV="1">
              <a:off x="103688" y="3675626"/>
              <a:ext cx="2122103" cy="438163"/>
            </a:xfrm>
            <a:prstGeom prst="parallelogram">
              <a:avLst>
                <a:gd name="adj" fmla="val 47377"/>
              </a:avLst>
            </a:prstGeom>
            <a:gradFill>
              <a:gsLst>
                <a:gs pos="45000">
                  <a:schemeClr val="accent5"/>
                </a:gs>
                <a:gs pos="88000">
                  <a:schemeClr val="accent5">
                    <a:alpha val="0"/>
                  </a:schemeClr>
                </a:gs>
              </a:gsLst>
              <a:lin ang="0" scaled="0"/>
            </a:gradFill>
            <a:ln w="6350" cap="flat" cmpd="sng" algn="ctr">
              <a:gradFill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59926" y="3781299"/>
              <a:ext cx="1463768" cy="2455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i="1" dirty="0">
                  <a:solidFill>
                    <a:schemeClr val="bg1"/>
                  </a:solidFill>
                  <a:effectLst>
                    <a:outerShdw blurRad="431800" dist="50800" dir="5400000" algn="ctr" rotWithShape="0">
                      <a:srgbClr val="000000">
                        <a:alpha val="4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X6000</a:t>
              </a:r>
              <a:r>
                <a:rPr lang="zh-CN" altLang="en-US" sz="2000" i="1" dirty="0">
                  <a:solidFill>
                    <a:schemeClr val="bg1"/>
                  </a:solidFill>
                  <a:effectLst>
                    <a:outerShdw blurRad="431800" dist="50800" dir="5400000" algn="ctr" rotWithShape="0">
                      <a:srgbClr val="000000">
                        <a:alpha val="4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牵引车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45777B-AC60-BE79-FDCF-7DC6F4BBB374}"/>
              </a:ext>
            </a:extLst>
          </p:cNvPr>
          <p:cNvGrpSpPr/>
          <p:nvPr/>
        </p:nvGrpSpPr>
        <p:grpSpPr>
          <a:xfrm>
            <a:off x="7849001" y="4310388"/>
            <a:ext cx="1758740" cy="914016"/>
            <a:chOff x="7849001" y="4310388"/>
            <a:chExt cx="1758740" cy="914016"/>
          </a:xfrm>
        </p:grpSpPr>
        <p:grpSp>
          <p:nvGrpSpPr>
            <p:cNvPr id="399" name="组合 398"/>
            <p:cNvGrpSpPr/>
            <p:nvPr/>
          </p:nvGrpSpPr>
          <p:grpSpPr>
            <a:xfrm>
              <a:off x="7849001" y="4310388"/>
              <a:ext cx="1758740" cy="914016"/>
              <a:chOff x="9155784" y="3900296"/>
              <a:chExt cx="2180749" cy="764613"/>
            </a:xfrm>
          </p:grpSpPr>
          <p:pic>
            <p:nvPicPr>
              <p:cNvPr id="401" name="Picture 293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  <p:grpSp>
            <p:nvGrpSpPr>
              <p:cNvPr id="400" name="组合 399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403" name="矩形 402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2" name="矩形 401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3" name="文本框 12"/>
            <p:cNvSpPr txBox="1"/>
            <p:nvPr/>
          </p:nvSpPr>
          <p:spPr>
            <a:xfrm>
              <a:off x="8149309" y="4836805"/>
              <a:ext cx="1158125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专属保障群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578692" y="4491784"/>
              <a:ext cx="299358" cy="284726"/>
              <a:chOff x="8230776" y="4461368"/>
              <a:chExt cx="437811" cy="416412"/>
            </a:xfrm>
            <a:solidFill>
              <a:schemeClr val="bg1"/>
            </a:solidFill>
          </p:grpSpPr>
          <p:sp>
            <p:nvSpPr>
              <p:cNvPr id="22" name="任意多边形: 形状 21"/>
              <p:cNvSpPr/>
              <p:nvPr/>
            </p:nvSpPr>
            <p:spPr>
              <a:xfrm>
                <a:off x="8230776" y="4461368"/>
                <a:ext cx="437811" cy="416412"/>
              </a:xfrm>
              <a:custGeom>
                <a:avLst/>
                <a:gdLst>
                  <a:gd name="connsiteX0" fmla="*/ 351926 w 437811"/>
                  <a:gd name="connsiteY0" fmla="*/ 416412 h 416412"/>
                  <a:gd name="connsiteX1" fmla="*/ 335349 w 437811"/>
                  <a:gd name="connsiteY1" fmla="*/ 411508 h 416412"/>
                  <a:gd name="connsiteX2" fmla="*/ 319566 w 437811"/>
                  <a:gd name="connsiteY2" fmla="*/ 401334 h 416412"/>
                  <a:gd name="connsiteX3" fmla="*/ 316438 w 437811"/>
                  <a:gd name="connsiteY3" fmla="*/ 399124 h 416412"/>
                  <a:gd name="connsiteX4" fmla="*/ 307266 w 437811"/>
                  <a:gd name="connsiteY4" fmla="*/ 393056 h 416412"/>
                  <a:gd name="connsiteX5" fmla="*/ 207204 w 437811"/>
                  <a:gd name="connsiteY5" fmla="*/ 375960 h 416412"/>
                  <a:gd name="connsiteX6" fmla="*/ 202547 w 437811"/>
                  <a:gd name="connsiteY6" fmla="*/ 360750 h 416412"/>
                  <a:gd name="connsiteX7" fmla="*/ 209324 w 437811"/>
                  <a:gd name="connsiteY7" fmla="*/ 355298 h 416412"/>
                  <a:gd name="connsiteX8" fmla="*/ 218040 w 437811"/>
                  <a:gd name="connsiteY8" fmla="*/ 356169 h 416412"/>
                  <a:gd name="connsiteX9" fmla="*/ 308150 w 437811"/>
                  <a:gd name="connsiteY9" fmla="*/ 370216 h 416412"/>
                  <a:gd name="connsiteX10" fmla="*/ 316358 w 437811"/>
                  <a:gd name="connsiteY10" fmla="*/ 371988 h 416412"/>
                  <a:gd name="connsiteX11" fmla="*/ 330433 w 437811"/>
                  <a:gd name="connsiteY11" fmla="*/ 381285 h 416412"/>
                  <a:gd name="connsiteX12" fmla="*/ 331785 w 437811"/>
                  <a:gd name="connsiteY12" fmla="*/ 382327 h 416412"/>
                  <a:gd name="connsiteX13" fmla="*/ 347969 w 437811"/>
                  <a:gd name="connsiteY13" fmla="*/ 392773 h 416412"/>
                  <a:gd name="connsiteX14" fmla="*/ 355957 w 437811"/>
                  <a:gd name="connsiteY14" fmla="*/ 393205 h 416412"/>
                  <a:gd name="connsiteX15" fmla="*/ 359162 w 437811"/>
                  <a:gd name="connsiteY15" fmla="*/ 387340 h 416412"/>
                  <a:gd name="connsiteX16" fmla="*/ 359162 w 437811"/>
                  <a:gd name="connsiteY16" fmla="*/ 358697 h 416412"/>
                  <a:gd name="connsiteX17" fmla="*/ 364223 w 437811"/>
                  <a:gd name="connsiteY17" fmla="*/ 349373 h 416412"/>
                  <a:gd name="connsiteX18" fmla="*/ 414935 w 437811"/>
                  <a:gd name="connsiteY18" fmla="*/ 261470 h 416412"/>
                  <a:gd name="connsiteX19" fmla="*/ 412186 w 437811"/>
                  <a:gd name="connsiteY19" fmla="*/ 238233 h 416412"/>
                  <a:gd name="connsiteX20" fmla="*/ 404815 w 437811"/>
                  <a:gd name="connsiteY20" fmla="*/ 218396 h 416412"/>
                  <a:gd name="connsiteX21" fmla="*/ 410109 w 437811"/>
                  <a:gd name="connsiteY21" fmla="*/ 203381 h 416412"/>
                  <a:gd name="connsiteX22" fmla="*/ 425390 w 437811"/>
                  <a:gd name="connsiteY22" fmla="*/ 208578 h 416412"/>
                  <a:gd name="connsiteX23" fmla="*/ 434415 w 437811"/>
                  <a:gd name="connsiteY23" fmla="*/ 232920 h 416412"/>
                  <a:gd name="connsiteX24" fmla="*/ 437811 w 437811"/>
                  <a:gd name="connsiteY24" fmla="*/ 261470 h 416412"/>
                  <a:gd name="connsiteX25" fmla="*/ 382039 w 437811"/>
                  <a:gd name="connsiteY25" fmla="*/ 364533 h 416412"/>
                  <a:gd name="connsiteX26" fmla="*/ 382039 w 437811"/>
                  <a:gd name="connsiteY26" fmla="*/ 387340 h 416412"/>
                  <a:gd name="connsiteX27" fmla="*/ 366502 w 437811"/>
                  <a:gd name="connsiteY27" fmla="*/ 413198 h 416412"/>
                  <a:gd name="connsiteX28" fmla="*/ 364804 w 437811"/>
                  <a:gd name="connsiteY28" fmla="*/ 413970 h 416412"/>
                  <a:gd name="connsiteX29" fmla="*/ 351926 w 437811"/>
                  <a:gd name="connsiteY29" fmla="*/ 416412 h 416412"/>
                  <a:gd name="connsiteX30" fmla="*/ 334265 w 437811"/>
                  <a:gd name="connsiteY30" fmla="*/ 385564 h 416412"/>
                  <a:gd name="connsiteX31" fmla="*/ 334278 w 437811"/>
                  <a:gd name="connsiteY31" fmla="*/ 385580 h 416412"/>
                  <a:gd name="connsiteX32" fmla="*/ 334265 w 437811"/>
                  <a:gd name="connsiteY32" fmla="*/ 385564 h 416412"/>
                  <a:gd name="connsiteX33" fmla="*/ 106339 w 437811"/>
                  <a:gd name="connsiteY33" fmla="*/ 372947 h 416412"/>
                  <a:gd name="connsiteX34" fmla="*/ 91918 w 437811"/>
                  <a:gd name="connsiteY34" fmla="*/ 369311 h 416412"/>
                  <a:gd name="connsiteX35" fmla="*/ 76225 w 437811"/>
                  <a:gd name="connsiteY35" fmla="*/ 343624 h 416412"/>
                  <a:gd name="connsiteX36" fmla="*/ 76225 w 437811"/>
                  <a:gd name="connsiteY36" fmla="*/ 306930 h 416412"/>
                  <a:gd name="connsiteX37" fmla="*/ 0 w 437811"/>
                  <a:gd name="connsiteY37" fmla="*/ 171527 h 416412"/>
                  <a:gd name="connsiteX38" fmla="*/ 197923 w 437811"/>
                  <a:gd name="connsiteY38" fmla="*/ 0 h 416412"/>
                  <a:gd name="connsiteX39" fmla="*/ 395857 w 437811"/>
                  <a:gd name="connsiteY39" fmla="*/ 171527 h 416412"/>
                  <a:gd name="connsiteX40" fmla="*/ 197923 w 437811"/>
                  <a:gd name="connsiteY40" fmla="*/ 343050 h 416412"/>
                  <a:gd name="connsiteX41" fmla="*/ 164971 w 437811"/>
                  <a:gd name="connsiteY41" fmla="*/ 340587 h 416412"/>
                  <a:gd name="connsiteX42" fmla="*/ 147333 w 437811"/>
                  <a:gd name="connsiteY42" fmla="*/ 352056 h 416412"/>
                  <a:gd name="connsiteX43" fmla="*/ 145224 w 437811"/>
                  <a:gd name="connsiteY43" fmla="*/ 353537 h 416412"/>
                  <a:gd name="connsiteX44" fmla="*/ 122370 w 437811"/>
                  <a:gd name="connsiteY44" fmla="*/ 368330 h 416412"/>
                  <a:gd name="connsiteX45" fmla="*/ 106339 w 437811"/>
                  <a:gd name="connsiteY45" fmla="*/ 372947 h 416412"/>
                  <a:gd name="connsiteX46" fmla="*/ 197923 w 437811"/>
                  <a:gd name="connsiteY46" fmla="*/ 22468 h 416412"/>
                  <a:gd name="connsiteX47" fmla="*/ 22876 w 437811"/>
                  <a:gd name="connsiteY47" fmla="*/ 171527 h 416412"/>
                  <a:gd name="connsiteX48" fmla="*/ 93841 w 437811"/>
                  <a:gd name="connsiteY48" fmla="*/ 291456 h 416412"/>
                  <a:gd name="connsiteX49" fmla="*/ 99102 w 437811"/>
                  <a:gd name="connsiteY49" fmla="*/ 300913 h 416412"/>
                  <a:gd name="connsiteX50" fmla="*/ 99102 w 437811"/>
                  <a:gd name="connsiteY50" fmla="*/ 343624 h 416412"/>
                  <a:gd name="connsiteX51" fmla="*/ 102675 w 437811"/>
                  <a:gd name="connsiteY51" fmla="*/ 349489 h 416412"/>
                  <a:gd name="connsiteX52" fmla="*/ 109523 w 437811"/>
                  <a:gd name="connsiteY52" fmla="*/ 349740 h 416412"/>
                  <a:gd name="connsiteX53" fmla="*/ 132277 w 437811"/>
                  <a:gd name="connsiteY53" fmla="*/ 334997 h 416412"/>
                  <a:gd name="connsiteX54" fmla="*/ 132791 w 437811"/>
                  <a:gd name="connsiteY54" fmla="*/ 334691 h 416412"/>
                  <a:gd name="connsiteX55" fmla="*/ 132779 w 437811"/>
                  <a:gd name="connsiteY55" fmla="*/ 334717 h 416412"/>
                  <a:gd name="connsiteX56" fmla="*/ 134040 w 437811"/>
                  <a:gd name="connsiteY56" fmla="*/ 333758 h 416412"/>
                  <a:gd name="connsiteX57" fmla="*/ 156048 w 437811"/>
                  <a:gd name="connsiteY57" fmla="*/ 319436 h 416412"/>
                  <a:gd name="connsiteX58" fmla="*/ 164290 w 437811"/>
                  <a:gd name="connsiteY58" fmla="*/ 317724 h 416412"/>
                  <a:gd name="connsiteX59" fmla="*/ 197923 w 437811"/>
                  <a:gd name="connsiteY59" fmla="*/ 320582 h 416412"/>
                  <a:gd name="connsiteX60" fmla="*/ 372981 w 437811"/>
                  <a:gd name="connsiteY60" fmla="*/ 171527 h 416412"/>
                  <a:gd name="connsiteX61" fmla="*/ 197923 w 437811"/>
                  <a:gd name="connsiteY61" fmla="*/ 22468 h 416412"/>
                  <a:gd name="connsiteX62" fmla="*/ 132287 w 437811"/>
                  <a:gd name="connsiteY62" fmla="*/ 335162 h 416412"/>
                  <a:gd name="connsiteX63" fmla="*/ 132275 w 437811"/>
                  <a:gd name="connsiteY63" fmla="*/ 335177 h 416412"/>
                  <a:gd name="connsiteX64" fmla="*/ 132287 w 437811"/>
                  <a:gd name="connsiteY64" fmla="*/ 335162 h 416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37811" h="416412">
                    <a:moveTo>
                      <a:pt x="351926" y="416412"/>
                    </a:moveTo>
                    <a:cubicBezTo>
                      <a:pt x="345971" y="416412"/>
                      <a:pt x="340241" y="414718"/>
                      <a:pt x="335349" y="411508"/>
                    </a:cubicBezTo>
                    <a:lnTo>
                      <a:pt x="319566" y="401334"/>
                    </a:lnTo>
                    <a:cubicBezTo>
                      <a:pt x="318761" y="400904"/>
                      <a:pt x="317600" y="400209"/>
                      <a:pt x="316438" y="399124"/>
                    </a:cubicBezTo>
                    <a:lnTo>
                      <a:pt x="307266" y="393056"/>
                    </a:lnTo>
                    <a:cubicBezTo>
                      <a:pt x="271901" y="397767"/>
                      <a:pt x="237408" y="391883"/>
                      <a:pt x="207204" y="375960"/>
                    </a:cubicBezTo>
                    <a:cubicBezTo>
                      <a:pt x="201642" y="373025"/>
                      <a:pt x="199553" y="366211"/>
                      <a:pt x="202547" y="360750"/>
                    </a:cubicBezTo>
                    <a:cubicBezTo>
                      <a:pt x="203978" y="358119"/>
                      <a:pt x="206418" y="356159"/>
                      <a:pt x="209324" y="355298"/>
                    </a:cubicBezTo>
                    <a:cubicBezTo>
                      <a:pt x="212231" y="354439"/>
                      <a:pt x="215360" y="354752"/>
                      <a:pt x="218040" y="356169"/>
                    </a:cubicBezTo>
                    <a:cubicBezTo>
                      <a:pt x="245048" y="370413"/>
                      <a:pt x="276214" y="375280"/>
                      <a:pt x="308150" y="370216"/>
                    </a:cubicBezTo>
                    <a:cubicBezTo>
                      <a:pt x="311011" y="369765"/>
                      <a:pt x="313938" y="370397"/>
                      <a:pt x="316358" y="371988"/>
                    </a:cubicBezTo>
                    <a:lnTo>
                      <a:pt x="330433" y="381285"/>
                    </a:lnTo>
                    <a:cubicBezTo>
                      <a:pt x="330902" y="381598"/>
                      <a:pt x="331361" y="381950"/>
                      <a:pt x="331785" y="382327"/>
                    </a:cubicBezTo>
                    <a:lnTo>
                      <a:pt x="347969" y="392773"/>
                    </a:lnTo>
                    <a:cubicBezTo>
                      <a:pt x="350103" y="394181"/>
                      <a:pt x="352417" y="394323"/>
                      <a:pt x="355957" y="393205"/>
                    </a:cubicBezTo>
                    <a:cubicBezTo>
                      <a:pt x="357978" y="391810"/>
                      <a:pt x="359162" y="389673"/>
                      <a:pt x="359162" y="387340"/>
                    </a:cubicBezTo>
                    <a:lnTo>
                      <a:pt x="359162" y="358697"/>
                    </a:lnTo>
                    <a:cubicBezTo>
                      <a:pt x="359164" y="354958"/>
                      <a:pt x="361061" y="351460"/>
                      <a:pt x="364223" y="349373"/>
                    </a:cubicBezTo>
                    <a:cubicBezTo>
                      <a:pt x="395979" y="328433"/>
                      <a:pt x="414935" y="295569"/>
                      <a:pt x="414935" y="261470"/>
                    </a:cubicBezTo>
                    <a:cubicBezTo>
                      <a:pt x="414935" y="253450"/>
                      <a:pt x="414008" y="245635"/>
                      <a:pt x="412186" y="238233"/>
                    </a:cubicBezTo>
                    <a:cubicBezTo>
                      <a:pt x="410545" y="231634"/>
                      <a:pt x="408055" y="224956"/>
                      <a:pt x="404815" y="218396"/>
                    </a:cubicBezTo>
                    <a:cubicBezTo>
                      <a:pt x="402057" y="212814"/>
                      <a:pt x="404424" y="206091"/>
                      <a:pt x="410109" y="203381"/>
                    </a:cubicBezTo>
                    <a:cubicBezTo>
                      <a:pt x="415806" y="200676"/>
                      <a:pt x="422632" y="202998"/>
                      <a:pt x="425390" y="208578"/>
                    </a:cubicBezTo>
                    <a:cubicBezTo>
                      <a:pt x="429345" y="216564"/>
                      <a:pt x="432373" y="224753"/>
                      <a:pt x="434415" y="232920"/>
                    </a:cubicBezTo>
                    <a:cubicBezTo>
                      <a:pt x="436672" y="242073"/>
                      <a:pt x="437811" y="251673"/>
                      <a:pt x="437811" y="261470"/>
                    </a:cubicBezTo>
                    <a:cubicBezTo>
                      <a:pt x="437811" y="301191"/>
                      <a:pt x="417080" y="339308"/>
                      <a:pt x="382039" y="364533"/>
                    </a:cubicBezTo>
                    <a:lnTo>
                      <a:pt x="382039" y="387340"/>
                    </a:lnTo>
                    <a:cubicBezTo>
                      <a:pt x="382039" y="397981"/>
                      <a:pt x="376086" y="407889"/>
                      <a:pt x="366502" y="413198"/>
                    </a:cubicBezTo>
                    <a:cubicBezTo>
                      <a:pt x="365958" y="413502"/>
                      <a:pt x="365391" y="413760"/>
                      <a:pt x="364804" y="413970"/>
                    </a:cubicBezTo>
                    <a:cubicBezTo>
                      <a:pt x="360224" y="415611"/>
                      <a:pt x="356014" y="416412"/>
                      <a:pt x="351926" y="416412"/>
                    </a:cubicBezTo>
                    <a:moveTo>
                      <a:pt x="334265" y="385564"/>
                    </a:moveTo>
                    <a:lnTo>
                      <a:pt x="334278" y="385580"/>
                    </a:lnTo>
                    <a:lnTo>
                      <a:pt x="334265" y="385564"/>
                    </a:lnTo>
                    <a:moveTo>
                      <a:pt x="106339" y="372947"/>
                    </a:moveTo>
                    <a:cubicBezTo>
                      <a:pt x="101346" y="372947"/>
                      <a:pt x="96354" y="371692"/>
                      <a:pt x="91918" y="369311"/>
                    </a:cubicBezTo>
                    <a:cubicBezTo>
                      <a:pt x="82457" y="364481"/>
                      <a:pt x="76225" y="354353"/>
                      <a:pt x="76225" y="343624"/>
                    </a:cubicBezTo>
                    <a:lnTo>
                      <a:pt x="76225" y="306930"/>
                    </a:lnTo>
                    <a:cubicBezTo>
                      <a:pt x="28371" y="274582"/>
                      <a:pt x="0" y="224395"/>
                      <a:pt x="0" y="171527"/>
                    </a:cubicBezTo>
                    <a:cubicBezTo>
                      <a:pt x="0" y="76947"/>
                      <a:pt x="88791" y="0"/>
                      <a:pt x="197923" y="0"/>
                    </a:cubicBezTo>
                    <a:cubicBezTo>
                      <a:pt x="307067" y="0"/>
                      <a:pt x="395857" y="76947"/>
                      <a:pt x="395857" y="171527"/>
                    </a:cubicBezTo>
                    <a:cubicBezTo>
                      <a:pt x="395857" y="266105"/>
                      <a:pt x="307067" y="343050"/>
                      <a:pt x="197923" y="343050"/>
                    </a:cubicBezTo>
                    <a:cubicBezTo>
                      <a:pt x="187110" y="343050"/>
                      <a:pt x="176040" y="342221"/>
                      <a:pt x="164971" y="340587"/>
                    </a:cubicBezTo>
                    <a:lnTo>
                      <a:pt x="147333" y="352056"/>
                    </a:lnTo>
                    <a:cubicBezTo>
                      <a:pt x="146485" y="352748"/>
                      <a:pt x="145736" y="353221"/>
                      <a:pt x="145224" y="353537"/>
                    </a:cubicBezTo>
                    <a:lnTo>
                      <a:pt x="122370" y="368330"/>
                    </a:lnTo>
                    <a:cubicBezTo>
                      <a:pt x="118112" y="371248"/>
                      <a:pt x="112327" y="372947"/>
                      <a:pt x="106339" y="372947"/>
                    </a:cubicBezTo>
                    <a:moveTo>
                      <a:pt x="197923" y="22468"/>
                    </a:moveTo>
                    <a:cubicBezTo>
                      <a:pt x="101402" y="22468"/>
                      <a:pt x="22876" y="89338"/>
                      <a:pt x="22876" y="171527"/>
                    </a:cubicBezTo>
                    <a:cubicBezTo>
                      <a:pt x="22876" y="218616"/>
                      <a:pt x="49404" y="263450"/>
                      <a:pt x="93841" y="291456"/>
                    </a:cubicBezTo>
                    <a:cubicBezTo>
                      <a:pt x="97120" y="293522"/>
                      <a:pt x="99103" y="297087"/>
                      <a:pt x="99102" y="300913"/>
                    </a:cubicBezTo>
                    <a:lnTo>
                      <a:pt x="99102" y="343624"/>
                    </a:lnTo>
                    <a:cubicBezTo>
                      <a:pt x="99102" y="346000"/>
                      <a:pt x="100576" y="348407"/>
                      <a:pt x="102675" y="349489"/>
                    </a:cubicBezTo>
                    <a:cubicBezTo>
                      <a:pt x="105626" y="351069"/>
                      <a:pt x="108764" y="350245"/>
                      <a:pt x="109523" y="349740"/>
                    </a:cubicBezTo>
                    <a:lnTo>
                      <a:pt x="132277" y="334997"/>
                    </a:lnTo>
                    <a:cubicBezTo>
                      <a:pt x="132623" y="334784"/>
                      <a:pt x="132768" y="334691"/>
                      <a:pt x="132791" y="334691"/>
                    </a:cubicBezTo>
                    <a:cubicBezTo>
                      <a:pt x="132791" y="334691"/>
                      <a:pt x="132791" y="334701"/>
                      <a:pt x="132779" y="334717"/>
                    </a:cubicBezTo>
                    <a:cubicBezTo>
                      <a:pt x="133174" y="334365"/>
                      <a:pt x="133595" y="334044"/>
                      <a:pt x="134040" y="333758"/>
                    </a:cubicBezTo>
                    <a:lnTo>
                      <a:pt x="156048" y="319436"/>
                    </a:lnTo>
                    <a:cubicBezTo>
                      <a:pt x="158486" y="317859"/>
                      <a:pt x="161426" y="317249"/>
                      <a:pt x="164290" y="317724"/>
                    </a:cubicBezTo>
                    <a:cubicBezTo>
                      <a:pt x="175605" y="319623"/>
                      <a:pt x="186921" y="320582"/>
                      <a:pt x="197923" y="320582"/>
                    </a:cubicBezTo>
                    <a:cubicBezTo>
                      <a:pt x="294455" y="320582"/>
                      <a:pt x="372981" y="253714"/>
                      <a:pt x="372981" y="171527"/>
                    </a:cubicBezTo>
                    <a:cubicBezTo>
                      <a:pt x="372982" y="89338"/>
                      <a:pt x="294455" y="22468"/>
                      <a:pt x="197923" y="22468"/>
                    </a:cubicBezTo>
                    <a:moveTo>
                      <a:pt x="132287" y="335162"/>
                    </a:moveTo>
                    <a:cubicBezTo>
                      <a:pt x="132287" y="335167"/>
                      <a:pt x="132275" y="335172"/>
                      <a:pt x="132275" y="335177"/>
                    </a:cubicBezTo>
                    <a:cubicBezTo>
                      <a:pt x="132275" y="335172"/>
                      <a:pt x="132287" y="335168"/>
                      <a:pt x="132287" y="335162"/>
                    </a:cubicBezTo>
                  </a:path>
                </a:pathLst>
              </a:custGeom>
              <a:grpFill/>
              <a:ln w="4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8338750" y="4612162"/>
                <a:ext cx="175906" cy="40180"/>
              </a:xfrm>
              <a:custGeom>
                <a:avLst/>
                <a:gdLst>
                  <a:gd name="connsiteX0" fmla="*/ 39051 w 175906"/>
                  <a:gd name="connsiteY0" fmla="*/ 19175 h 40180"/>
                  <a:gd name="connsiteX1" fmla="*/ 19526 w 175906"/>
                  <a:gd name="connsiteY1" fmla="*/ 38353 h 40180"/>
                  <a:gd name="connsiteX2" fmla="*/ 0 w 175906"/>
                  <a:gd name="connsiteY2" fmla="*/ 19175 h 40180"/>
                  <a:gd name="connsiteX3" fmla="*/ 19526 w 175906"/>
                  <a:gd name="connsiteY3" fmla="*/ 0 h 40180"/>
                  <a:gd name="connsiteX4" fmla="*/ 39051 w 175906"/>
                  <a:gd name="connsiteY4" fmla="*/ 19175 h 40180"/>
                  <a:gd name="connsiteX5" fmla="*/ 110929 w 175906"/>
                  <a:gd name="connsiteY5" fmla="*/ 22847 h 40180"/>
                  <a:gd name="connsiteX6" fmla="*/ 93277 w 175906"/>
                  <a:gd name="connsiteY6" fmla="*/ 40180 h 40180"/>
                  <a:gd name="connsiteX7" fmla="*/ 75627 w 175906"/>
                  <a:gd name="connsiteY7" fmla="*/ 22847 h 40180"/>
                  <a:gd name="connsiteX8" fmla="*/ 93277 w 175906"/>
                  <a:gd name="connsiteY8" fmla="*/ 5511 h 40180"/>
                  <a:gd name="connsiteX9" fmla="*/ 110929 w 175906"/>
                  <a:gd name="connsiteY9" fmla="*/ 22847 h 40180"/>
                  <a:gd name="connsiteX10" fmla="*/ 175907 w 175906"/>
                  <a:gd name="connsiteY10" fmla="*/ 22847 h 40180"/>
                  <a:gd name="connsiteX11" fmla="*/ 158256 w 175906"/>
                  <a:gd name="connsiteY11" fmla="*/ 40180 h 40180"/>
                  <a:gd name="connsiteX12" fmla="*/ 140605 w 175906"/>
                  <a:gd name="connsiteY12" fmla="*/ 22847 h 40180"/>
                  <a:gd name="connsiteX13" fmla="*/ 158256 w 175906"/>
                  <a:gd name="connsiteY13" fmla="*/ 5511 h 40180"/>
                  <a:gd name="connsiteX14" fmla="*/ 175907 w 175906"/>
                  <a:gd name="connsiteY14" fmla="*/ 22847 h 4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5906" h="40180">
                    <a:moveTo>
                      <a:pt x="39051" y="19175"/>
                    </a:moveTo>
                    <a:cubicBezTo>
                      <a:pt x="39051" y="29736"/>
                      <a:pt x="30280" y="38353"/>
                      <a:pt x="19526" y="38353"/>
                    </a:cubicBezTo>
                    <a:cubicBezTo>
                      <a:pt x="8773" y="38353"/>
                      <a:pt x="0" y="29736"/>
                      <a:pt x="0" y="19175"/>
                    </a:cubicBezTo>
                    <a:cubicBezTo>
                      <a:pt x="0" y="8615"/>
                      <a:pt x="8772" y="0"/>
                      <a:pt x="19526" y="0"/>
                    </a:cubicBezTo>
                    <a:cubicBezTo>
                      <a:pt x="30280" y="0"/>
                      <a:pt x="39051" y="8614"/>
                      <a:pt x="39051" y="19175"/>
                    </a:cubicBezTo>
                    <a:close/>
                    <a:moveTo>
                      <a:pt x="110929" y="22847"/>
                    </a:moveTo>
                    <a:cubicBezTo>
                      <a:pt x="110929" y="32393"/>
                      <a:pt x="102998" y="40180"/>
                      <a:pt x="93277" y="40180"/>
                    </a:cubicBezTo>
                    <a:cubicBezTo>
                      <a:pt x="83555" y="40180"/>
                      <a:pt x="75627" y="32393"/>
                      <a:pt x="75627" y="22847"/>
                    </a:cubicBezTo>
                    <a:cubicBezTo>
                      <a:pt x="75627" y="13299"/>
                      <a:pt x="83554" y="5511"/>
                      <a:pt x="93277" y="5511"/>
                    </a:cubicBezTo>
                    <a:cubicBezTo>
                      <a:pt x="102997" y="5511"/>
                      <a:pt x="110929" y="13299"/>
                      <a:pt x="110929" y="22847"/>
                    </a:cubicBezTo>
                    <a:close/>
                    <a:moveTo>
                      <a:pt x="175907" y="22847"/>
                    </a:moveTo>
                    <a:cubicBezTo>
                      <a:pt x="175907" y="32393"/>
                      <a:pt x="167976" y="40180"/>
                      <a:pt x="158256" y="40180"/>
                    </a:cubicBezTo>
                    <a:cubicBezTo>
                      <a:pt x="148534" y="40180"/>
                      <a:pt x="140605" y="32393"/>
                      <a:pt x="140605" y="22847"/>
                    </a:cubicBezTo>
                    <a:cubicBezTo>
                      <a:pt x="140605" y="13299"/>
                      <a:pt x="148534" y="5511"/>
                      <a:pt x="158256" y="5511"/>
                    </a:cubicBezTo>
                    <a:cubicBezTo>
                      <a:pt x="167976" y="5511"/>
                      <a:pt x="175907" y="13299"/>
                      <a:pt x="175907" y="22847"/>
                    </a:cubicBezTo>
                    <a:close/>
                  </a:path>
                </a:pathLst>
              </a:custGeom>
              <a:grpFill/>
              <a:ln w="4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8" name="组合 257"/>
          <p:cNvGrpSpPr/>
          <p:nvPr/>
        </p:nvGrpSpPr>
        <p:grpSpPr>
          <a:xfrm>
            <a:off x="6180486" y="3494821"/>
            <a:ext cx="2347112" cy="561757"/>
            <a:chOff x="5601048" y="-1859466"/>
            <a:chExt cx="2347112" cy="561757"/>
          </a:xfrm>
        </p:grpSpPr>
        <p:sp>
          <p:nvSpPr>
            <p:cNvPr id="33" name="文本框 32"/>
            <p:cNvSpPr txBox="1"/>
            <p:nvPr/>
          </p:nvSpPr>
          <p:spPr>
            <a:xfrm>
              <a:off x="6158604" y="-1859466"/>
              <a:ext cx="1789556" cy="561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整车基础件</a:t>
              </a: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、</a:t>
              </a:r>
              <a:r>
                <a:rPr lang="zh-CN" altLang="zh-CN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重要件</a:t>
              </a:r>
              <a:endParaRPr lang="en-US" altLang="zh-CN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</a:rPr>
                <a:t>保修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60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个月</a:t>
              </a:r>
              <a:endParaRPr lang="zh-CN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601048" y="-1808234"/>
              <a:ext cx="442532" cy="459182"/>
              <a:chOff x="5955631" y="4342109"/>
              <a:chExt cx="442532" cy="459182"/>
            </a:xfrm>
            <a:solidFill>
              <a:schemeClr val="bg1"/>
            </a:solidFill>
          </p:grpSpPr>
          <p:sp>
            <p:nvSpPr>
              <p:cNvPr id="44" name="任意多边形: 形状 43"/>
              <p:cNvSpPr/>
              <p:nvPr/>
            </p:nvSpPr>
            <p:spPr>
              <a:xfrm>
                <a:off x="5955631" y="4342109"/>
                <a:ext cx="442532" cy="459182"/>
              </a:xfrm>
              <a:custGeom>
                <a:avLst/>
                <a:gdLst>
                  <a:gd name="connsiteX0" fmla="*/ 437075 w 442532"/>
                  <a:gd name="connsiteY0" fmla="*/ 186507 h 459182"/>
                  <a:gd name="connsiteX1" fmla="*/ 434807 w 442532"/>
                  <a:gd name="connsiteY1" fmla="*/ 177437 h 459182"/>
                  <a:gd name="connsiteX2" fmla="*/ 421201 w 442532"/>
                  <a:gd name="connsiteY2" fmla="*/ 162697 h 459182"/>
                  <a:gd name="connsiteX3" fmla="*/ 413833 w 442532"/>
                  <a:gd name="connsiteY3" fmla="*/ 160395 h 459182"/>
                  <a:gd name="connsiteX4" fmla="*/ 413833 w 442532"/>
                  <a:gd name="connsiteY4" fmla="*/ 155329 h 459182"/>
                  <a:gd name="connsiteX5" fmla="*/ 331064 w 442532"/>
                  <a:gd name="connsiteY5" fmla="*/ 68027 h 459182"/>
                  <a:gd name="connsiteX6" fmla="*/ 326531 w 442532"/>
                  <a:gd name="connsiteY6" fmla="*/ 68027 h 459182"/>
                  <a:gd name="connsiteX7" fmla="*/ 322562 w 442532"/>
                  <a:gd name="connsiteY7" fmla="*/ 69728 h 459182"/>
                  <a:gd name="connsiteX8" fmla="*/ 311833 w 442532"/>
                  <a:gd name="connsiteY8" fmla="*/ 85034 h 459182"/>
                  <a:gd name="connsiteX9" fmla="*/ 255046 w 442532"/>
                  <a:gd name="connsiteY9" fmla="*/ 85034 h 459182"/>
                  <a:gd name="connsiteX10" fmla="*/ 236960 w 442532"/>
                  <a:gd name="connsiteY10" fmla="*/ 68027 h 459182"/>
                  <a:gd name="connsiteX11" fmla="*/ 198412 w 442532"/>
                  <a:gd name="connsiteY11" fmla="*/ 68027 h 459182"/>
                  <a:gd name="connsiteX12" fmla="*/ 198412 w 442532"/>
                  <a:gd name="connsiteY12" fmla="*/ 11905 h 459182"/>
                  <a:gd name="connsiteX13" fmla="*/ 187074 w 442532"/>
                  <a:gd name="connsiteY13" fmla="*/ 0 h 459182"/>
                  <a:gd name="connsiteX14" fmla="*/ 175169 w 442532"/>
                  <a:gd name="connsiteY14" fmla="*/ 0 h 459182"/>
                  <a:gd name="connsiteX15" fmla="*/ 163264 w 442532"/>
                  <a:gd name="connsiteY15" fmla="*/ 9637 h 459182"/>
                  <a:gd name="connsiteX16" fmla="*/ 151360 w 442532"/>
                  <a:gd name="connsiteY16" fmla="*/ 78231 h 459182"/>
                  <a:gd name="connsiteX17" fmla="*/ 151301 w 442532"/>
                  <a:gd name="connsiteY17" fmla="*/ 79784 h 459182"/>
                  <a:gd name="connsiteX18" fmla="*/ 107709 w 442532"/>
                  <a:gd name="connsiteY18" fmla="*/ 155329 h 459182"/>
                  <a:gd name="connsiteX19" fmla="*/ 107709 w 442532"/>
                  <a:gd name="connsiteY19" fmla="*/ 198413 h 459182"/>
                  <a:gd name="connsiteX20" fmla="*/ 90702 w 442532"/>
                  <a:gd name="connsiteY20" fmla="*/ 198413 h 459182"/>
                  <a:gd name="connsiteX21" fmla="*/ 90702 w 442532"/>
                  <a:gd name="connsiteY21" fmla="*/ 147392 h 459182"/>
                  <a:gd name="connsiteX22" fmla="*/ 85033 w 442532"/>
                  <a:gd name="connsiteY22" fmla="*/ 141723 h 459182"/>
                  <a:gd name="connsiteX23" fmla="*/ 73695 w 442532"/>
                  <a:gd name="connsiteY23" fmla="*/ 141723 h 459182"/>
                  <a:gd name="connsiteX24" fmla="*/ 56688 w 442532"/>
                  <a:gd name="connsiteY24" fmla="*/ 158730 h 459182"/>
                  <a:gd name="connsiteX25" fmla="*/ 56688 w 442532"/>
                  <a:gd name="connsiteY25" fmla="*/ 164399 h 459182"/>
                  <a:gd name="connsiteX26" fmla="*/ 56122 w 442532"/>
                  <a:gd name="connsiteY26" fmla="*/ 164966 h 459182"/>
                  <a:gd name="connsiteX27" fmla="*/ 34580 w 442532"/>
                  <a:gd name="connsiteY27" fmla="*/ 164966 h 459182"/>
                  <a:gd name="connsiteX28" fmla="*/ 34012 w 442532"/>
                  <a:gd name="connsiteY28" fmla="*/ 164399 h 459182"/>
                  <a:gd name="connsiteX29" fmla="*/ 34012 w 442532"/>
                  <a:gd name="connsiteY29" fmla="*/ 158730 h 459182"/>
                  <a:gd name="connsiteX30" fmla="*/ 17005 w 442532"/>
                  <a:gd name="connsiteY30" fmla="*/ 141723 h 459182"/>
                  <a:gd name="connsiteX31" fmla="*/ 5669 w 442532"/>
                  <a:gd name="connsiteY31" fmla="*/ 141723 h 459182"/>
                  <a:gd name="connsiteX32" fmla="*/ 0 w 442532"/>
                  <a:gd name="connsiteY32" fmla="*/ 147392 h 459182"/>
                  <a:gd name="connsiteX33" fmla="*/ 0 w 442532"/>
                  <a:gd name="connsiteY33" fmla="*/ 306121 h 459182"/>
                  <a:gd name="connsiteX34" fmla="*/ 5669 w 442532"/>
                  <a:gd name="connsiteY34" fmla="*/ 311791 h 459182"/>
                  <a:gd name="connsiteX35" fmla="*/ 22109 w 442532"/>
                  <a:gd name="connsiteY35" fmla="*/ 311791 h 459182"/>
                  <a:gd name="connsiteX36" fmla="*/ 39116 w 442532"/>
                  <a:gd name="connsiteY36" fmla="*/ 294784 h 459182"/>
                  <a:gd name="connsiteX37" fmla="*/ 39116 w 442532"/>
                  <a:gd name="connsiteY37" fmla="*/ 289681 h 459182"/>
                  <a:gd name="connsiteX38" fmla="*/ 39683 w 442532"/>
                  <a:gd name="connsiteY38" fmla="*/ 289115 h 459182"/>
                  <a:gd name="connsiteX39" fmla="*/ 56123 w 442532"/>
                  <a:gd name="connsiteY39" fmla="*/ 289115 h 459182"/>
                  <a:gd name="connsiteX40" fmla="*/ 56689 w 442532"/>
                  <a:gd name="connsiteY40" fmla="*/ 289681 h 459182"/>
                  <a:gd name="connsiteX41" fmla="*/ 56689 w 442532"/>
                  <a:gd name="connsiteY41" fmla="*/ 294784 h 459182"/>
                  <a:gd name="connsiteX42" fmla="*/ 73696 w 442532"/>
                  <a:gd name="connsiteY42" fmla="*/ 311791 h 459182"/>
                  <a:gd name="connsiteX43" fmla="*/ 85034 w 442532"/>
                  <a:gd name="connsiteY43" fmla="*/ 311791 h 459182"/>
                  <a:gd name="connsiteX44" fmla="*/ 90703 w 442532"/>
                  <a:gd name="connsiteY44" fmla="*/ 306121 h 459182"/>
                  <a:gd name="connsiteX45" fmla="*/ 90703 w 442532"/>
                  <a:gd name="connsiteY45" fmla="*/ 255102 h 459182"/>
                  <a:gd name="connsiteX46" fmla="*/ 107710 w 442532"/>
                  <a:gd name="connsiteY46" fmla="*/ 255102 h 459182"/>
                  <a:gd name="connsiteX47" fmla="*/ 107710 w 442532"/>
                  <a:gd name="connsiteY47" fmla="*/ 298185 h 459182"/>
                  <a:gd name="connsiteX48" fmla="*/ 150227 w 442532"/>
                  <a:gd name="connsiteY48" fmla="*/ 373015 h 459182"/>
                  <a:gd name="connsiteX49" fmla="*/ 151254 w 442532"/>
                  <a:gd name="connsiteY49" fmla="*/ 373518 h 459182"/>
                  <a:gd name="connsiteX50" fmla="*/ 162699 w 442532"/>
                  <a:gd name="connsiteY50" fmla="*/ 448979 h 459182"/>
                  <a:gd name="connsiteX51" fmla="*/ 174603 w 442532"/>
                  <a:gd name="connsiteY51" fmla="*/ 459182 h 459182"/>
                  <a:gd name="connsiteX52" fmla="*/ 186508 w 442532"/>
                  <a:gd name="connsiteY52" fmla="*/ 459182 h 459182"/>
                  <a:gd name="connsiteX53" fmla="*/ 197846 w 442532"/>
                  <a:gd name="connsiteY53" fmla="*/ 447278 h 459182"/>
                  <a:gd name="connsiteX54" fmla="*/ 197846 w 442532"/>
                  <a:gd name="connsiteY54" fmla="*/ 384499 h 459182"/>
                  <a:gd name="connsiteX55" fmla="*/ 201247 w 442532"/>
                  <a:gd name="connsiteY55" fmla="*/ 385486 h 459182"/>
                  <a:gd name="connsiteX56" fmla="*/ 236961 w 442532"/>
                  <a:gd name="connsiteY56" fmla="*/ 385486 h 459182"/>
                  <a:gd name="connsiteX57" fmla="*/ 255048 w 442532"/>
                  <a:gd name="connsiteY57" fmla="*/ 368480 h 459182"/>
                  <a:gd name="connsiteX58" fmla="*/ 311836 w 442532"/>
                  <a:gd name="connsiteY58" fmla="*/ 368480 h 459182"/>
                  <a:gd name="connsiteX59" fmla="*/ 322563 w 442532"/>
                  <a:gd name="connsiteY59" fmla="*/ 383786 h 459182"/>
                  <a:gd name="connsiteX60" fmla="*/ 326531 w 442532"/>
                  <a:gd name="connsiteY60" fmla="*/ 385486 h 459182"/>
                  <a:gd name="connsiteX61" fmla="*/ 331633 w 442532"/>
                  <a:gd name="connsiteY61" fmla="*/ 385486 h 459182"/>
                  <a:gd name="connsiteX62" fmla="*/ 370294 w 442532"/>
                  <a:gd name="connsiteY62" fmla="*/ 373879 h 459182"/>
                  <a:gd name="connsiteX63" fmla="*/ 376416 w 442532"/>
                  <a:gd name="connsiteY63" fmla="*/ 403627 h 459182"/>
                  <a:gd name="connsiteX64" fmla="*/ 388322 w 442532"/>
                  <a:gd name="connsiteY64" fmla="*/ 413831 h 459182"/>
                  <a:gd name="connsiteX65" fmla="*/ 401928 w 442532"/>
                  <a:gd name="connsiteY65" fmla="*/ 413831 h 459182"/>
                  <a:gd name="connsiteX66" fmla="*/ 413833 w 442532"/>
                  <a:gd name="connsiteY66" fmla="*/ 401927 h 459182"/>
                  <a:gd name="connsiteX67" fmla="*/ 413833 w 442532"/>
                  <a:gd name="connsiteY67" fmla="*/ 294076 h 459182"/>
                  <a:gd name="connsiteX68" fmla="*/ 420068 w 442532"/>
                  <a:gd name="connsiteY68" fmla="*/ 292517 h 459182"/>
                  <a:gd name="connsiteX69" fmla="*/ 434807 w 442532"/>
                  <a:gd name="connsiteY69" fmla="*/ 277778 h 459182"/>
                  <a:gd name="connsiteX70" fmla="*/ 436508 w 442532"/>
                  <a:gd name="connsiteY70" fmla="*/ 271542 h 459182"/>
                  <a:gd name="connsiteX71" fmla="*/ 437075 w 442532"/>
                  <a:gd name="connsiteY71" fmla="*/ 186507 h 459182"/>
                  <a:gd name="connsiteX72" fmla="*/ 297619 w 442532"/>
                  <a:gd name="connsiteY72" fmla="*/ 201813 h 459182"/>
                  <a:gd name="connsiteX73" fmla="*/ 300453 w 442532"/>
                  <a:gd name="connsiteY73" fmla="*/ 198979 h 459182"/>
                  <a:gd name="connsiteX74" fmla="*/ 300453 w 442532"/>
                  <a:gd name="connsiteY74" fmla="*/ 96372 h 459182"/>
                  <a:gd name="connsiteX75" fmla="*/ 311792 w 442532"/>
                  <a:gd name="connsiteY75" fmla="*/ 96372 h 459182"/>
                  <a:gd name="connsiteX76" fmla="*/ 311792 w 442532"/>
                  <a:gd name="connsiteY76" fmla="*/ 357142 h 459182"/>
                  <a:gd name="connsiteX77" fmla="*/ 255102 w 442532"/>
                  <a:gd name="connsiteY77" fmla="*/ 357142 h 459182"/>
                  <a:gd name="connsiteX78" fmla="*/ 255102 w 442532"/>
                  <a:gd name="connsiteY78" fmla="*/ 96372 h 459182"/>
                  <a:gd name="connsiteX79" fmla="*/ 294785 w 442532"/>
                  <a:gd name="connsiteY79" fmla="*/ 96372 h 459182"/>
                  <a:gd name="connsiteX80" fmla="*/ 294785 w 442532"/>
                  <a:gd name="connsiteY80" fmla="*/ 198979 h 459182"/>
                  <a:gd name="connsiteX81" fmla="*/ 297619 w 442532"/>
                  <a:gd name="connsiteY81" fmla="*/ 201813 h 459182"/>
                  <a:gd name="connsiteX82" fmla="*/ 174603 w 442532"/>
                  <a:gd name="connsiteY82" fmla="*/ 11905 h 459182"/>
                  <a:gd name="connsiteX83" fmla="*/ 175170 w 442532"/>
                  <a:gd name="connsiteY83" fmla="*/ 11338 h 459182"/>
                  <a:gd name="connsiteX84" fmla="*/ 187074 w 442532"/>
                  <a:gd name="connsiteY84" fmla="*/ 11338 h 459182"/>
                  <a:gd name="connsiteX85" fmla="*/ 187642 w 442532"/>
                  <a:gd name="connsiteY85" fmla="*/ 11905 h 459182"/>
                  <a:gd name="connsiteX86" fmla="*/ 187642 w 442532"/>
                  <a:gd name="connsiteY86" fmla="*/ 68360 h 459182"/>
                  <a:gd name="connsiteX87" fmla="*/ 163865 w 442532"/>
                  <a:gd name="connsiteY87" fmla="*/ 73778 h 459182"/>
                  <a:gd name="connsiteX88" fmla="*/ 174603 w 442532"/>
                  <a:gd name="connsiteY88" fmla="*/ 11905 h 459182"/>
                  <a:gd name="connsiteX89" fmla="*/ 79365 w 442532"/>
                  <a:gd name="connsiteY89" fmla="*/ 300453 h 459182"/>
                  <a:gd name="connsiteX90" fmla="*/ 73696 w 442532"/>
                  <a:gd name="connsiteY90" fmla="*/ 300453 h 459182"/>
                  <a:gd name="connsiteX91" fmla="*/ 68028 w 442532"/>
                  <a:gd name="connsiteY91" fmla="*/ 294784 h 459182"/>
                  <a:gd name="connsiteX92" fmla="*/ 68028 w 442532"/>
                  <a:gd name="connsiteY92" fmla="*/ 289681 h 459182"/>
                  <a:gd name="connsiteX93" fmla="*/ 56123 w 442532"/>
                  <a:gd name="connsiteY93" fmla="*/ 277777 h 459182"/>
                  <a:gd name="connsiteX94" fmla="*/ 39683 w 442532"/>
                  <a:gd name="connsiteY94" fmla="*/ 277777 h 459182"/>
                  <a:gd name="connsiteX95" fmla="*/ 39683 w 442532"/>
                  <a:gd name="connsiteY95" fmla="*/ 235827 h 459182"/>
                  <a:gd name="connsiteX96" fmla="*/ 36849 w 442532"/>
                  <a:gd name="connsiteY96" fmla="*/ 232993 h 459182"/>
                  <a:gd name="connsiteX97" fmla="*/ 34014 w 442532"/>
                  <a:gd name="connsiteY97" fmla="*/ 235827 h 459182"/>
                  <a:gd name="connsiteX98" fmla="*/ 34014 w 442532"/>
                  <a:gd name="connsiteY98" fmla="*/ 279118 h 459182"/>
                  <a:gd name="connsiteX99" fmla="*/ 27778 w 442532"/>
                  <a:gd name="connsiteY99" fmla="*/ 289681 h 459182"/>
                  <a:gd name="connsiteX100" fmla="*/ 27778 w 442532"/>
                  <a:gd name="connsiteY100" fmla="*/ 294784 h 459182"/>
                  <a:gd name="connsiteX101" fmla="*/ 22109 w 442532"/>
                  <a:gd name="connsiteY101" fmla="*/ 300453 h 459182"/>
                  <a:gd name="connsiteX102" fmla="*/ 11337 w 442532"/>
                  <a:gd name="connsiteY102" fmla="*/ 300453 h 459182"/>
                  <a:gd name="connsiteX103" fmla="*/ 11337 w 442532"/>
                  <a:gd name="connsiteY103" fmla="*/ 153061 h 459182"/>
                  <a:gd name="connsiteX104" fmla="*/ 17006 w 442532"/>
                  <a:gd name="connsiteY104" fmla="*/ 153061 h 459182"/>
                  <a:gd name="connsiteX105" fmla="*/ 22675 w 442532"/>
                  <a:gd name="connsiteY105" fmla="*/ 158730 h 459182"/>
                  <a:gd name="connsiteX106" fmla="*/ 22675 w 442532"/>
                  <a:gd name="connsiteY106" fmla="*/ 163832 h 459182"/>
                  <a:gd name="connsiteX107" fmla="*/ 34580 w 442532"/>
                  <a:gd name="connsiteY107" fmla="*/ 175737 h 459182"/>
                  <a:gd name="connsiteX108" fmla="*/ 56123 w 442532"/>
                  <a:gd name="connsiteY108" fmla="*/ 175737 h 459182"/>
                  <a:gd name="connsiteX109" fmla="*/ 56689 w 442532"/>
                  <a:gd name="connsiteY109" fmla="*/ 175710 h 459182"/>
                  <a:gd name="connsiteX110" fmla="*/ 56689 w 442532"/>
                  <a:gd name="connsiteY110" fmla="*/ 201813 h 459182"/>
                  <a:gd name="connsiteX111" fmla="*/ 59523 w 442532"/>
                  <a:gd name="connsiteY111" fmla="*/ 204648 h 459182"/>
                  <a:gd name="connsiteX112" fmla="*/ 62358 w 442532"/>
                  <a:gd name="connsiteY112" fmla="*/ 201813 h 459182"/>
                  <a:gd name="connsiteX113" fmla="*/ 62358 w 442532"/>
                  <a:gd name="connsiteY113" fmla="*/ 174073 h 459182"/>
                  <a:gd name="connsiteX114" fmla="*/ 68027 w 442532"/>
                  <a:gd name="connsiteY114" fmla="*/ 163833 h 459182"/>
                  <a:gd name="connsiteX115" fmla="*/ 68027 w 442532"/>
                  <a:gd name="connsiteY115" fmla="*/ 158731 h 459182"/>
                  <a:gd name="connsiteX116" fmla="*/ 73695 w 442532"/>
                  <a:gd name="connsiteY116" fmla="*/ 153062 h 459182"/>
                  <a:gd name="connsiteX117" fmla="*/ 79364 w 442532"/>
                  <a:gd name="connsiteY117" fmla="*/ 153062 h 459182"/>
                  <a:gd name="connsiteX118" fmla="*/ 79364 w 442532"/>
                  <a:gd name="connsiteY118" fmla="*/ 300453 h 459182"/>
                  <a:gd name="connsiteX119" fmla="*/ 90703 w 442532"/>
                  <a:gd name="connsiteY119" fmla="*/ 243764 h 459182"/>
                  <a:gd name="connsiteX120" fmla="*/ 90703 w 442532"/>
                  <a:gd name="connsiteY120" fmla="*/ 209750 h 459182"/>
                  <a:gd name="connsiteX121" fmla="*/ 107710 w 442532"/>
                  <a:gd name="connsiteY121" fmla="*/ 209750 h 459182"/>
                  <a:gd name="connsiteX122" fmla="*/ 107710 w 442532"/>
                  <a:gd name="connsiteY122" fmla="*/ 243764 h 459182"/>
                  <a:gd name="connsiteX123" fmla="*/ 90703 w 442532"/>
                  <a:gd name="connsiteY123" fmla="*/ 243764 h 459182"/>
                  <a:gd name="connsiteX124" fmla="*/ 243764 w 442532"/>
                  <a:gd name="connsiteY124" fmla="*/ 367346 h 459182"/>
                  <a:gd name="connsiteX125" fmla="*/ 236960 w 442532"/>
                  <a:gd name="connsiteY125" fmla="*/ 374148 h 459182"/>
                  <a:gd name="connsiteX126" fmla="*/ 201247 w 442532"/>
                  <a:gd name="connsiteY126" fmla="*/ 374148 h 459182"/>
                  <a:gd name="connsiteX127" fmla="*/ 197845 w 442532"/>
                  <a:gd name="connsiteY127" fmla="*/ 375137 h 459182"/>
                  <a:gd name="connsiteX128" fmla="*/ 197845 w 442532"/>
                  <a:gd name="connsiteY128" fmla="*/ 359977 h 459182"/>
                  <a:gd name="connsiteX129" fmla="*/ 192176 w 442532"/>
                  <a:gd name="connsiteY129" fmla="*/ 354307 h 459182"/>
                  <a:gd name="connsiteX130" fmla="*/ 186507 w 442532"/>
                  <a:gd name="connsiteY130" fmla="*/ 359977 h 459182"/>
                  <a:gd name="connsiteX131" fmla="*/ 186507 w 442532"/>
                  <a:gd name="connsiteY131" fmla="*/ 447278 h 459182"/>
                  <a:gd name="connsiteX132" fmla="*/ 185941 w 442532"/>
                  <a:gd name="connsiteY132" fmla="*/ 447844 h 459182"/>
                  <a:gd name="connsiteX133" fmla="*/ 174036 w 442532"/>
                  <a:gd name="connsiteY133" fmla="*/ 447844 h 459182"/>
                  <a:gd name="connsiteX134" fmla="*/ 173469 w 442532"/>
                  <a:gd name="connsiteY134" fmla="*/ 447278 h 459182"/>
                  <a:gd name="connsiteX135" fmla="*/ 155329 w 442532"/>
                  <a:gd name="connsiteY135" fmla="*/ 327663 h 459182"/>
                  <a:gd name="connsiteX136" fmla="*/ 149094 w 442532"/>
                  <a:gd name="connsiteY136" fmla="*/ 323128 h 459182"/>
                  <a:gd name="connsiteX137" fmla="*/ 144558 w 442532"/>
                  <a:gd name="connsiteY137" fmla="*/ 329365 h 459182"/>
                  <a:gd name="connsiteX138" fmla="*/ 148953 w 442532"/>
                  <a:gd name="connsiteY138" fmla="*/ 358344 h 459182"/>
                  <a:gd name="connsiteX139" fmla="*/ 119048 w 442532"/>
                  <a:gd name="connsiteY139" fmla="*/ 298185 h 459182"/>
                  <a:gd name="connsiteX140" fmla="*/ 119048 w 442532"/>
                  <a:gd name="connsiteY140" fmla="*/ 155329 h 459182"/>
                  <a:gd name="connsiteX141" fmla="*/ 195012 w 442532"/>
                  <a:gd name="connsiteY141" fmla="*/ 79365 h 459182"/>
                  <a:gd name="connsiteX142" fmla="*/ 236961 w 442532"/>
                  <a:gd name="connsiteY142" fmla="*/ 79365 h 459182"/>
                  <a:gd name="connsiteX143" fmla="*/ 243765 w 442532"/>
                  <a:gd name="connsiteY143" fmla="*/ 86167 h 459182"/>
                  <a:gd name="connsiteX144" fmla="*/ 243765 w 442532"/>
                  <a:gd name="connsiteY144" fmla="*/ 367346 h 459182"/>
                  <a:gd name="connsiteX145" fmla="*/ 243764 w 442532"/>
                  <a:gd name="connsiteY145" fmla="*/ 367346 h 459182"/>
                  <a:gd name="connsiteX146" fmla="*/ 329364 w 442532"/>
                  <a:gd name="connsiteY146" fmla="*/ 374148 h 459182"/>
                  <a:gd name="connsiteX147" fmla="*/ 323128 w 442532"/>
                  <a:gd name="connsiteY147" fmla="*/ 367346 h 459182"/>
                  <a:gd name="connsiteX148" fmla="*/ 323128 w 442532"/>
                  <a:gd name="connsiteY148" fmla="*/ 86167 h 459182"/>
                  <a:gd name="connsiteX149" fmla="*/ 329364 w 442532"/>
                  <a:gd name="connsiteY149" fmla="*/ 79365 h 459182"/>
                  <a:gd name="connsiteX150" fmla="*/ 402493 w 442532"/>
                  <a:gd name="connsiteY150" fmla="*/ 155329 h 459182"/>
                  <a:gd name="connsiteX151" fmla="*/ 402493 w 442532"/>
                  <a:gd name="connsiteY151" fmla="*/ 298185 h 459182"/>
                  <a:gd name="connsiteX152" fmla="*/ 373179 w 442532"/>
                  <a:gd name="connsiteY152" fmla="*/ 358252 h 459182"/>
                  <a:gd name="connsiteX153" fmla="*/ 373017 w 442532"/>
                  <a:gd name="connsiteY153" fmla="*/ 358276 h 459182"/>
                  <a:gd name="connsiteX154" fmla="*/ 369051 w 442532"/>
                  <a:gd name="connsiteY154" fmla="*/ 361208 h 459182"/>
                  <a:gd name="connsiteX155" fmla="*/ 329364 w 442532"/>
                  <a:gd name="connsiteY155" fmla="*/ 374148 h 459182"/>
                  <a:gd name="connsiteX156" fmla="*/ 402493 w 442532"/>
                  <a:gd name="connsiteY156" fmla="*/ 401359 h 459182"/>
                  <a:gd name="connsiteX157" fmla="*/ 401928 w 442532"/>
                  <a:gd name="connsiteY157" fmla="*/ 401927 h 459182"/>
                  <a:gd name="connsiteX158" fmla="*/ 388322 w 442532"/>
                  <a:gd name="connsiteY158" fmla="*/ 401927 h 459182"/>
                  <a:gd name="connsiteX159" fmla="*/ 387755 w 442532"/>
                  <a:gd name="connsiteY159" fmla="*/ 401359 h 459182"/>
                  <a:gd name="connsiteX160" fmla="*/ 380654 w 442532"/>
                  <a:gd name="connsiteY160" fmla="*/ 366873 h 459182"/>
                  <a:gd name="connsiteX161" fmla="*/ 402493 w 442532"/>
                  <a:gd name="connsiteY161" fmla="*/ 341476 h 459182"/>
                  <a:gd name="connsiteX162" fmla="*/ 402493 w 442532"/>
                  <a:gd name="connsiteY162" fmla="*/ 401359 h 459182"/>
                  <a:gd name="connsiteX163" fmla="*/ 425170 w 442532"/>
                  <a:gd name="connsiteY163" fmla="*/ 268707 h 459182"/>
                  <a:gd name="connsiteX164" fmla="*/ 423469 w 442532"/>
                  <a:gd name="connsiteY164" fmla="*/ 274943 h 459182"/>
                  <a:gd name="connsiteX165" fmla="*/ 416666 w 442532"/>
                  <a:gd name="connsiteY165" fmla="*/ 281746 h 459182"/>
                  <a:gd name="connsiteX166" fmla="*/ 413833 w 442532"/>
                  <a:gd name="connsiteY166" fmla="*/ 282501 h 459182"/>
                  <a:gd name="connsiteX167" fmla="*/ 413833 w 442532"/>
                  <a:gd name="connsiteY167" fmla="*/ 172406 h 459182"/>
                  <a:gd name="connsiteX168" fmla="*/ 417233 w 442532"/>
                  <a:gd name="connsiteY168" fmla="*/ 173469 h 459182"/>
                  <a:gd name="connsiteX169" fmla="*/ 423470 w 442532"/>
                  <a:gd name="connsiteY169" fmla="*/ 180272 h 459182"/>
                  <a:gd name="connsiteX170" fmla="*/ 425737 w 442532"/>
                  <a:gd name="connsiteY170" fmla="*/ 189342 h 459182"/>
                  <a:gd name="connsiteX171" fmla="*/ 425170 w 442532"/>
                  <a:gd name="connsiteY171" fmla="*/ 268707 h 459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2532" h="459182">
                    <a:moveTo>
                      <a:pt x="437075" y="186507"/>
                    </a:moveTo>
                    <a:lnTo>
                      <a:pt x="434807" y="177437"/>
                    </a:lnTo>
                    <a:cubicBezTo>
                      <a:pt x="433106" y="170634"/>
                      <a:pt x="428003" y="164965"/>
                      <a:pt x="421201" y="162697"/>
                    </a:cubicBezTo>
                    <a:lnTo>
                      <a:pt x="413833" y="160395"/>
                    </a:lnTo>
                    <a:lnTo>
                      <a:pt x="413833" y="155329"/>
                    </a:lnTo>
                    <a:cubicBezTo>
                      <a:pt x="413833" y="108276"/>
                      <a:pt x="377550" y="70861"/>
                      <a:pt x="331064" y="68027"/>
                    </a:cubicBezTo>
                    <a:lnTo>
                      <a:pt x="326531" y="68027"/>
                    </a:lnTo>
                    <a:cubicBezTo>
                      <a:pt x="324829" y="68027"/>
                      <a:pt x="323696" y="68594"/>
                      <a:pt x="322562" y="69728"/>
                    </a:cubicBezTo>
                    <a:cubicBezTo>
                      <a:pt x="316650" y="72415"/>
                      <a:pt x="312274" y="78163"/>
                      <a:pt x="311833" y="85034"/>
                    </a:cubicBezTo>
                    <a:lnTo>
                      <a:pt x="255046" y="85034"/>
                    </a:lnTo>
                    <a:cubicBezTo>
                      <a:pt x="254479" y="75385"/>
                      <a:pt x="246781" y="68027"/>
                      <a:pt x="236960" y="68027"/>
                    </a:cubicBezTo>
                    <a:lnTo>
                      <a:pt x="198412" y="68027"/>
                    </a:lnTo>
                    <a:lnTo>
                      <a:pt x="198412" y="11905"/>
                    </a:lnTo>
                    <a:cubicBezTo>
                      <a:pt x="198412" y="5102"/>
                      <a:pt x="193877" y="0"/>
                      <a:pt x="187074" y="0"/>
                    </a:cubicBezTo>
                    <a:lnTo>
                      <a:pt x="175169" y="0"/>
                    </a:lnTo>
                    <a:cubicBezTo>
                      <a:pt x="168933" y="0"/>
                      <a:pt x="164399" y="3968"/>
                      <a:pt x="163264" y="9637"/>
                    </a:cubicBezTo>
                    <a:lnTo>
                      <a:pt x="151360" y="78231"/>
                    </a:lnTo>
                    <a:cubicBezTo>
                      <a:pt x="151276" y="78744"/>
                      <a:pt x="151256" y="79266"/>
                      <a:pt x="151301" y="79784"/>
                    </a:cubicBezTo>
                    <a:cubicBezTo>
                      <a:pt x="125254" y="94897"/>
                      <a:pt x="107709" y="123070"/>
                      <a:pt x="107709" y="155329"/>
                    </a:cubicBezTo>
                    <a:lnTo>
                      <a:pt x="107709" y="198413"/>
                    </a:lnTo>
                    <a:lnTo>
                      <a:pt x="90702" y="198413"/>
                    </a:lnTo>
                    <a:lnTo>
                      <a:pt x="90702" y="147392"/>
                    </a:lnTo>
                    <a:cubicBezTo>
                      <a:pt x="90702" y="143990"/>
                      <a:pt x="88434" y="141723"/>
                      <a:pt x="85033" y="141723"/>
                    </a:cubicBezTo>
                    <a:lnTo>
                      <a:pt x="73695" y="141723"/>
                    </a:lnTo>
                    <a:cubicBezTo>
                      <a:pt x="64058" y="141723"/>
                      <a:pt x="56688" y="149093"/>
                      <a:pt x="56688" y="158730"/>
                    </a:cubicBezTo>
                    <a:lnTo>
                      <a:pt x="56688" y="164399"/>
                    </a:lnTo>
                    <a:cubicBezTo>
                      <a:pt x="56688" y="164966"/>
                      <a:pt x="56688" y="164966"/>
                      <a:pt x="56122" y="164966"/>
                    </a:cubicBezTo>
                    <a:lnTo>
                      <a:pt x="34580" y="164966"/>
                    </a:lnTo>
                    <a:cubicBezTo>
                      <a:pt x="34012" y="164966"/>
                      <a:pt x="34012" y="164966"/>
                      <a:pt x="34012" y="164399"/>
                    </a:cubicBezTo>
                    <a:lnTo>
                      <a:pt x="34012" y="158730"/>
                    </a:lnTo>
                    <a:cubicBezTo>
                      <a:pt x="34012" y="149094"/>
                      <a:pt x="26643" y="141723"/>
                      <a:pt x="17005" y="141723"/>
                    </a:cubicBezTo>
                    <a:lnTo>
                      <a:pt x="5669" y="141723"/>
                    </a:lnTo>
                    <a:cubicBezTo>
                      <a:pt x="2268" y="141723"/>
                      <a:pt x="0" y="143990"/>
                      <a:pt x="0" y="147392"/>
                    </a:cubicBezTo>
                    <a:lnTo>
                      <a:pt x="0" y="306121"/>
                    </a:lnTo>
                    <a:cubicBezTo>
                      <a:pt x="0" y="309523"/>
                      <a:pt x="2268" y="311791"/>
                      <a:pt x="5669" y="311791"/>
                    </a:cubicBezTo>
                    <a:lnTo>
                      <a:pt x="22109" y="311791"/>
                    </a:lnTo>
                    <a:cubicBezTo>
                      <a:pt x="31746" y="311791"/>
                      <a:pt x="39116" y="304421"/>
                      <a:pt x="39116" y="294784"/>
                    </a:cubicBezTo>
                    <a:lnTo>
                      <a:pt x="39116" y="289681"/>
                    </a:lnTo>
                    <a:cubicBezTo>
                      <a:pt x="39116" y="289115"/>
                      <a:pt x="39116" y="289115"/>
                      <a:pt x="39683" y="289115"/>
                    </a:cubicBezTo>
                    <a:lnTo>
                      <a:pt x="56123" y="289115"/>
                    </a:lnTo>
                    <a:cubicBezTo>
                      <a:pt x="56689" y="289115"/>
                      <a:pt x="56689" y="289115"/>
                      <a:pt x="56689" y="289681"/>
                    </a:cubicBezTo>
                    <a:lnTo>
                      <a:pt x="56689" y="294784"/>
                    </a:lnTo>
                    <a:cubicBezTo>
                      <a:pt x="56689" y="304421"/>
                      <a:pt x="64059" y="311791"/>
                      <a:pt x="73696" y="311791"/>
                    </a:cubicBezTo>
                    <a:lnTo>
                      <a:pt x="85034" y="311791"/>
                    </a:lnTo>
                    <a:cubicBezTo>
                      <a:pt x="88435" y="311791"/>
                      <a:pt x="90703" y="309523"/>
                      <a:pt x="90703" y="306121"/>
                    </a:cubicBezTo>
                    <a:lnTo>
                      <a:pt x="90703" y="255102"/>
                    </a:lnTo>
                    <a:lnTo>
                      <a:pt x="107710" y="255102"/>
                    </a:lnTo>
                    <a:lnTo>
                      <a:pt x="107710" y="298185"/>
                    </a:lnTo>
                    <a:cubicBezTo>
                      <a:pt x="107710" y="328798"/>
                      <a:pt x="123583" y="357709"/>
                      <a:pt x="150227" y="373015"/>
                    </a:cubicBezTo>
                    <a:cubicBezTo>
                      <a:pt x="150562" y="373217"/>
                      <a:pt x="150907" y="373380"/>
                      <a:pt x="151254" y="373518"/>
                    </a:cubicBezTo>
                    <a:lnTo>
                      <a:pt x="162699" y="448979"/>
                    </a:lnTo>
                    <a:cubicBezTo>
                      <a:pt x="163832" y="455215"/>
                      <a:pt x="168368" y="459182"/>
                      <a:pt x="174603" y="459182"/>
                    </a:cubicBezTo>
                    <a:lnTo>
                      <a:pt x="186508" y="459182"/>
                    </a:lnTo>
                    <a:cubicBezTo>
                      <a:pt x="193311" y="459182"/>
                      <a:pt x="198413" y="454081"/>
                      <a:pt x="197846" y="447278"/>
                    </a:cubicBezTo>
                    <a:lnTo>
                      <a:pt x="197846" y="384499"/>
                    </a:lnTo>
                    <a:cubicBezTo>
                      <a:pt x="198762" y="385127"/>
                      <a:pt x="199913" y="385486"/>
                      <a:pt x="201247" y="385486"/>
                    </a:cubicBezTo>
                    <a:lnTo>
                      <a:pt x="236961" y="385486"/>
                    </a:lnTo>
                    <a:cubicBezTo>
                      <a:pt x="246783" y="385486"/>
                      <a:pt x="254482" y="378129"/>
                      <a:pt x="255048" y="368480"/>
                    </a:cubicBezTo>
                    <a:lnTo>
                      <a:pt x="311836" y="368480"/>
                    </a:lnTo>
                    <a:cubicBezTo>
                      <a:pt x="312274" y="375350"/>
                      <a:pt x="316651" y="381099"/>
                      <a:pt x="322563" y="383786"/>
                    </a:cubicBezTo>
                    <a:cubicBezTo>
                      <a:pt x="323696" y="384919"/>
                      <a:pt x="324830" y="385486"/>
                      <a:pt x="326531" y="385486"/>
                    </a:cubicBezTo>
                    <a:lnTo>
                      <a:pt x="331633" y="385486"/>
                    </a:lnTo>
                    <a:cubicBezTo>
                      <a:pt x="345678" y="384620"/>
                      <a:pt x="358814" y="380503"/>
                      <a:pt x="370294" y="373879"/>
                    </a:cubicBezTo>
                    <a:lnTo>
                      <a:pt x="376416" y="403627"/>
                    </a:lnTo>
                    <a:cubicBezTo>
                      <a:pt x="377551" y="409862"/>
                      <a:pt x="382653" y="413831"/>
                      <a:pt x="388322" y="413831"/>
                    </a:cubicBezTo>
                    <a:lnTo>
                      <a:pt x="401928" y="413831"/>
                    </a:lnTo>
                    <a:cubicBezTo>
                      <a:pt x="408729" y="413831"/>
                      <a:pt x="413833" y="408729"/>
                      <a:pt x="413833" y="401927"/>
                    </a:cubicBezTo>
                    <a:lnTo>
                      <a:pt x="413833" y="294076"/>
                    </a:lnTo>
                    <a:lnTo>
                      <a:pt x="420068" y="292517"/>
                    </a:lnTo>
                    <a:cubicBezTo>
                      <a:pt x="427437" y="290250"/>
                      <a:pt x="433107" y="284580"/>
                      <a:pt x="434807" y="277778"/>
                    </a:cubicBezTo>
                    <a:lnTo>
                      <a:pt x="436508" y="271542"/>
                    </a:lnTo>
                    <a:cubicBezTo>
                      <a:pt x="444443" y="243764"/>
                      <a:pt x="444443" y="214285"/>
                      <a:pt x="437075" y="186507"/>
                    </a:cubicBezTo>
                    <a:close/>
                    <a:moveTo>
                      <a:pt x="297619" y="201813"/>
                    </a:moveTo>
                    <a:cubicBezTo>
                      <a:pt x="299320" y="201813"/>
                      <a:pt x="300453" y="200680"/>
                      <a:pt x="300453" y="198979"/>
                    </a:cubicBezTo>
                    <a:lnTo>
                      <a:pt x="300453" y="96372"/>
                    </a:lnTo>
                    <a:lnTo>
                      <a:pt x="311792" y="96372"/>
                    </a:lnTo>
                    <a:lnTo>
                      <a:pt x="311792" y="357142"/>
                    </a:lnTo>
                    <a:lnTo>
                      <a:pt x="255102" y="357142"/>
                    </a:lnTo>
                    <a:lnTo>
                      <a:pt x="255102" y="96372"/>
                    </a:lnTo>
                    <a:lnTo>
                      <a:pt x="294785" y="96372"/>
                    </a:lnTo>
                    <a:lnTo>
                      <a:pt x="294785" y="198979"/>
                    </a:lnTo>
                    <a:cubicBezTo>
                      <a:pt x="294785" y="200680"/>
                      <a:pt x="295918" y="201813"/>
                      <a:pt x="297619" y="201813"/>
                    </a:cubicBezTo>
                    <a:close/>
                    <a:moveTo>
                      <a:pt x="174603" y="11905"/>
                    </a:moveTo>
                    <a:cubicBezTo>
                      <a:pt x="174603" y="11338"/>
                      <a:pt x="174603" y="11338"/>
                      <a:pt x="175170" y="11338"/>
                    </a:cubicBezTo>
                    <a:lnTo>
                      <a:pt x="187074" y="11338"/>
                    </a:lnTo>
                    <a:cubicBezTo>
                      <a:pt x="187642" y="11338"/>
                      <a:pt x="187642" y="11338"/>
                      <a:pt x="187642" y="11905"/>
                    </a:cubicBezTo>
                    <a:lnTo>
                      <a:pt x="187642" y="68360"/>
                    </a:lnTo>
                    <a:cubicBezTo>
                      <a:pt x="179331" y="69057"/>
                      <a:pt x="171352" y="70913"/>
                      <a:pt x="163865" y="73778"/>
                    </a:cubicBezTo>
                    <a:lnTo>
                      <a:pt x="174603" y="11905"/>
                    </a:lnTo>
                    <a:close/>
                    <a:moveTo>
                      <a:pt x="79365" y="300453"/>
                    </a:moveTo>
                    <a:lnTo>
                      <a:pt x="73696" y="300453"/>
                    </a:lnTo>
                    <a:cubicBezTo>
                      <a:pt x="70295" y="300453"/>
                      <a:pt x="68028" y="298184"/>
                      <a:pt x="68028" y="294784"/>
                    </a:cubicBezTo>
                    <a:lnTo>
                      <a:pt x="68028" y="289681"/>
                    </a:lnTo>
                    <a:cubicBezTo>
                      <a:pt x="68028" y="282879"/>
                      <a:pt x="62925" y="277777"/>
                      <a:pt x="56123" y="277777"/>
                    </a:cubicBezTo>
                    <a:lnTo>
                      <a:pt x="39683" y="277777"/>
                    </a:lnTo>
                    <a:lnTo>
                      <a:pt x="39683" y="235827"/>
                    </a:lnTo>
                    <a:cubicBezTo>
                      <a:pt x="39683" y="234126"/>
                      <a:pt x="38549" y="232993"/>
                      <a:pt x="36849" y="232993"/>
                    </a:cubicBezTo>
                    <a:cubicBezTo>
                      <a:pt x="35148" y="232993"/>
                      <a:pt x="34014" y="234126"/>
                      <a:pt x="34014" y="235827"/>
                    </a:cubicBezTo>
                    <a:lnTo>
                      <a:pt x="34014" y="279118"/>
                    </a:lnTo>
                    <a:cubicBezTo>
                      <a:pt x="30237" y="281064"/>
                      <a:pt x="27778" y="284960"/>
                      <a:pt x="27778" y="289681"/>
                    </a:cubicBezTo>
                    <a:lnTo>
                      <a:pt x="27778" y="294784"/>
                    </a:lnTo>
                    <a:cubicBezTo>
                      <a:pt x="27778" y="298184"/>
                      <a:pt x="25511" y="300453"/>
                      <a:pt x="22109" y="300453"/>
                    </a:cubicBezTo>
                    <a:lnTo>
                      <a:pt x="11337" y="300453"/>
                    </a:lnTo>
                    <a:lnTo>
                      <a:pt x="11337" y="153061"/>
                    </a:lnTo>
                    <a:lnTo>
                      <a:pt x="17006" y="153061"/>
                    </a:lnTo>
                    <a:cubicBezTo>
                      <a:pt x="20408" y="153061"/>
                      <a:pt x="22675" y="155329"/>
                      <a:pt x="22675" y="158730"/>
                    </a:cubicBezTo>
                    <a:lnTo>
                      <a:pt x="22675" y="163832"/>
                    </a:lnTo>
                    <a:cubicBezTo>
                      <a:pt x="22675" y="170635"/>
                      <a:pt x="27777" y="175737"/>
                      <a:pt x="34580" y="175737"/>
                    </a:cubicBezTo>
                    <a:lnTo>
                      <a:pt x="56123" y="175737"/>
                    </a:lnTo>
                    <a:cubicBezTo>
                      <a:pt x="56315" y="175737"/>
                      <a:pt x="56500" y="175718"/>
                      <a:pt x="56689" y="175710"/>
                    </a:cubicBezTo>
                    <a:lnTo>
                      <a:pt x="56689" y="201813"/>
                    </a:lnTo>
                    <a:cubicBezTo>
                      <a:pt x="56689" y="203514"/>
                      <a:pt x="57823" y="204648"/>
                      <a:pt x="59523" y="204648"/>
                    </a:cubicBezTo>
                    <a:cubicBezTo>
                      <a:pt x="61224" y="204648"/>
                      <a:pt x="62358" y="203514"/>
                      <a:pt x="62358" y="201813"/>
                    </a:cubicBezTo>
                    <a:lnTo>
                      <a:pt x="62358" y="174073"/>
                    </a:lnTo>
                    <a:cubicBezTo>
                      <a:pt x="65808" y="172039"/>
                      <a:pt x="68027" y="168310"/>
                      <a:pt x="68027" y="163833"/>
                    </a:cubicBezTo>
                    <a:lnTo>
                      <a:pt x="68027" y="158731"/>
                    </a:lnTo>
                    <a:cubicBezTo>
                      <a:pt x="68027" y="155329"/>
                      <a:pt x="70294" y="153062"/>
                      <a:pt x="73695" y="153062"/>
                    </a:cubicBezTo>
                    <a:lnTo>
                      <a:pt x="79364" y="153062"/>
                    </a:lnTo>
                    <a:lnTo>
                      <a:pt x="79364" y="300453"/>
                    </a:lnTo>
                    <a:close/>
                    <a:moveTo>
                      <a:pt x="90703" y="243764"/>
                    </a:moveTo>
                    <a:lnTo>
                      <a:pt x="90703" y="209750"/>
                    </a:lnTo>
                    <a:lnTo>
                      <a:pt x="107710" y="209750"/>
                    </a:lnTo>
                    <a:lnTo>
                      <a:pt x="107710" y="243764"/>
                    </a:lnTo>
                    <a:lnTo>
                      <a:pt x="90703" y="243764"/>
                    </a:lnTo>
                    <a:close/>
                    <a:moveTo>
                      <a:pt x="243764" y="367346"/>
                    </a:moveTo>
                    <a:cubicBezTo>
                      <a:pt x="243764" y="371315"/>
                      <a:pt x="240930" y="374148"/>
                      <a:pt x="236960" y="374148"/>
                    </a:cubicBezTo>
                    <a:lnTo>
                      <a:pt x="201247" y="374148"/>
                    </a:lnTo>
                    <a:cubicBezTo>
                      <a:pt x="199913" y="374148"/>
                      <a:pt x="198762" y="374507"/>
                      <a:pt x="197845" y="375137"/>
                    </a:cubicBezTo>
                    <a:lnTo>
                      <a:pt x="197845" y="359977"/>
                    </a:lnTo>
                    <a:cubicBezTo>
                      <a:pt x="197845" y="356574"/>
                      <a:pt x="195578" y="354307"/>
                      <a:pt x="192176" y="354307"/>
                    </a:cubicBezTo>
                    <a:cubicBezTo>
                      <a:pt x="188775" y="354307"/>
                      <a:pt x="186507" y="356574"/>
                      <a:pt x="186507" y="359977"/>
                    </a:cubicBezTo>
                    <a:lnTo>
                      <a:pt x="186507" y="447278"/>
                    </a:lnTo>
                    <a:cubicBezTo>
                      <a:pt x="186507" y="447844"/>
                      <a:pt x="186507" y="447844"/>
                      <a:pt x="185941" y="447844"/>
                    </a:cubicBezTo>
                    <a:lnTo>
                      <a:pt x="174036" y="447844"/>
                    </a:lnTo>
                    <a:cubicBezTo>
                      <a:pt x="174036" y="447844"/>
                      <a:pt x="173469" y="447844"/>
                      <a:pt x="173469" y="447278"/>
                    </a:cubicBezTo>
                    <a:lnTo>
                      <a:pt x="155329" y="327663"/>
                    </a:lnTo>
                    <a:cubicBezTo>
                      <a:pt x="155329" y="324829"/>
                      <a:pt x="152494" y="322562"/>
                      <a:pt x="149094" y="323128"/>
                    </a:cubicBezTo>
                    <a:cubicBezTo>
                      <a:pt x="146259" y="323128"/>
                      <a:pt x="143991" y="326530"/>
                      <a:pt x="144558" y="329365"/>
                    </a:cubicBezTo>
                    <a:lnTo>
                      <a:pt x="148953" y="358344"/>
                    </a:lnTo>
                    <a:cubicBezTo>
                      <a:pt x="130208" y="344113"/>
                      <a:pt x="119048" y="321822"/>
                      <a:pt x="119048" y="298185"/>
                    </a:cubicBezTo>
                    <a:lnTo>
                      <a:pt x="119048" y="155329"/>
                    </a:lnTo>
                    <a:cubicBezTo>
                      <a:pt x="119048" y="113378"/>
                      <a:pt x="153062" y="79365"/>
                      <a:pt x="195012" y="79365"/>
                    </a:cubicBezTo>
                    <a:lnTo>
                      <a:pt x="236961" y="79365"/>
                    </a:lnTo>
                    <a:cubicBezTo>
                      <a:pt x="240931" y="79365"/>
                      <a:pt x="243765" y="82198"/>
                      <a:pt x="243765" y="86167"/>
                    </a:cubicBezTo>
                    <a:lnTo>
                      <a:pt x="243765" y="367346"/>
                    </a:lnTo>
                    <a:lnTo>
                      <a:pt x="243764" y="367346"/>
                    </a:lnTo>
                    <a:close/>
                    <a:moveTo>
                      <a:pt x="329364" y="374148"/>
                    </a:moveTo>
                    <a:cubicBezTo>
                      <a:pt x="325964" y="373582"/>
                      <a:pt x="323128" y="370748"/>
                      <a:pt x="323128" y="367346"/>
                    </a:cubicBezTo>
                    <a:lnTo>
                      <a:pt x="323128" y="86167"/>
                    </a:lnTo>
                    <a:cubicBezTo>
                      <a:pt x="323128" y="82766"/>
                      <a:pt x="325964" y="79932"/>
                      <a:pt x="329364" y="79365"/>
                    </a:cubicBezTo>
                    <a:cubicBezTo>
                      <a:pt x="370181" y="81066"/>
                      <a:pt x="402493" y="113945"/>
                      <a:pt x="402493" y="155329"/>
                    </a:cubicBezTo>
                    <a:lnTo>
                      <a:pt x="402493" y="298185"/>
                    </a:lnTo>
                    <a:cubicBezTo>
                      <a:pt x="402493" y="322813"/>
                      <a:pt x="391047" y="344426"/>
                      <a:pt x="373179" y="358252"/>
                    </a:cubicBezTo>
                    <a:cubicBezTo>
                      <a:pt x="373125" y="358260"/>
                      <a:pt x="373070" y="358265"/>
                      <a:pt x="373017" y="358276"/>
                    </a:cubicBezTo>
                    <a:cubicBezTo>
                      <a:pt x="371149" y="358587"/>
                      <a:pt x="369799" y="359753"/>
                      <a:pt x="369051" y="361208"/>
                    </a:cubicBezTo>
                    <a:cubicBezTo>
                      <a:pt x="357665" y="368857"/>
                      <a:pt x="344073" y="373535"/>
                      <a:pt x="329364" y="374148"/>
                    </a:cubicBezTo>
                    <a:close/>
                    <a:moveTo>
                      <a:pt x="402493" y="401359"/>
                    </a:moveTo>
                    <a:cubicBezTo>
                      <a:pt x="402493" y="401927"/>
                      <a:pt x="402493" y="401927"/>
                      <a:pt x="401928" y="401927"/>
                    </a:cubicBezTo>
                    <a:lnTo>
                      <a:pt x="388322" y="401927"/>
                    </a:lnTo>
                    <a:cubicBezTo>
                      <a:pt x="388322" y="401927"/>
                      <a:pt x="387755" y="401927"/>
                      <a:pt x="387755" y="401359"/>
                    </a:cubicBezTo>
                    <a:lnTo>
                      <a:pt x="380654" y="366873"/>
                    </a:lnTo>
                    <a:cubicBezTo>
                      <a:pt x="389512" y="359903"/>
                      <a:pt x="396929" y="351278"/>
                      <a:pt x="402493" y="341476"/>
                    </a:cubicBezTo>
                    <a:lnTo>
                      <a:pt x="402493" y="401359"/>
                    </a:lnTo>
                    <a:close/>
                    <a:moveTo>
                      <a:pt x="425170" y="268707"/>
                    </a:moveTo>
                    <a:lnTo>
                      <a:pt x="423469" y="274943"/>
                    </a:lnTo>
                    <a:cubicBezTo>
                      <a:pt x="422336" y="278344"/>
                      <a:pt x="420068" y="280611"/>
                      <a:pt x="416666" y="281746"/>
                    </a:cubicBezTo>
                    <a:lnTo>
                      <a:pt x="413833" y="282501"/>
                    </a:lnTo>
                    <a:lnTo>
                      <a:pt x="413833" y="172406"/>
                    </a:lnTo>
                    <a:lnTo>
                      <a:pt x="417233" y="173469"/>
                    </a:lnTo>
                    <a:cubicBezTo>
                      <a:pt x="420068" y="174603"/>
                      <a:pt x="422336" y="176870"/>
                      <a:pt x="423470" y="180272"/>
                    </a:cubicBezTo>
                    <a:lnTo>
                      <a:pt x="425737" y="189342"/>
                    </a:lnTo>
                    <a:cubicBezTo>
                      <a:pt x="433107" y="216553"/>
                      <a:pt x="432540" y="241496"/>
                      <a:pt x="425170" y="268707"/>
                    </a:cubicBezTo>
                    <a:close/>
                  </a:path>
                </a:pathLst>
              </a:custGeom>
              <a:grpFill/>
              <a:ln w="4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5989645" y="4433378"/>
                <a:ext cx="353396" cy="260770"/>
              </a:xfrm>
              <a:custGeom>
                <a:avLst/>
                <a:gdLst>
                  <a:gd name="connsiteX0" fmla="*/ 263605 w 353396"/>
                  <a:gd name="connsiteY0" fmla="*/ 174603 h 260770"/>
                  <a:gd name="connsiteX1" fmla="*/ 260772 w 353396"/>
                  <a:gd name="connsiteY1" fmla="*/ 177437 h 260770"/>
                  <a:gd name="connsiteX2" fmla="*/ 260772 w 353396"/>
                  <a:gd name="connsiteY2" fmla="*/ 180838 h 260770"/>
                  <a:gd name="connsiteX3" fmla="*/ 263605 w 353396"/>
                  <a:gd name="connsiteY3" fmla="*/ 183673 h 260770"/>
                  <a:gd name="connsiteX4" fmla="*/ 266440 w 353396"/>
                  <a:gd name="connsiteY4" fmla="*/ 180838 h 260770"/>
                  <a:gd name="connsiteX5" fmla="*/ 266440 w 353396"/>
                  <a:gd name="connsiteY5" fmla="*/ 177437 h 260770"/>
                  <a:gd name="connsiteX6" fmla="*/ 263605 w 353396"/>
                  <a:gd name="connsiteY6" fmla="*/ 174603 h 260770"/>
                  <a:gd name="connsiteX7" fmla="*/ 260772 w 353396"/>
                  <a:gd name="connsiteY7" fmla="*/ 160998 h 260770"/>
                  <a:gd name="connsiteX8" fmla="*/ 263605 w 353396"/>
                  <a:gd name="connsiteY8" fmla="*/ 163831 h 260770"/>
                  <a:gd name="connsiteX9" fmla="*/ 266440 w 353396"/>
                  <a:gd name="connsiteY9" fmla="*/ 160998 h 260770"/>
                  <a:gd name="connsiteX10" fmla="*/ 266440 w 353396"/>
                  <a:gd name="connsiteY10" fmla="*/ 120181 h 260770"/>
                  <a:gd name="connsiteX11" fmla="*/ 263605 w 353396"/>
                  <a:gd name="connsiteY11" fmla="*/ 117347 h 260770"/>
                  <a:gd name="connsiteX12" fmla="*/ 260772 w 353396"/>
                  <a:gd name="connsiteY12" fmla="*/ 120181 h 260770"/>
                  <a:gd name="connsiteX13" fmla="*/ 260772 w 353396"/>
                  <a:gd name="connsiteY13" fmla="*/ 160998 h 260770"/>
                  <a:gd name="connsiteX14" fmla="*/ 235261 w 353396"/>
                  <a:gd name="connsiteY14" fmla="*/ 212018 h 260770"/>
                  <a:gd name="connsiteX15" fmla="*/ 232427 w 353396"/>
                  <a:gd name="connsiteY15" fmla="*/ 214852 h 260770"/>
                  <a:gd name="connsiteX16" fmla="*/ 232427 w 353396"/>
                  <a:gd name="connsiteY16" fmla="*/ 251700 h 260770"/>
                  <a:gd name="connsiteX17" fmla="*/ 235261 w 353396"/>
                  <a:gd name="connsiteY17" fmla="*/ 254534 h 260770"/>
                  <a:gd name="connsiteX18" fmla="*/ 238096 w 353396"/>
                  <a:gd name="connsiteY18" fmla="*/ 251700 h 260770"/>
                  <a:gd name="connsiteX19" fmla="*/ 238096 w 353396"/>
                  <a:gd name="connsiteY19" fmla="*/ 214852 h 260770"/>
                  <a:gd name="connsiteX20" fmla="*/ 235261 w 353396"/>
                  <a:gd name="connsiteY20" fmla="*/ 212018 h 260770"/>
                  <a:gd name="connsiteX21" fmla="*/ 235261 w 353396"/>
                  <a:gd name="connsiteY21" fmla="*/ 191042 h 260770"/>
                  <a:gd name="connsiteX22" fmla="*/ 232427 w 353396"/>
                  <a:gd name="connsiteY22" fmla="*/ 193876 h 260770"/>
                  <a:gd name="connsiteX23" fmla="*/ 232427 w 353396"/>
                  <a:gd name="connsiteY23" fmla="*/ 197845 h 260770"/>
                  <a:gd name="connsiteX24" fmla="*/ 235261 w 353396"/>
                  <a:gd name="connsiteY24" fmla="*/ 200679 h 260770"/>
                  <a:gd name="connsiteX25" fmla="*/ 238096 w 353396"/>
                  <a:gd name="connsiteY25" fmla="*/ 197845 h 260770"/>
                  <a:gd name="connsiteX26" fmla="*/ 238096 w 353396"/>
                  <a:gd name="connsiteY26" fmla="*/ 193876 h 260770"/>
                  <a:gd name="connsiteX27" fmla="*/ 235261 w 353396"/>
                  <a:gd name="connsiteY27" fmla="*/ 191042 h 260770"/>
                  <a:gd name="connsiteX28" fmla="*/ 25511 w 353396"/>
                  <a:gd name="connsiteY28" fmla="*/ 124149 h 260770"/>
                  <a:gd name="connsiteX29" fmla="*/ 22676 w 353396"/>
                  <a:gd name="connsiteY29" fmla="*/ 126983 h 260770"/>
                  <a:gd name="connsiteX30" fmla="*/ 22676 w 353396"/>
                  <a:gd name="connsiteY30" fmla="*/ 154194 h 260770"/>
                  <a:gd name="connsiteX31" fmla="*/ 25511 w 353396"/>
                  <a:gd name="connsiteY31" fmla="*/ 157028 h 260770"/>
                  <a:gd name="connsiteX32" fmla="*/ 28345 w 353396"/>
                  <a:gd name="connsiteY32" fmla="*/ 154194 h 260770"/>
                  <a:gd name="connsiteX33" fmla="*/ 28345 w 353396"/>
                  <a:gd name="connsiteY33" fmla="*/ 126983 h 260770"/>
                  <a:gd name="connsiteX34" fmla="*/ 25511 w 353396"/>
                  <a:gd name="connsiteY34" fmla="*/ 124149 h 260770"/>
                  <a:gd name="connsiteX35" fmla="*/ 2835 w 353396"/>
                  <a:gd name="connsiteY35" fmla="*/ 115079 h 260770"/>
                  <a:gd name="connsiteX36" fmla="*/ 0 w 353396"/>
                  <a:gd name="connsiteY36" fmla="*/ 117914 h 260770"/>
                  <a:gd name="connsiteX37" fmla="*/ 0 w 353396"/>
                  <a:gd name="connsiteY37" fmla="*/ 128118 h 260770"/>
                  <a:gd name="connsiteX38" fmla="*/ 2835 w 353396"/>
                  <a:gd name="connsiteY38" fmla="*/ 130951 h 260770"/>
                  <a:gd name="connsiteX39" fmla="*/ 5669 w 353396"/>
                  <a:gd name="connsiteY39" fmla="*/ 128118 h 260770"/>
                  <a:gd name="connsiteX40" fmla="*/ 5669 w 353396"/>
                  <a:gd name="connsiteY40" fmla="*/ 117914 h 260770"/>
                  <a:gd name="connsiteX41" fmla="*/ 2835 w 353396"/>
                  <a:gd name="connsiteY41" fmla="*/ 115079 h 260770"/>
                  <a:gd name="connsiteX42" fmla="*/ 111111 w 353396"/>
                  <a:gd name="connsiteY42" fmla="*/ 28344 h 260770"/>
                  <a:gd name="connsiteX43" fmla="*/ 112812 w 353396"/>
                  <a:gd name="connsiteY43" fmla="*/ 27778 h 260770"/>
                  <a:gd name="connsiteX44" fmla="*/ 167233 w 353396"/>
                  <a:gd name="connsiteY44" fmla="*/ 5669 h 260770"/>
                  <a:gd name="connsiteX45" fmla="*/ 179705 w 353396"/>
                  <a:gd name="connsiteY45" fmla="*/ 5669 h 260770"/>
                  <a:gd name="connsiteX46" fmla="*/ 182540 w 353396"/>
                  <a:gd name="connsiteY46" fmla="*/ 2834 h 260770"/>
                  <a:gd name="connsiteX47" fmla="*/ 179705 w 353396"/>
                  <a:gd name="connsiteY47" fmla="*/ 0 h 260770"/>
                  <a:gd name="connsiteX48" fmla="*/ 167233 w 353396"/>
                  <a:gd name="connsiteY48" fmla="*/ 0 h 260770"/>
                  <a:gd name="connsiteX49" fmla="*/ 108844 w 353396"/>
                  <a:gd name="connsiteY49" fmla="*/ 23243 h 260770"/>
                  <a:gd name="connsiteX50" fmla="*/ 108844 w 353396"/>
                  <a:gd name="connsiteY50" fmla="*/ 27211 h 260770"/>
                  <a:gd name="connsiteX51" fmla="*/ 111111 w 353396"/>
                  <a:gd name="connsiteY51" fmla="*/ 28344 h 260770"/>
                  <a:gd name="connsiteX52" fmla="*/ 180272 w 353396"/>
                  <a:gd name="connsiteY52" fmla="*/ 32312 h 260770"/>
                  <a:gd name="connsiteX53" fmla="*/ 167800 w 353396"/>
                  <a:gd name="connsiteY53" fmla="*/ 32312 h 260770"/>
                  <a:gd name="connsiteX54" fmla="*/ 109977 w 353396"/>
                  <a:gd name="connsiteY54" fmla="*/ 51587 h 260770"/>
                  <a:gd name="connsiteX55" fmla="*/ 109410 w 353396"/>
                  <a:gd name="connsiteY55" fmla="*/ 55555 h 260770"/>
                  <a:gd name="connsiteX56" fmla="*/ 111678 w 353396"/>
                  <a:gd name="connsiteY56" fmla="*/ 56689 h 260770"/>
                  <a:gd name="connsiteX57" fmla="*/ 113378 w 353396"/>
                  <a:gd name="connsiteY57" fmla="*/ 56122 h 260770"/>
                  <a:gd name="connsiteX58" fmla="*/ 167800 w 353396"/>
                  <a:gd name="connsiteY58" fmla="*/ 37981 h 260770"/>
                  <a:gd name="connsiteX59" fmla="*/ 180272 w 353396"/>
                  <a:gd name="connsiteY59" fmla="*/ 37981 h 260770"/>
                  <a:gd name="connsiteX60" fmla="*/ 183106 w 353396"/>
                  <a:gd name="connsiteY60" fmla="*/ 35147 h 260770"/>
                  <a:gd name="connsiteX61" fmla="*/ 180272 w 353396"/>
                  <a:gd name="connsiteY61" fmla="*/ 32312 h 260770"/>
                  <a:gd name="connsiteX62" fmla="*/ 180272 w 353396"/>
                  <a:gd name="connsiteY62" fmla="*/ 61791 h 260770"/>
                  <a:gd name="connsiteX63" fmla="*/ 167800 w 353396"/>
                  <a:gd name="connsiteY63" fmla="*/ 61791 h 260770"/>
                  <a:gd name="connsiteX64" fmla="*/ 109410 w 353396"/>
                  <a:gd name="connsiteY64" fmla="*/ 74263 h 260770"/>
                  <a:gd name="connsiteX65" fmla="*/ 108277 w 353396"/>
                  <a:gd name="connsiteY65" fmla="*/ 78231 h 260770"/>
                  <a:gd name="connsiteX66" fmla="*/ 110545 w 353396"/>
                  <a:gd name="connsiteY66" fmla="*/ 79932 h 260770"/>
                  <a:gd name="connsiteX67" fmla="*/ 112245 w 353396"/>
                  <a:gd name="connsiteY67" fmla="*/ 79932 h 260770"/>
                  <a:gd name="connsiteX68" fmla="*/ 167801 w 353396"/>
                  <a:gd name="connsiteY68" fmla="*/ 67460 h 260770"/>
                  <a:gd name="connsiteX69" fmla="*/ 180273 w 353396"/>
                  <a:gd name="connsiteY69" fmla="*/ 67460 h 260770"/>
                  <a:gd name="connsiteX70" fmla="*/ 183107 w 353396"/>
                  <a:gd name="connsiteY70" fmla="*/ 64626 h 260770"/>
                  <a:gd name="connsiteX71" fmla="*/ 180272 w 353396"/>
                  <a:gd name="connsiteY71" fmla="*/ 61791 h 260770"/>
                  <a:gd name="connsiteX72" fmla="*/ 180272 w 353396"/>
                  <a:gd name="connsiteY72" fmla="*/ 95804 h 260770"/>
                  <a:gd name="connsiteX73" fmla="*/ 167800 w 353396"/>
                  <a:gd name="connsiteY73" fmla="*/ 95804 h 260770"/>
                  <a:gd name="connsiteX74" fmla="*/ 110544 w 353396"/>
                  <a:gd name="connsiteY74" fmla="*/ 100907 h 260770"/>
                  <a:gd name="connsiteX75" fmla="*/ 108276 w 353396"/>
                  <a:gd name="connsiteY75" fmla="*/ 104308 h 260770"/>
                  <a:gd name="connsiteX76" fmla="*/ 111111 w 353396"/>
                  <a:gd name="connsiteY76" fmla="*/ 106576 h 260770"/>
                  <a:gd name="connsiteX77" fmla="*/ 111677 w 353396"/>
                  <a:gd name="connsiteY77" fmla="*/ 106576 h 260770"/>
                  <a:gd name="connsiteX78" fmla="*/ 167800 w 353396"/>
                  <a:gd name="connsiteY78" fmla="*/ 101473 h 260770"/>
                  <a:gd name="connsiteX79" fmla="*/ 180272 w 353396"/>
                  <a:gd name="connsiteY79" fmla="*/ 101473 h 260770"/>
                  <a:gd name="connsiteX80" fmla="*/ 183106 w 353396"/>
                  <a:gd name="connsiteY80" fmla="*/ 98639 h 260770"/>
                  <a:gd name="connsiteX81" fmla="*/ 180272 w 353396"/>
                  <a:gd name="connsiteY81" fmla="*/ 95804 h 260770"/>
                  <a:gd name="connsiteX82" fmla="*/ 180272 w 353396"/>
                  <a:gd name="connsiteY82" fmla="*/ 225623 h 260770"/>
                  <a:gd name="connsiteX83" fmla="*/ 167800 w 353396"/>
                  <a:gd name="connsiteY83" fmla="*/ 225623 h 260770"/>
                  <a:gd name="connsiteX84" fmla="*/ 112812 w 353396"/>
                  <a:gd name="connsiteY84" fmla="*/ 206915 h 260770"/>
                  <a:gd name="connsiteX85" fmla="*/ 108843 w 353396"/>
                  <a:gd name="connsiteY85" fmla="*/ 207483 h 260770"/>
                  <a:gd name="connsiteX86" fmla="*/ 109410 w 353396"/>
                  <a:gd name="connsiteY86" fmla="*/ 211451 h 260770"/>
                  <a:gd name="connsiteX87" fmla="*/ 167800 w 353396"/>
                  <a:gd name="connsiteY87" fmla="*/ 231292 h 260770"/>
                  <a:gd name="connsiteX88" fmla="*/ 180272 w 353396"/>
                  <a:gd name="connsiteY88" fmla="*/ 231292 h 260770"/>
                  <a:gd name="connsiteX89" fmla="*/ 183106 w 353396"/>
                  <a:gd name="connsiteY89" fmla="*/ 228458 h 260770"/>
                  <a:gd name="connsiteX90" fmla="*/ 180272 w 353396"/>
                  <a:gd name="connsiteY90" fmla="*/ 225623 h 260770"/>
                  <a:gd name="connsiteX91" fmla="*/ 167800 w 353396"/>
                  <a:gd name="connsiteY91" fmla="*/ 203515 h 260770"/>
                  <a:gd name="connsiteX92" fmla="*/ 180272 w 353396"/>
                  <a:gd name="connsiteY92" fmla="*/ 203515 h 260770"/>
                  <a:gd name="connsiteX93" fmla="*/ 182540 w 353396"/>
                  <a:gd name="connsiteY93" fmla="*/ 200680 h 260770"/>
                  <a:gd name="connsiteX94" fmla="*/ 179705 w 353396"/>
                  <a:gd name="connsiteY94" fmla="*/ 197846 h 260770"/>
                  <a:gd name="connsiteX95" fmla="*/ 167233 w 353396"/>
                  <a:gd name="connsiteY95" fmla="*/ 197846 h 260770"/>
                  <a:gd name="connsiteX96" fmla="*/ 111678 w 353396"/>
                  <a:gd name="connsiteY96" fmla="*/ 185374 h 260770"/>
                  <a:gd name="connsiteX97" fmla="*/ 107709 w 353396"/>
                  <a:gd name="connsiteY97" fmla="*/ 186508 h 260770"/>
                  <a:gd name="connsiteX98" fmla="*/ 109410 w 353396"/>
                  <a:gd name="connsiteY98" fmla="*/ 190477 h 260770"/>
                  <a:gd name="connsiteX99" fmla="*/ 167800 w 353396"/>
                  <a:gd name="connsiteY99" fmla="*/ 203515 h 260770"/>
                  <a:gd name="connsiteX100" fmla="*/ 180272 w 353396"/>
                  <a:gd name="connsiteY100" fmla="*/ 163832 h 260770"/>
                  <a:gd name="connsiteX101" fmla="*/ 167800 w 353396"/>
                  <a:gd name="connsiteY101" fmla="*/ 163832 h 260770"/>
                  <a:gd name="connsiteX102" fmla="*/ 111678 w 353396"/>
                  <a:gd name="connsiteY102" fmla="*/ 158730 h 260770"/>
                  <a:gd name="connsiteX103" fmla="*/ 108276 w 353396"/>
                  <a:gd name="connsiteY103" fmla="*/ 160998 h 260770"/>
                  <a:gd name="connsiteX104" fmla="*/ 110544 w 353396"/>
                  <a:gd name="connsiteY104" fmla="*/ 164399 h 260770"/>
                  <a:gd name="connsiteX105" fmla="*/ 167800 w 353396"/>
                  <a:gd name="connsiteY105" fmla="*/ 169501 h 260770"/>
                  <a:gd name="connsiteX106" fmla="*/ 180272 w 353396"/>
                  <a:gd name="connsiteY106" fmla="*/ 169501 h 260770"/>
                  <a:gd name="connsiteX107" fmla="*/ 183106 w 353396"/>
                  <a:gd name="connsiteY107" fmla="*/ 166667 h 260770"/>
                  <a:gd name="connsiteX108" fmla="*/ 180272 w 353396"/>
                  <a:gd name="connsiteY108" fmla="*/ 163832 h 260770"/>
                  <a:gd name="connsiteX109" fmla="*/ 180272 w 353396"/>
                  <a:gd name="connsiteY109" fmla="*/ 129819 h 260770"/>
                  <a:gd name="connsiteX110" fmla="*/ 111111 w 353396"/>
                  <a:gd name="connsiteY110" fmla="*/ 129819 h 260770"/>
                  <a:gd name="connsiteX111" fmla="*/ 108277 w 353396"/>
                  <a:gd name="connsiteY111" fmla="*/ 132652 h 260770"/>
                  <a:gd name="connsiteX112" fmla="*/ 111111 w 353396"/>
                  <a:gd name="connsiteY112" fmla="*/ 135487 h 260770"/>
                  <a:gd name="connsiteX113" fmla="*/ 180272 w 353396"/>
                  <a:gd name="connsiteY113" fmla="*/ 135487 h 260770"/>
                  <a:gd name="connsiteX114" fmla="*/ 183106 w 353396"/>
                  <a:gd name="connsiteY114" fmla="*/ 132652 h 260770"/>
                  <a:gd name="connsiteX115" fmla="*/ 180272 w 353396"/>
                  <a:gd name="connsiteY115" fmla="*/ 129819 h 260770"/>
                  <a:gd name="connsiteX116" fmla="*/ 305555 w 353396"/>
                  <a:gd name="connsiteY116" fmla="*/ 6803 h 260770"/>
                  <a:gd name="connsiteX117" fmla="*/ 348072 w 353396"/>
                  <a:gd name="connsiteY117" fmla="*/ 27778 h 260770"/>
                  <a:gd name="connsiteX118" fmla="*/ 349774 w 353396"/>
                  <a:gd name="connsiteY118" fmla="*/ 28344 h 260770"/>
                  <a:gd name="connsiteX119" fmla="*/ 352042 w 353396"/>
                  <a:gd name="connsiteY119" fmla="*/ 27778 h 260770"/>
                  <a:gd name="connsiteX120" fmla="*/ 352042 w 353396"/>
                  <a:gd name="connsiteY120" fmla="*/ 23809 h 260770"/>
                  <a:gd name="connsiteX121" fmla="*/ 306689 w 353396"/>
                  <a:gd name="connsiteY121" fmla="*/ 1134 h 260770"/>
                  <a:gd name="connsiteX122" fmla="*/ 303288 w 353396"/>
                  <a:gd name="connsiteY122" fmla="*/ 3401 h 260770"/>
                  <a:gd name="connsiteX123" fmla="*/ 305555 w 353396"/>
                  <a:gd name="connsiteY123" fmla="*/ 6803 h 260770"/>
                  <a:gd name="connsiteX124" fmla="*/ 351474 w 353396"/>
                  <a:gd name="connsiteY124" fmla="*/ 234127 h 260770"/>
                  <a:gd name="connsiteX125" fmla="*/ 347506 w 353396"/>
                  <a:gd name="connsiteY125" fmla="*/ 234127 h 260770"/>
                  <a:gd name="connsiteX126" fmla="*/ 305554 w 353396"/>
                  <a:gd name="connsiteY126" fmla="*/ 255101 h 260770"/>
                  <a:gd name="connsiteX127" fmla="*/ 303287 w 353396"/>
                  <a:gd name="connsiteY127" fmla="*/ 258502 h 260770"/>
                  <a:gd name="connsiteX128" fmla="*/ 306122 w 353396"/>
                  <a:gd name="connsiteY128" fmla="*/ 260770 h 260770"/>
                  <a:gd name="connsiteX129" fmla="*/ 351474 w 353396"/>
                  <a:gd name="connsiteY129" fmla="*/ 238095 h 260770"/>
                  <a:gd name="connsiteX130" fmla="*/ 351474 w 353396"/>
                  <a:gd name="connsiteY130" fmla="*/ 234127 h 260770"/>
                  <a:gd name="connsiteX131" fmla="*/ 304988 w 353396"/>
                  <a:gd name="connsiteY131" fmla="*/ 37982 h 260770"/>
                  <a:gd name="connsiteX132" fmla="*/ 347506 w 353396"/>
                  <a:gd name="connsiteY132" fmla="*/ 55555 h 260770"/>
                  <a:gd name="connsiteX133" fmla="*/ 349207 w 353396"/>
                  <a:gd name="connsiteY133" fmla="*/ 56123 h 260770"/>
                  <a:gd name="connsiteX134" fmla="*/ 352041 w 353396"/>
                  <a:gd name="connsiteY134" fmla="*/ 54989 h 260770"/>
                  <a:gd name="connsiteX135" fmla="*/ 351474 w 353396"/>
                  <a:gd name="connsiteY135" fmla="*/ 51021 h 260770"/>
                  <a:gd name="connsiteX136" fmla="*/ 306122 w 353396"/>
                  <a:gd name="connsiteY136" fmla="*/ 32313 h 260770"/>
                  <a:gd name="connsiteX137" fmla="*/ 302720 w 353396"/>
                  <a:gd name="connsiteY137" fmla="*/ 34581 h 260770"/>
                  <a:gd name="connsiteX138" fmla="*/ 304988 w 353396"/>
                  <a:gd name="connsiteY138" fmla="*/ 37982 h 260770"/>
                  <a:gd name="connsiteX139" fmla="*/ 351474 w 353396"/>
                  <a:gd name="connsiteY139" fmla="*/ 75396 h 260770"/>
                  <a:gd name="connsiteX140" fmla="*/ 305555 w 353396"/>
                  <a:gd name="connsiteY140" fmla="*/ 62924 h 260770"/>
                  <a:gd name="connsiteX141" fmla="*/ 302721 w 353396"/>
                  <a:gd name="connsiteY141" fmla="*/ 65759 h 260770"/>
                  <a:gd name="connsiteX142" fmla="*/ 305555 w 353396"/>
                  <a:gd name="connsiteY142" fmla="*/ 68593 h 260770"/>
                  <a:gd name="connsiteX143" fmla="*/ 349207 w 353396"/>
                  <a:gd name="connsiteY143" fmla="*/ 80498 h 260770"/>
                  <a:gd name="connsiteX144" fmla="*/ 350339 w 353396"/>
                  <a:gd name="connsiteY144" fmla="*/ 81065 h 260770"/>
                  <a:gd name="connsiteX145" fmla="*/ 352608 w 353396"/>
                  <a:gd name="connsiteY145" fmla="*/ 79364 h 260770"/>
                  <a:gd name="connsiteX146" fmla="*/ 351474 w 353396"/>
                  <a:gd name="connsiteY146" fmla="*/ 75396 h 260770"/>
                  <a:gd name="connsiteX147" fmla="*/ 350339 w 353396"/>
                  <a:gd name="connsiteY147" fmla="*/ 99772 h 260770"/>
                  <a:gd name="connsiteX148" fmla="*/ 306123 w 353396"/>
                  <a:gd name="connsiteY148" fmla="*/ 94671 h 260770"/>
                  <a:gd name="connsiteX149" fmla="*/ 303288 w 353396"/>
                  <a:gd name="connsiteY149" fmla="*/ 97505 h 260770"/>
                  <a:gd name="connsiteX150" fmla="*/ 306123 w 353396"/>
                  <a:gd name="connsiteY150" fmla="*/ 100340 h 260770"/>
                  <a:gd name="connsiteX151" fmla="*/ 349207 w 353396"/>
                  <a:gd name="connsiteY151" fmla="*/ 105441 h 260770"/>
                  <a:gd name="connsiteX152" fmla="*/ 349774 w 353396"/>
                  <a:gd name="connsiteY152" fmla="*/ 105441 h 260770"/>
                  <a:gd name="connsiteX153" fmla="*/ 352608 w 353396"/>
                  <a:gd name="connsiteY153" fmla="*/ 103174 h 260770"/>
                  <a:gd name="connsiteX154" fmla="*/ 350339 w 353396"/>
                  <a:gd name="connsiteY154" fmla="*/ 99772 h 260770"/>
                  <a:gd name="connsiteX155" fmla="*/ 305555 w 353396"/>
                  <a:gd name="connsiteY155" fmla="*/ 231859 h 260770"/>
                  <a:gd name="connsiteX156" fmla="*/ 350906 w 353396"/>
                  <a:gd name="connsiteY156" fmla="*/ 213152 h 260770"/>
                  <a:gd name="connsiteX157" fmla="*/ 351474 w 353396"/>
                  <a:gd name="connsiteY157" fmla="*/ 209183 h 260770"/>
                  <a:gd name="connsiteX158" fmla="*/ 347507 w 353396"/>
                  <a:gd name="connsiteY158" fmla="*/ 208616 h 260770"/>
                  <a:gd name="connsiteX159" fmla="*/ 304988 w 353396"/>
                  <a:gd name="connsiteY159" fmla="*/ 226190 h 260770"/>
                  <a:gd name="connsiteX160" fmla="*/ 302721 w 353396"/>
                  <a:gd name="connsiteY160" fmla="*/ 229591 h 260770"/>
                  <a:gd name="connsiteX161" fmla="*/ 305555 w 353396"/>
                  <a:gd name="connsiteY161" fmla="*/ 231859 h 260770"/>
                  <a:gd name="connsiteX162" fmla="*/ 349207 w 353396"/>
                  <a:gd name="connsiteY162" fmla="*/ 183106 h 260770"/>
                  <a:gd name="connsiteX163" fmla="*/ 306123 w 353396"/>
                  <a:gd name="connsiteY163" fmla="*/ 195011 h 260770"/>
                  <a:gd name="connsiteX164" fmla="*/ 303288 w 353396"/>
                  <a:gd name="connsiteY164" fmla="*/ 197845 h 260770"/>
                  <a:gd name="connsiteX165" fmla="*/ 306123 w 353396"/>
                  <a:gd name="connsiteY165" fmla="*/ 200679 h 260770"/>
                  <a:gd name="connsiteX166" fmla="*/ 352041 w 353396"/>
                  <a:gd name="connsiteY166" fmla="*/ 188208 h 260770"/>
                  <a:gd name="connsiteX167" fmla="*/ 353174 w 353396"/>
                  <a:gd name="connsiteY167" fmla="*/ 184239 h 260770"/>
                  <a:gd name="connsiteX168" fmla="*/ 349207 w 353396"/>
                  <a:gd name="connsiteY168" fmla="*/ 183106 h 260770"/>
                  <a:gd name="connsiteX169" fmla="*/ 305555 w 353396"/>
                  <a:gd name="connsiteY169" fmla="*/ 169501 h 260770"/>
                  <a:gd name="connsiteX170" fmla="*/ 350339 w 353396"/>
                  <a:gd name="connsiteY170" fmla="*/ 164399 h 260770"/>
                  <a:gd name="connsiteX171" fmla="*/ 352608 w 353396"/>
                  <a:gd name="connsiteY171" fmla="*/ 160998 h 260770"/>
                  <a:gd name="connsiteX172" fmla="*/ 349207 w 353396"/>
                  <a:gd name="connsiteY172" fmla="*/ 158730 h 260770"/>
                  <a:gd name="connsiteX173" fmla="*/ 305555 w 353396"/>
                  <a:gd name="connsiteY173" fmla="*/ 163831 h 260770"/>
                  <a:gd name="connsiteX174" fmla="*/ 302721 w 353396"/>
                  <a:gd name="connsiteY174" fmla="*/ 166666 h 260770"/>
                  <a:gd name="connsiteX175" fmla="*/ 305555 w 353396"/>
                  <a:gd name="connsiteY175" fmla="*/ 169501 h 260770"/>
                  <a:gd name="connsiteX176" fmla="*/ 306123 w 353396"/>
                  <a:gd name="connsiteY176" fmla="*/ 129819 h 260770"/>
                  <a:gd name="connsiteX177" fmla="*/ 303288 w 353396"/>
                  <a:gd name="connsiteY177" fmla="*/ 132652 h 260770"/>
                  <a:gd name="connsiteX178" fmla="*/ 306123 w 353396"/>
                  <a:gd name="connsiteY178" fmla="*/ 135487 h 260770"/>
                  <a:gd name="connsiteX179" fmla="*/ 349774 w 353396"/>
                  <a:gd name="connsiteY179" fmla="*/ 135487 h 260770"/>
                  <a:gd name="connsiteX180" fmla="*/ 352608 w 353396"/>
                  <a:gd name="connsiteY180" fmla="*/ 132652 h 260770"/>
                  <a:gd name="connsiteX181" fmla="*/ 349774 w 353396"/>
                  <a:gd name="connsiteY181" fmla="*/ 129819 h 260770"/>
                  <a:gd name="connsiteX182" fmla="*/ 306123 w 353396"/>
                  <a:gd name="connsiteY182" fmla="*/ 129819 h 26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353396" h="260770">
                    <a:moveTo>
                      <a:pt x="263605" y="174603"/>
                    </a:moveTo>
                    <a:cubicBezTo>
                      <a:pt x="261905" y="174603"/>
                      <a:pt x="260772" y="175736"/>
                      <a:pt x="260772" y="177437"/>
                    </a:cubicBezTo>
                    <a:lnTo>
                      <a:pt x="260772" y="180838"/>
                    </a:lnTo>
                    <a:cubicBezTo>
                      <a:pt x="260772" y="182540"/>
                      <a:pt x="261905" y="183673"/>
                      <a:pt x="263605" y="183673"/>
                    </a:cubicBezTo>
                    <a:cubicBezTo>
                      <a:pt x="265307" y="183673"/>
                      <a:pt x="266440" y="182540"/>
                      <a:pt x="266440" y="180838"/>
                    </a:cubicBezTo>
                    <a:lnTo>
                      <a:pt x="266440" y="177437"/>
                    </a:lnTo>
                    <a:cubicBezTo>
                      <a:pt x="266440" y="175736"/>
                      <a:pt x="265307" y="174603"/>
                      <a:pt x="263605" y="174603"/>
                    </a:cubicBezTo>
                    <a:close/>
                    <a:moveTo>
                      <a:pt x="260772" y="160998"/>
                    </a:moveTo>
                    <a:cubicBezTo>
                      <a:pt x="260772" y="162697"/>
                      <a:pt x="261905" y="163831"/>
                      <a:pt x="263605" y="163831"/>
                    </a:cubicBezTo>
                    <a:cubicBezTo>
                      <a:pt x="265307" y="163831"/>
                      <a:pt x="266440" y="162131"/>
                      <a:pt x="266440" y="160998"/>
                    </a:cubicBezTo>
                    <a:lnTo>
                      <a:pt x="266440" y="120181"/>
                    </a:lnTo>
                    <a:cubicBezTo>
                      <a:pt x="266440" y="118480"/>
                      <a:pt x="265307" y="117347"/>
                      <a:pt x="263605" y="117347"/>
                    </a:cubicBezTo>
                    <a:cubicBezTo>
                      <a:pt x="261905" y="117347"/>
                      <a:pt x="260772" y="118480"/>
                      <a:pt x="260772" y="120181"/>
                    </a:cubicBezTo>
                    <a:lnTo>
                      <a:pt x="260772" y="160998"/>
                    </a:lnTo>
                    <a:close/>
                    <a:moveTo>
                      <a:pt x="235261" y="212018"/>
                    </a:moveTo>
                    <a:cubicBezTo>
                      <a:pt x="233560" y="212018"/>
                      <a:pt x="232427" y="213152"/>
                      <a:pt x="232427" y="214852"/>
                    </a:cubicBezTo>
                    <a:lnTo>
                      <a:pt x="232427" y="251700"/>
                    </a:lnTo>
                    <a:cubicBezTo>
                      <a:pt x="232427" y="253401"/>
                      <a:pt x="233560" y="254534"/>
                      <a:pt x="235261" y="254534"/>
                    </a:cubicBezTo>
                    <a:cubicBezTo>
                      <a:pt x="236961" y="254534"/>
                      <a:pt x="238096" y="252833"/>
                      <a:pt x="238096" y="251700"/>
                    </a:cubicBezTo>
                    <a:lnTo>
                      <a:pt x="238096" y="214852"/>
                    </a:lnTo>
                    <a:cubicBezTo>
                      <a:pt x="238096" y="213152"/>
                      <a:pt x="236961" y="212018"/>
                      <a:pt x="235261" y="212018"/>
                    </a:cubicBezTo>
                    <a:close/>
                    <a:moveTo>
                      <a:pt x="235261" y="191042"/>
                    </a:moveTo>
                    <a:cubicBezTo>
                      <a:pt x="233560" y="191042"/>
                      <a:pt x="232427" y="192176"/>
                      <a:pt x="232427" y="193876"/>
                    </a:cubicBezTo>
                    <a:lnTo>
                      <a:pt x="232427" y="197845"/>
                    </a:lnTo>
                    <a:cubicBezTo>
                      <a:pt x="232427" y="199546"/>
                      <a:pt x="233560" y="200679"/>
                      <a:pt x="235261" y="200679"/>
                    </a:cubicBezTo>
                    <a:cubicBezTo>
                      <a:pt x="236961" y="200679"/>
                      <a:pt x="238096" y="198979"/>
                      <a:pt x="238096" y="197845"/>
                    </a:cubicBezTo>
                    <a:lnTo>
                      <a:pt x="238096" y="193876"/>
                    </a:lnTo>
                    <a:cubicBezTo>
                      <a:pt x="238096" y="192176"/>
                      <a:pt x="236961" y="191042"/>
                      <a:pt x="235261" y="191042"/>
                    </a:cubicBezTo>
                    <a:close/>
                    <a:moveTo>
                      <a:pt x="25511" y="124149"/>
                    </a:moveTo>
                    <a:cubicBezTo>
                      <a:pt x="23810" y="124149"/>
                      <a:pt x="22676" y="125283"/>
                      <a:pt x="22676" y="126983"/>
                    </a:cubicBezTo>
                    <a:lnTo>
                      <a:pt x="22676" y="154194"/>
                    </a:lnTo>
                    <a:cubicBezTo>
                      <a:pt x="22676" y="155895"/>
                      <a:pt x="23810" y="157028"/>
                      <a:pt x="25511" y="157028"/>
                    </a:cubicBezTo>
                    <a:cubicBezTo>
                      <a:pt x="27211" y="157028"/>
                      <a:pt x="28345" y="155895"/>
                      <a:pt x="28345" y="154194"/>
                    </a:cubicBezTo>
                    <a:lnTo>
                      <a:pt x="28345" y="126983"/>
                    </a:lnTo>
                    <a:cubicBezTo>
                      <a:pt x="28345" y="125283"/>
                      <a:pt x="27211" y="124149"/>
                      <a:pt x="25511" y="124149"/>
                    </a:cubicBezTo>
                    <a:close/>
                    <a:moveTo>
                      <a:pt x="2835" y="115079"/>
                    </a:moveTo>
                    <a:cubicBezTo>
                      <a:pt x="1134" y="115079"/>
                      <a:pt x="0" y="116212"/>
                      <a:pt x="0" y="117914"/>
                    </a:cubicBezTo>
                    <a:lnTo>
                      <a:pt x="0" y="128118"/>
                    </a:lnTo>
                    <a:cubicBezTo>
                      <a:pt x="0" y="129819"/>
                      <a:pt x="1134" y="130951"/>
                      <a:pt x="2835" y="130951"/>
                    </a:cubicBezTo>
                    <a:cubicBezTo>
                      <a:pt x="4535" y="130951"/>
                      <a:pt x="5669" y="129251"/>
                      <a:pt x="5669" y="128118"/>
                    </a:cubicBezTo>
                    <a:lnTo>
                      <a:pt x="5669" y="117914"/>
                    </a:lnTo>
                    <a:cubicBezTo>
                      <a:pt x="5669" y="116213"/>
                      <a:pt x="4535" y="115079"/>
                      <a:pt x="2835" y="115079"/>
                    </a:cubicBezTo>
                    <a:close/>
                    <a:moveTo>
                      <a:pt x="111111" y="28344"/>
                    </a:moveTo>
                    <a:cubicBezTo>
                      <a:pt x="111678" y="28344"/>
                      <a:pt x="112245" y="28344"/>
                      <a:pt x="112812" y="27778"/>
                    </a:cubicBezTo>
                    <a:cubicBezTo>
                      <a:pt x="127551" y="13606"/>
                      <a:pt x="146825" y="5669"/>
                      <a:pt x="167233" y="5669"/>
                    </a:cubicBezTo>
                    <a:lnTo>
                      <a:pt x="179705" y="5669"/>
                    </a:lnTo>
                    <a:cubicBezTo>
                      <a:pt x="181406" y="5669"/>
                      <a:pt x="182540" y="4535"/>
                      <a:pt x="182540" y="2834"/>
                    </a:cubicBezTo>
                    <a:cubicBezTo>
                      <a:pt x="182540" y="1133"/>
                      <a:pt x="181406" y="0"/>
                      <a:pt x="179705" y="0"/>
                    </a:cubicBezTo>
                    <a:lnTo>
                      <a:pt x="167233" y="0"/>
                    </a:lnTo>
                    <a:cubicBezTo>
                      <a:pt x="145691" y="0"/>
                      <a:pt x="124717" y="7937"/>
                      <a:pt x="108844" y="23243"/>
                    </a:cubicBezTo>
                    <a:cubicBezTo>
                      <a:pt x="107710" y="24376"/>
                      <a:pt x="107710" y="26077"/>
                      <a:pt x="108844" y="27211"/>
                    </a:cubicBezTo>
                    <a:cubicBezTo>
                      <a:pt x="109410" y="27778"/>
                      <a:pt x="110544" y="28344"/>
                      <a:pt x="111111" y="28344"/>
                    </a:cubicBezTo>
                    <a:close/>
                    <a:moveTo>
                      <a:pt x="180272" y="32312"/>
                    </a:moveTo>
                    <a:lnTo>
                      <a:pt x="167800" y="32312"/>
                    </a:lnTo>
                    <a:cubicBezTo>
                      <a:pt x="146258" y="32312"/>
                      <a:pt x="125850" y="39115"/>
                      <a:pt x="109977" y="51587"/>
                    </a:cubicBezTo>
                    <a:cubicBezTo>
                      <a:pt x="108844" y="52721"/>
                      <a:pt x="108277" y="54422"/>
                      <a:pt x="109410" y="55555"/>
                    </a:cubicBezTo>
                    <a:cubicBezTo>
                      <a:pt x="109977" y="56123"/>
                      <a:pt x="111111" y="56689"/>
                      <a:pt x="111678" y="56689"/>
                    </a:cubicBezTo>
                    <a:cubicBezTo>
                      <a:pt x="112245" y="56689"/>
                      <a:pt x="112812" y="56689"/>
                      <a:pt x="113378" y="56122"/>
                    </a:cubicBezTo>
                    <a:cubicBezTo>
                      <a:pt x="128118" y="44217"/>
                      <a:pt x="147392" y="37981"/>
                      <a:pt x="167800" y="37981"/>
                    </a:cubicBezTo>
                    <a:lnTo>
                      <a:pt x="180272" y="37981"/>
                    </a:lnTo>
                    <a:cubicBezTo>
                      <a:pt x="181973" y="37981"/>
                      <a:pt x="183106" y="36848"/>
                      <a:pt x="183106" y="35147"/>
                    </a:cubicBezTo>
                    <a:cubicBezTo>
                      <a:pt x="183106" y="33447"/>
                      <a:pt x="181973" y="32312"/>
                      <a:pt x="180272" y="32312"/>
                    </a:cubicBezTo>
                    <a:close/>
                    <a:moveTo>
                      <a:pt x="180272" y="61791"/>
                    </a:moveTo>
                    <a:lnTo>
                      <a:pt x="167800" y="61791"/>
                    </a:lnTo>
                    <a:cubicBezTo>
                      <a:pt x="145691" y="61791"/>
                      <a:pt x="124717" y="66327"/>
                      <a:pt x="109410" y="74263"/>
                    </a:cubicBezTo>
                    <a:cubicBezTo>
                      <a:pt x="108277" y="75397"/>
                      <a:pt x="107709" y="77097"/>
                      <a:pt x="108277" y="78231"/>
                    </a:cubicBezTo>
                    <a:cubicBezTo>
                      <a:pt x="108277" y="79365"/>
                      <a:pt x="109410" y="79932"/>
                      <a:pt x="110545" y="79932"/>
                    </a:cubicBezTo>
                    <a:lnTo>
                      <a:pt x="112245" y="79932"/>
                    </a:lnTo>
                    <a:cubicBezTo>
                      <a:pt x="126984" y="71995"/>
                      <a:pt x="146826" y="67460"/>
                      <a:pt x="167801" y="67460"/>
                    </a:cubicBezTo>
                    <a:lnTo>
                      <a:pt x="180273" y="67460"/>
                    </a:lnTo>
                    <a:cubicBezTo>
                      <a:pt x="181974" y="67460"/>
                      <a:pt x="183107" y="66327"/>
                      <a:pt x="183107" y="64626"/>
                    </a:cubicBezTo>
                    <a:cubicBezTo>
                      <a:pt x="183106" y="62925"/>
                      <a:pt x="181973" y="61791"/>
                      <a:pt x="180272" y="61791"/>
                    </a:cubicBezTo>
                    <a:close/>
                    <a:moveTo>
                      <a:pt x="180272" y="95804"/>
                    </a:moveTo>
                    <a:lnTo>
                      <a:pt x="167800" y="95804"/>
                    </a:lnTo>
                    <a:cubicBezTo>
                      <a:pt x="146258" y="95804"/>
                      <a:pt x="125850" y="97506"/>
                      <a:pt x="110544" y="100907"/>
                    </a:cubicBezTo>
                    <a:cubicBezTo>
                      <a:pt x="108843" y="101474"/>
                      <a:pt x="107709" y="102608"/>
                      <a:pt x="108276" y="104308"/>
                    </a:cubicBezTo>
                    <a:cubicBezTo>
                      <a:pt x="108843" y="105442"/>
                      <a:pt x="109977" y="106576"/>
                      <a:pt x="111111" y="106576"/>
                    </a:cubicBezTo>
                    <a:lnTo>
                      <a:pt x="111677" y="106576"/>
                    </a:lnTo>
                    <a:cubicBezTo>
                      <a:pt x="126983" y="103174"/>
                      <a:pt x="146825" y="101473"/>
                      <a:pt x="167800" y="101473"/>
                    </a:cubicBezTo>
                    <a:lnTo>
                      <a:pt x="180272" y="101473"/>
                    </a:lnTo>
                    <a:cubicBezTo>
                      <a:pt x="181973" y="101473"/>
                      <a:pt x="183106" y="100340"/>
                      <a:pt x="183106" y="98639"/>
                    </a:cubicBezTo>
                    <a:cubicBezTo>
                      <a:pt x="183106" y="96939"/>
                      <a:pt x="181973" y="95804"/>
                      <a:pt x="180272" y="95804"/>
                    </a:cubicBezTo>
                    <a:close/>
                    <a:moveTo>
                      <a:pt x="180272" y="225623"/>
                    </a:moveTo>
                    <a:lnTo>
                      <a:pt x="167800" y="225623"/>
                    </a:lnTo>
                    <a:cubicBezTo>
                      <a:pt x="146825" y="225623"/>
                      <a:pt x="127551" y="218820"/>
                      <a:pt x="112812" y="206915"/>
                    </a:cubicBezTo>
                    <a:cubicBezTo>
                      <a:pt x="111678" y="206348"/>
                      <a:pt x="109977" y="206348"/>
                      <a:pt x="108843" y="207483"/>
                    </a:cubicBezTo>
                    <a:cubicBezTo>
                      <a:pt x="108276" y="208616"/>
                      <a:pt x="108276" y="210317"/>
                      <a:pt x="109410" y="211451"/>
                    </a:cubicBezTo>
                    <a:cubicBezTo>
                      <a:pt x="125283" y="224490"/>
                      <a:pt x="145691" y="231292"/>
                      <a:pt x="167800" y="231292"/>
                    </a:cubicBezTo>
                    <a:lnTo>
                      <a:pt x="180272" y="231292"/>
                    </a:lnTo>
                    <a:cubicBezTo>
                      <a:pt x="181973" y="231292"/>
                      <a:pt x="183106" y="230158"/>
                      <a:pt x="183106" y="228458"/>
                    </a:cubicBezTo>
                    <a:cubicBezTo>
                      <a:pt x="183106" y="226757"/>
                      <a:pt x="181973" y="225623"/>
                      <a:pt x="180272" y="225623"/>
                    </a:cubicBezTo>
                    <a:close/>
                    <a:moveTo>
                      <a:pt x="167800" y="203515"/>
                    </a:moveTo>
                    <a:lnTo>
                      <a:pt x="180272" y="203515"/>
                    </a:lnTo>
                    <a:cubicBezTo>
                      <a:pt x="181973" y="203515"/>
                      <a:pt x="182540" y="202380"/>
                      <a:pt x="182540" y="200680"/>
                    </a:cubicBezTo>
                    <a:cubicBezTo>
                      <a:pt x="182540" y="198980"/>
                      <a:pt x="181406" y="197846"/>
                      <a:pt x="179705" y="197846"/>
                    </a:cubicBezTo>
                    <a:lnTo>
                      <a:pt x="167233" y="197846"/>
                    </a:lnTo>
                    <a:cubicBezTo>
                      <a:pt x="146258" y="197846"/>
                      <a:pt x="126417" y="193311"/>
                      <a:pt x="111678" y="185374"/>
                    </a:cubicBezTo>
                    <a:cubicBezTo>
                      <a:pt x="109977" y="184807"/>
                      <a:pt x="108276" y="185374"/>
                      <a:pt x="107709" y="186508"/>
                    </a:cubicBezTo>
                    <a:cubicBezTo>
                      <a:pt x="107143" y="188209"/>
                      <a:pt x="107709" y="189909"/>
                      <a:pt x="109410" y="190477"/>
                    </a:cubicBezTo>
                    <a:cubicBezTo>
                      <a:pt x="125283" y="198979"/>
                      <a:pt x="145691" y="203515"/>
                      <a:pt x="167800" y="203515"/>
                    </a:cubicBezTo>
                    <a:close/>
                    <a:moveTo>
                      <a:pt x="180272" y="163832"/>
                    </a:moveTo>
                    <a:lnTo>
                      <a:pt x="167800" y="163832"/>
                    </a:lnTo>
                    <a:cubicBezTo>
                      <a:pt x="146825" y="163832"/>
                      <a:pt x="126984" y="162131"/>
                      <a:pt x="111678" y="158730"/>
                    </a:cubicBezTo>
                    <a:cubicBezTo>
                      <a:pt x="109977" y="158730"/>
                      <a:pt x="108843" y="159297"/>
                      <a:pt x="108276" y="160998"/>
                    </a:cubicBezTo>
                    <a:cubicBezTo>
                      <a:pt x="108276" y="162698"/>
                      <a:pt x="108843" y="163832"/>
                      <a:pt x="110544" y="164399"/>
                    </a:cubicBezTo>
                    <a:cubicBezTo>
                      <a:pt x="125850" y="167800"/>
                      <a:pt x="146258" y="169501"/>
                      <a:pt x="167800" y="169501"/>
                    </a:cubicBezTo>
                    <a:lnTo>
                      <a:pt x="180272" y="169501"/>
                    </a:lnTo>
                    <a:cubicBezTo>
                      <a:pt x="181973" y="169501"/>
                      <a:pt x="183106" y="168367"/>
                      <a:pt x="183106" y="166667"/>
                    </a:cubicBezTo>
                    <a:cubicBezTo>
                      <a:pt x="183106" y="164966"/>
                      <a:pt x="181973" y="163832"/>
                      <a:pt x="180272" y="163832"/>
                    </a:cubicBezTo>
                    <a:close/>
                    <a:moveTo>
                      <a:pt x="180272" y="129819"/>
                    </a:moveTo>
                    <a:lnTo>
                      <a:pt x="111111" y="129819"/>
                    </a:lnTo>
                    <a:cubicBezTo>
                      <a:pt x="109410" y="129819"/>
                      <a:pt x="108277" y="130951"/>
                      <a:pt x="108277" y="132652"/>
                    </a:cubicBezTo>
                    <a:cubicBezTo>
                      <a:pt x="108277" y="134353"/>
                      <a:pt x="109410" y="135487"/>
                      <a:pt x="111111" y="135487"/>
                    </a:cubicBezTo>
                    <a:lnTo>
                      <a:pt x="180272" y="135487"/>
                    </a:lnTo>
                    <a:cubicBezTo>
                      <a:pt x="181973" y="135487"/>
                      <a:pt x="183106" y="134353"/>
                      <a:pt x="183106" y="132652"/>
                    </a:cubicBezTo>
                    <a:cubicBezTo>
                      <a:pt x="183106" y="130951"/>
                      <a:pt x="181973" y="129819"/>
                      <a:pt x="180272" y="129819"/>
                    </a:cubicBezTo>
                    <a:close/>
                    <a:moveTo>
                      <a:pt x="305555" y="6803"/>
                    </a:moveTo>
                    <a:cubicBezTo>
                      <a:pt x="321995" y="9070"/>
                      <a:pt x="336168" y="16440"/>
                      <a:pt x="348072" y="27778"/>
                    </a:cubicBezTo>
                    <a:cubicBezTo>
                      <a:pt x="348639" y="28344"/>
                      <a:pt x="349207" y="28344"/>
                      <a:pt x="349774" y="28344"/>
                    </a:cubicBezTo>
                    <a:cubicBezTo>
                      <a:pt x="350339" y="28344"/>
                      <a:pt x="351474" y="28344"/>
                      <a:pt x="352042" y="27778"/>
                    </a:cubicBezTo>
                    <a:cubicBezTo>
                      <a:pt x="353174" y="26644"/>
                      <a:pt x="353174" y="24943"/>
                      <a:pt x="352042" y="23809"/>
                    </a:cubicBezTo>
                    <a:cubicBezTo>
                      <a:pt x="339570" y="11337"/>
                      <a:pt x="323696" y="3969"/>
                      <a:pt x="306689" y="1134"/>
                    </a:cubicBezTo>
                    <a:cubicBezTo>
                      <a:pt x="304988" y="567"/>
                      <a:pt x="303288" y="1701"/>
                      <a:pt x="303288" y="3401"/>
                    </a:cubicBezTo>
                    <a:cubicBezTo>
                      <a:pt x="302721" y="5102"/>
                      <a:pt x="303856" y="6803"/>
                      <a:pt x="305555" y="6803"/>
                    </a:cubicBezTo>
                    <a:close/>
                    <a:moveTo>
                      <a:pt x="351474" y="234127"/>
                    </a:moveTo>
                    <a:cubicBezTo>
                      <a:pt x="350339" y="232993"/>
                      <a:pt x="348639" y="232993"/>
                      <a:pt x="347506" y="234127"/>
                    </a:cubicBezTo>
                    <a:cubicBezTo>
                      <a:pt x="336157" y="245469"/>
                      <a:pt x="321438" y="252828"/>
                      <a:pt x="305554" y="255101"/>
                    </a:cubicBezTo>
                    <a:cubicBezTo>
                      <a:pt x="303856" y="255668"/>
                      <a:pt x="303287" y="256802"/>
                      <a:pt x="303287" y="258502"/>
                    </a:cubicBezTo>
                    <a:cubicBezTo>
                      <a:pt x="303287" y="259636"/>
                      <a:pt x="304988" y="260770"/>
                      <a:pt x="306122" y="260770"/>
                    </a:cubicBezTo>
                    <a:cubicBezTo>
                      <a:pt x="323695" y="257936"/>
                      <a:pt x="339003" y="249999"/>
                      <a:pt x="351474" y="238095"/>
                    </a:cubicBezTo>
                    <a:cubicBezTo>
                      <a:pt x="352608" y="236961"/>
                      <a:pt x="352608" y="235260"/>
                      <a:pt x="351474" y="234127"/>
                    </a:cubicBezTo>
                    <a:close/>
                    <a:moveTo>
                      <a:pt x="304988" y="37982"/>
                    </a:moveTo>
                    <a:cubicBezTo>
                      <a:pt x="320862" y="40249"/>
                      <a:pt x="335601" y="45919"/>
                      <a:pt x="347506" y="55555"/>
                    </a:cubicBezTo>
                    <a:cubicBezTo>
                      <a:pt x="348072" y="56123"/>
                      <a:pt x="348638" y="56123"/>
                      <a:pt x="349207" y="56123"/>
                    </a:cubicBezTo>
                    <a:cubicBezTo>
                      <a:pt x="350339" y="56123"/>
                      <a:pt x="350905" y="55555"/>
                      <a:pt x="352041" y="54989"/>
                    </a:cubicBezTo>
                    <a:cubicBezTo>
                      <a:pt x="353174" y="53855"/>
                      <a:pt x="352608" y="52155"/>
                      <a:pt x="351474" y="51021"/>
                    </a:cubicBezTo>
                    <a:cubicBezTo>
                      <a:pt x="339003" y="40817"/>
                      <a:pt x="323129" y="34581"/>
                      <a:pt x="306122" y="32313"/>
                    </a:cubicBezTo>
                    <a:cubicBezTo>
                      <a:pt x="304421" y="31747"/>
                      <a:pt x="302720" y="32880"/>
                      <a:pt x="302720" y="34581"/>
                    </a:cubicBezTo>
                    <a:cubicBezTo>
                      <a:pt x="302155" y="36281"/>
                      <a:pt x="303288" y="37982"/>
                      <a:pt x="304988" y="37982"/>
                    </a:cubicBezTo>
                    <a:close/>
                    <a:moveTo>
                      <a:pt x="351474" y="75396"/>
                    </a:moveTo>
                    <a:cubicBezTo>
                      <a:pt x="338435" y="68594"/>
                      <a:pt x="322563" y="64625"/>
                      <a:pt x="305555" y="62924"/>
                    </a:cubicBezTo>
                    <a:cubicBezTo>
                      <a:pt x="304422" y="62924"/>
                      <a:pt x="302721" y="64059"/>
                      <a:pt x="302721" y="65759"/>
                    </a:cubicBezTo>
                    <a:cubicBezTo>
                      <a:pt x="302721" y="66892"/>
                      <a:pt x="303856" y="68593"/>
                      <a:pt x="305555" y="68593"/>
                    </a:cubicBezTo>
                    <a:cubicBezTo>
                      <a:pt x="321995" y="70294"/>
                      <a:pt x="337302" y="74262"/>
                      <a:pt x="349207" y="80498"/>
                    </a:cubicBezTo>
                    <a:cubicBezTo>
                      <a:pt x="349207" y="81065"/>
                      <a:pt x="349774" y="81065"/>
                      <a:pt x="350339" y="81065"/>
                    </a:cubicBezTo>
                    <a:cubicBezTo>
                      <a:pt x="351474" y="81065"/>
                      <a:pt x="352608" y="80498"/>
                      <a:pt x="352608" y="79364"/>
                    </a:cubicBezTo>
                    <a:cubicBezTo>
                      <a:pt x="353174" y="77664"/>
                      <a:pt x="352608" y="75964"/>
                      <a:pt x="351474" y="75396"/>
                    </a:cubicBezTo>
                    <a:close/>
                    <a:moveTo>
                      <a:pt x="350339" y="99772"/>
                    </a:moveTo>
                    <a:cubicBezTo>
                      <a:pt x="337868" y="96939"/>
                      <a:pt x="322563" y="95238"/>
                      <a:pt x="306123" y="94671"/>
                    </a:cubicBezTo>
                    <a:cubicBezTo>
                      <a:pt x="304422" y="94671"/>
                      <a:pt x="303288" y="95804"/>
                      <a:pt x="303288" y="97505"/>
                    </a:cubicBezTo>
                    <a:cubicBezTo>
                      <a:pt x="303288" y="99206"/>
                      <a:pt x="304422" y="100340"/>
                      <a:pt x="306123" y="100340"/>
                    </a:cubicBezTo>
                    <a:cubicBezTo>
                      <a:pt x="322563" y="100907"/>
                      <a:pt x="337302" y="102607"/>
                      <a:pt x="349207" y="105441"/>
                    </a:cubicBezTo>
                    <a:lnTo>
                      <a:pt x="349774" y="105441"/>
                    </a:lnTo>
                    <a:cubicBezTo>
                      <a:pt x="350906" y="105441"/>
                      <a:pt x="352042" y="104307"/>
                      <a:pt x="352608" y="103174"/>
                    </a:cubicBezTo>
                    <a:cubicBezTo>
                      <a:pt x="352608" y="101474"/>
                      <a:pt x="352042" y="100340"/>
                      <a:pt x="350339" y="99772"/>
                    </a:cubicBezTo>
                    <a:close/>
                    <a:moveTo>
                      <a:pt x="305555" y="231859"/>
                    </a:moveTo>
                    <a:cubicBezTo>
                      <a:pt x="323130" y="229591"/>
                      <a:pt x="339003" y="222789"/>
                      <a:pt x="350906" y="213152"/>
                    </a:cubicBezTo>
                    <a:cubicBezTo>
                      <a:pt x="352042" y="212018"/>
                      <a:pt x="352608" y="210317"/>
                      <a:pt x="351474" y="209183"/>
                    </a:cubicBezTo>
                    <a:cubicBezTo>
                      <a:pt x="350340" y="208050"/>
                      <a:pt x="348639" y="207483"/>
                      <a:pt x="347507" y="208616"/>
                    </a:cubicBezTo>
                    <a:cubicBezTo>
                      <a:pt x="335602" y="217686"/>
                      <a:pt x="320862" y="223921"/>
                      <a:pt x="304988" y="226190"/>
                    </a:cubicBezTo>
                    <a:cubicBezTo>
                      <a:pt x="303857" y="226756"/>
                      <a:pt x="302721" y="227891"/>
                      <a:pt x="302721" y="229591"/>
                    </a:cubicBezTo>
                    <a:cubicBezTo>
                      <a:pt x="302721" y="230725"/>
                      <a:pt x="304421" y="231859"/>
                      <a:pt x="305555" y="231859"/>
                    </a:cubicBezTo>
                    <a:close/>
                    <a:moveTo>
                      <a:pt x="349207" y="183106"/>
                    </a:moveTo>
                    <a:cubicBezTo>
                      <a:pt x="337302" y="189342"/>
                      <a:pt x="322563" y="193877"/>
                      <a:pt x="306123" y="195011"/>
                    </a:cubicBezTo>
                    <a:cubicBezTo>
                      <a:pt x="304421" y="195011"/>
                      <a:pt x="303288" y="196144"/>
                      <a:pt x="303288" y="197845"/>
                    </a:cubicBezTo>
                    <a:cubicBezTo>
                      <a:pt x="303288" y="199546"/>
                      <a:pt x="304421" y="200679"/>
                      <a:pt x="306123" y="200679"/>
                    </a:cubicBezTo>
                    <a:cubicBezTo>
                      <a:pt x="323696" y="198979"/>
                      <a:pt x="339003" y="195011"/>
                      <a:pt x="352041" y="188208"/>
                    </a:cubicBezTo>
                    <a:cubicBezTo>
                      <a:pt x="353174" y="187074"/>
                      <a:pt x="353742" y="185374"/>
                      <a:pt x="353174" y="184239"/>
                    </a:cubicBezTo>
                    <a:cubicBezTo>
                      <a:pt x="352042" y="183106"/>
                      <a:pt x="350339" y="182540"/>
                      <a:pt x="349207" y="183106"/>
                    </a:cubicBezTo>
                    <a:close/>
                    <a:moveTo>
                      <a:pt x="305555" y="169501"/>
                    </a:moveTo>
                    <a:cubicBezTo>
                      <a:pt x="322563" y="168934"/>
                      <a:pt x="337868" y="167233"/>
                      <a:pt x="350339" y="164399"/>
                    </a:cubicBezTo>
                    <a:cubicBezTo>
                      <a:pt x="352042" y="163831"/>
                      <a:pt x="353174" y="162699"/>
                      <a:pt x="352608" y="160998"/>
                    </a:cubicBezTo>
                    <a:cubicBezTo>
                      <a:pt x="352042" y="159297"/>
                      <a:pt x="350906" y="158163"/>
                      <a:pt x="349207" y="158730"/>
                    </a:cubicBezTo>
                    <a:cubicBezTo>
                      <a:pt x="337302" y="161563"/>
                      <a:pt x="321995" y="163264"/>
                      <a:pt x="305555" y="163831"/>
                    </a:cubicBezTo>
                    <a:cubicBezTo>
                      <a:pt x="303856" y="163831"/>
                      <a:pt x="302721" y="164965"/>
                      <a:pt x="302721" y="166666"/>
                    </a:cubicBezTo>
                    <a:cubicBezTo>
                      <a:pt x="302721" y="168366"/>
                      <a:pt x="303856" y="169501"/>
                      <a:pt x="305555" y="169501"/>
                    </a:cubicBezTo>
                    <a:close/>
                    <a:moveTo>
                      <a:pt x="306123" y="129819"/>
                    </a:moveTo>
                    <a:cubicBezTo>
                      <a:pt x="304988" y="129819"/>
                      <a:pt x="303288" y="130951"/>
                      <a:pt x="303288" y="132652"/>
                    </a:cubicBezTo>
                    <a:cubicBezTo>
                      <a:pt x="303288" y="134353"/>
                      <a:pt x="304421" y="135487"/>
                      <a:pt x="306123" y="135487"/>
                    </a:cubicBezTo>
                    <a:lnTo>
                      <a:pt x="349774" y="135487"/>
                    </a:lnTo>
                    <a:cubicBezTo>
                      <a:pt x="351474" y="135487"/>
                      <a:pt x="352608" y="134353"/>
                      <a:pt x="352608" y="132652"/>
                    </a:cubicBezTo>
                    <a:cubicBezTo>
                      <a:pt x="352608" y="130951"/>
                      <a:pt x="351474" y="129819"/>
                      <a:pt x="349774" y="129819"/>
                    </a:cubicBezTo>
                    <a:lnTo>
                      <a:pt x="306123" y="129819"/>
                    </a:lnTo>
                    <a:close/>
                  </a:path>
                </a:pathLst>
              </a:custGeom>
              <a:grpFill/>
              <a:ln w="4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F9BC00-2518-16F6-B799-0252F5EFCE0F}"/>
              </a:ext>
            </a:extLst>
          </p:cNvPr>
          <p:cNvGrpSpPr/>
          <p:nvPr/>
        </p:nvGrpSpPr>
        <p:grpSpPr>
          <a:xfrm>
            <a:off x="304800" y="317298"/>
            <a:ext cx="3603172" cy="421719"/>
            <a:chOff x="304800" y="317298"/>
            <a:chExt cx="3603172" cy="421719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38DAAB10-60D3-A5CC-C1E7-F3FBD2CC259E}"/>
                </a:ext>
              </a:extLst>
            </p:cNvPr>
            <p:cNvSpPr txBox="1"/>
            <p:nvPr/>
          </p:nvSpPr>
          <p:spPr>
            <a:xfrm>
              <a:off x="685961" y="317298"/>
              <a:ext cx="3222011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维保服务承诺</a:t>
              </a: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4EDDB5A0-8FF0-57E1-8D65-F72E16FD4235}"/>
                </a:ext>
              </a:extLst>
            </p:cNvPr>
            <p:cNvGrpSpPr/>
            <p:nvPr/>
          </p:nvGrpSpPr>
          <p:grpSpPr>
            <a:xfrm>
              <a:off x="304800" y="370671"/>
              <a:ext cx="277292" cy="303062"/>
              <a:chOff x="5683952" y="5577732"/>
              <a:chExt cx="277292" cy="303062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D8BAF5A-4485-6D9C-D5DF-7C02DE2BE484}"/>
                  </a:ext>
                </a:extLst>
              </p:cNvPr>
              <p:cNvSpPr/>
              <p:nvPr/>
            </p:nvSpPr>
            <p:spPr>
              <a:xfrm>
                <a:off x="5683952" y="5577732"/>
                <a:ext cx="163986" cy="303062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45B9C29-1FB2-6AE1-3AA7-59CF9C72A50F}"/>
                  </a:ext>
                </a:extLst>
              </p:cNvPr>
              <p:cNvSpPr/>
              <p:nvPr/>
            </p:nvSpPr>
            <p:spPr>
              <a:xfrm>
                <a:off x="5847938" y="5671394"/>
                <a:ext cx="113306" cy="209400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2000"/>
                    </a:srgbClr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789" t="13941" r="23063" b="16264"/>
          <a:stretch>
            <a:fillRect/>
          </a:stretch>
        </p:blipFill>
        <p:spPr>
          <a:xfrm flipH="1">
            <a:off x="458668" y="3429000"/>
            <a:ext cx="3634010" cy="28129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C27181F-3340-775C-F2B4-8852BCBDA670}"/>
              </a:ext>
            </a:extLst>
          </p:cNvPr>
          <p:cNvPicPr>
            <a:picLocks/>
          </p:cNvPicPr>
          <p:nvPr/>
        </p:nvPicPr>
        <p:blipFill>
          <a:blip r:embed="rId12" r:link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山上的轨道上行驶&#10;&#10;描述已自动生成">
            <a:extLst>
              <a:ext uri="{FF2B5EF4-FFF2-40B4-BE49-F238E27FC236}">
                <a16:creationId xmlns:a16="http://schemas.microsoft.com/office/drawing/2014/main" id="{0624A297-81AC-5870-EF1E-C3DC7E9FC1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48301"/>
            <a:ext cx="12192000" cy="3829049"/>
          </a:xfrm>
          <a:prstGeom prst="rect">
            <a:avLst/>
          </a:prstGeom>
        </p:spPr>
      </p:pic>
      <p:sp>
        <p:nvSpPr>
          <p:cNvPr id="6" name="Picture 4-mask">
            <a:extLst>
              <a:ext uri="{FF2B5EF4-FFF2-40B4-BE49-F238E27FC236}">
                <a16:creationId xmlns:a16="http://schemas.microsoft.com/office/drawing/2014/main" id="{790D0B62-BBC8-FF25-CA6D-9388C346FA34}"/>
              </a:ext>
            </a:extLst>
          </p:cNvPr>
          <p:cNvSpPr/>
          <p:nvPr/>
        </p:nvSpPr>
        <p:spPr>
          <a:xfrm>
            <a:off x="0" y="3749475"/>
            <a:ext cx="12192000" cy="3127875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 descr="沙滩上有太阳&#10;&#10;描述已自动生成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82905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0" y="-21593"/>
            <a:ext cx="12192000" cy="385064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alpha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4673416" y="3373186"/>
            <a:ext cx="2863561" cy="34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国</a:t>
            </a:r>
            <a:r>
              <a:rPr lang="en-US" altLang="zh-CN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AX </a:t>
            </a:r>
            <a:r>
              <a:rPr lang="zh-CN" altLang="en-US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柴油版</a:t>
            </a:r>
            <a:r>
              <a:rPr lang="en-US" altLang="zh-CN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550</a:t>
            </a:r>
            <a:r>
              <a:rPr lang="zh-CN" altLang="en-US" sz="14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马力以上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4512" y="4051373"/>
            <a:ext cx="4908106" cy="1067023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144145" indent="-144145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电器件保修期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12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个月不限里程</a:t>
            </a:r>
          </a:p>
          <a:p>
            <a:pPr marL="144145" indent="-144145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首年内，在保零部件可进行免责维修处理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一年内定期保养赠送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200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元配件兑换券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柴油粗滤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柴油精滤（不含水寒宝）</a:t>
            </a:r>
          </a:p>
          <a:p>
            <a:pPr marL="144145" indent="-144145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注册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e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随行赠送暖心护航包一个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74369" y="4074272"/>
            <a:ext cx="6823363" cy="1067023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144145" indent="-14414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主动上门巡回服务一次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批量购车首年免费车队管理</a:t>
            </a:r>
          </a:p>
          <a:p>
            <a:pPr marL="144145" indent="-14414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万公里免责保修服务（不追究客户使用责任）</a:t>
            </a:r>
          </a:p>
          <a:p>
            <a:pPr marL="144145" indent="-14414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用户进站第一、二次定期保养，买机油送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100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元配件兑换券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+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滤芯（柴滤不含水寒宝）（必须在陕汽站保养）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69975" y="948708"/>
            <a:ext cx="10471002" cy="2475882"/>
            <a:chOff x="869975" y="1039778"/>
            <a:chExt cx="10471002" cy="2475882"/>
          </a:xfrm>
        </p:grpSpPr>
        <p:grpSp>
          <p:nvGrpSpPr>
            <p:cNvPr id="47" name="组合 46"/>
            <p:cNvGrpSpPr/>
            <p:nvPr/>
          </p:nvGrpSpPr>
          <p:grpSpPr>
            <a:xfrm>
              <a:off x="908931" y="1039778"/>
              <a:ext cx="10432046" cy="2453400"/>
              <a:chOff x="908931" y="1039778"/>
              <a:chExt cx="10432046" cy="245340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908931" y="1039778"/>
                <a:ext cx="10374138" cy="1999642"/>
                <a:chOff x="656261" y="1039778"/>
                <a:chExt cx="10374138" cy="1999642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9383633" y="1039778"/>
                  <a:ext cx="1646766" cy="1999642"/>
                  <a:chOff x="7393892" y="2008761"/>
                  <a:chExt cx="1646766" cy="1999642"/>
                </a:xfrm>
              </p:grpSpPr>
              <p:sp>
                <p:nvSpPr>
                  <p:cNvPr id="30" name="任意多边形: 形状 29"/>
                  <p:cNvSpPr/>
                  <p:nvPr/>
                </p:nvSpPr>
                <p:spPr>
                  <a:xfrm>
                    <a:off x="7393892" y="2008761"/>
                    <a:ext cx="1646766" cy="1999642"/>
                  </a:xfrm>
                  <a:custGeom>
                    <a:avLst/>
                    <a:gdLst>
                      <a:gd name="connsiteX0" fmla="*/ 2089009 w 4178019"/>
                      <a:gd name="connsiteY0" fmla="*/ 0 h 5073304"/>
                      <a:gd name="connsiteX1" fmla="*/ 2211094 w 4178019"/>
                      <a:gd name="connsiteY1" fmla="*/ 94955 h 5073304"/>
                      <a:gd name="connsiteX2" fmla="*/ 3024990 w 4178019"/>
                      <a:gd name="connsiteY2" fmla="*/ 529037 h 5073304"/>
                      <a:gd name="connsiteX3" fmla="*/ 3974540 w 4178019"/>
                      <a:gd name="connsiteY3" fmla="*/ 732510 h 5073304"/>
                      <a:gd name="connsiteX4" fmla="*/ 4178019 w 4178019"/>
                      <a:gd name="connsiteY4" fmla="*/ 732510 h 5073304"/>
                      <a:gd name="connsiteX5" fmla="*/ 4178019 w 4178019"/>
                      <a:gd name="connsiteY5" fmla="*/ 2862210 h 5073304"/>
                      <a:gd name="connsiteX6" fmla="*/ 2089009 w 4178019"/>
                      <a:gd name="connsiteY6" fmla="*/ 5073304 h 5073304"/>
                      <a:gd name="connsiteX7" fmla="*/ 0 w 4178019"/>
                      <a:gd name="connsiteY7" fmla="*/ 2862210 h 5073304"/>
                      <a:gd name="connsiteX8" fmla="*/ 0 w 4178019"/>
                      <a:gd name="connsiteY8" fmla="*/ 718943 h 5073304"/>
                      <a:gd name="connsiteX9" fmla="*/ 203478 w 4178019"/>
                      <a:gd name="connsiteY9" fmla="*/ 718943 h 5073304"/>
                      <a:gd name="connsiteX10" fmla="*/ 1153027 w 4178019"/>
                      <a:gd name="connsiteY10" fmla="*/ 515469 h 5073304"/>
                      <a:gd name="connsiteX11" fmla="*/ 1966924 w 4178019"/>
                      <a:gd name="connsiteY11" fmla="*/ 81390 h 5073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78019" h="5073304">
                        <a:moveTo>
                          <a:pt x="2089009" y="0"/>
                        </a:moveTo>
                        <a:lnTo>
                          <a:pt x="2211094" y="94955"/>
                        </a:lnTo>
                        <a:cubicBezTo>
                          <a:pt x="2211094" y="94955"/>
                          <a:pt x="2536652" y="325559"/>
                          <a:pt x="3024990" y="529037"/>
                        </a:cubicBezTo>
                        <a:cubicBezTo>
                          <a:pt x="3499768" y="718943"/>
                          <a:pt x="3974540" y="732510"/>
                          <a:pt x="3974540" y="732510"/>
                        </a:cubicBezTo>
                        <a:lnTo>
                          <a:pt x="4178019" y="732510"/>
                        </a:lnTo>
                        <a:lnTo>
                          <a:pt x="4178019" y="2862210"/>
                        </a:lnTo>
                        <a:cubicBezTo>
                          <a:pt x="4178019" y="3933844"/>
                          <a:pt x="2821518" y="5073304"/>
                          <a:pt x="2089009" y="5073304"/>
                        </a:cubicBezTo>
                        <a:cubicBezTo>
                          <a:pt x="1356500" y="5073304"/>
                          <a:pt x="0" y="3933844"/>
                          <a:pt x="0" y="2862210"/>
                        </a:cubicBezTo>
                        <a:lnTo>
                          <a:pt x="0" y="718943"/>
                        </a:lnTo>
                        <a:lnTo>
                          <a:pt x="203478" y="718943"/>
                        </a:lnTo>
                        <a:cubicBezTo>
                          <a:pt x="203478" y="718943"/>
                          <a:pt x="678250" y="718943"/>
                          <a:pt x="1153027" y="515469"/>
                        </a:cubicBezTo>
                        <a:cubicBezTo>
                          <a:pt x="1641367" y="311996"/>
                          <a:pt x="1966924" y="81390"/>
                          <a:pt x="1966924" y="8139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9000">
                        <a:srgbClr val="FFFFFF">
                          <a:alpha val="20000"/>
                        </a:srgbClr>
                      </a:gs>
                      <a:gs pos="0">
                        <a:srgbClr val="FFFFF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22225" cap="flat" cmpd="sng" algn="ctr">
                    <a:gradFill flip="none" rotWithShape="1">
                      <a:gsLst>
                        <a:gs pos="3000">
                          <a:srgbClr val="FFFFFF">
                            <a:alpha val="0"/>
                          </a:srgbClr>
                        </a:gs>
                        <a:gs pos="41000">
                          <a:srgbClr val="FFFFFF"/>
                        </a:gs>
                      </a:gsLst>
                      <a:lin ang="5400000" scaled="1"/>
                      <a:tileRect/>
                    </a:gradFill>
                    <a:prstDash val="solid"/>
                    <a:miter lim="800000"/>
                  </a:ln>
                  <a:effectLst>
                    <a:innerShdw blurRad="1270000">
                      <a:schemeClr val="accent1"/>
                    </a:innerShdw>
                  </a:effectLst>
                </p:spPr>
                <p:txBody>
      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8775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73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DIN"/>
                      <a:ea typeface="阿里巴巴普惠体 R" panose="00020600040101010101" charset="-122"/>
                      <a:cs typeface="+mn-cs"/>
                    </a:endParaRPr>
                  </a:p>
                </p:txBody>
              </p:sp>
              <p:sp>
                <p:nvSpPr>
                  <p:cNvPr id="31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32882" y="2383229"/>
                    <a:ext cx="1368786" cy="6029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7511" tIns="48755" rIns="97511" bIns="48755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国</a:t>
                    </a: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AX  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全系载货车</a:t>
                    </a:r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>
                  <a:off x="2788980" y="1039778"/>
                  <a:ext cx="1646766" cy="1999642"/>
                  <a:chOff x="7393892" y="2008761"/>
                  <a:chExt cx="1646766" cy="1999642"/>
                </a:xfrm>
              </p:grpSpPr>
              <p:sp>
                <p:nvSpPr>
                  <p:cNvPr id="36" name="任意多边形: 形状 35"/>
                  <p:cNvSpPr/>
                  <p:nvPr/>
                </p:nvSpPr>
                <p:spPr>
                  <a:xfrm>
                    <a:off x="7393892" y="2008761"/>
                    <a:ext cx="1646766" cy="1999642"/>
                  </a:xfrm>
                  <a:custGeom>
                    <a:avLst/>
                    <a:gdLst>
                      <a:gd name="connsiteX0" fmla="*/ 2089009 w 4178019"/>
                      <a:gd name="connsiteY0" fmla="*/ 0 h 5073304"/>
                      <a:gd name="connsiteX1" fmla="*/ 2211094 w 4178019"/>
                      <a:gd name="connsiteY1" fmla="*/ 94955 h 5073304"/>
                      <a:gd name="connsiteX2" fmla="*/ 3024990 w 4178019"/>
                      <a:gd name="connsiteY2" fmla="*/ 529037 h 5073304"/>
                      <a:gd name="connsiteX3" fmla="*/ 3974540 w 4178019"/>
                      <a:gd name="connsiteY3" fmla="*/ 732510 h 5073304"/>
                      <a:gd name="connsiteX4" fmla="*/ 4178019 w 4178019"/>
                      <a:gd name="connsiteY4" fmla="*/ 732510 h 5073304"/>
                      <a:gd name="connsiteX5" fmla="*/ 4178019 w 4178019"/>
                      <a:gd name="connsiteY5" fmla="*/ 2862210 h 5073304"/>
                      <a:gd name="connsiteX6" fmla="*/ 2089009 w 4178019"/>
                      <a:gd name="connsiteY6" fmla="*/ 5073304 h 5073304"/>
                      <a:gd name="connsiteX7" fmla="*/ 0 w 4178019"/>
                      <a:gd name="connsiteY7" fmla="*/ 2862210 h 5073304"/>
                      <a:gd name="connsiteX8" fmla="*/ 0 w 4178019"/>
                      <a:gd name="connsiteY8" fmla="*/ 718943 h 5073304"/>
                      <a:gd name="connsiteX9" fmla="*/ 203478 w 4178019"/>
                      <a:gd name="connsiteY9" fmla="*/ 718943 h 5073304"/>
                      <a:gd name="connsiteX10" fmla="*/ 1153027 w 4178019"/>
                      <a:gd name="connsiteY10" fmla="*/ 515469 h 5073304"/>
                      <a:gd name="connsiteX11" fmla="*/ 1966924 w 4178019"/>
                      <a:gd name="connsiteY11" fmla="*/ 81390 h 5073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78019" h="5073304">
                        <a:moveTo>
                          <a:pt x="2089009" y="0"/>
                        </a:moveTo>
                        <a:lnTo>
                          <a:pt x="2211094" y="94955"/>
                        </a:lnTo>
                        <a:cubicBezTo>
                          <a:pt x="2211094" y="94955"/>
                          <a:pt x="2536652" y="325559"/>
                          <a:pt x="3024990" y="529037"/>
                        </a:cubicBezTo>
                        <a:cubicBezTo>
                          <a:pt x="3499768" y="718943"/>
                          <a:pt x="3974540" y="732510"/>
                          <a:pt x="3974540" y="732510"/>
                        </a:cubicBezTo>
                        <a:lnTo>
                          <a:pt x="4178019" y="732510"/>
                        </a:lnTo>
                        <a:lnTo>
                          <a:pt x="4178019" y="2862210"/>
                        </a:lnTo>
                        <a:cubicBezTo>
                          <a:pt x="4178019" y="3933844"/>
                          <a:pt x="2821518" y="5073304"/>
                          <a:pt x="2089009" y="5073304"/>
                        </a:cubicBezTo>
                        <a:cubicBezTo>
                          <a:pt x="1356500" y="5073304"/>
                          <a:pt x="0" y="3933844"/>
                          <a:pt x="0" y="2862210"/>
                        </a:cubicBezTo>
                        <a:lnTo>
                          <a:pt x="0" y="718943"/>
                        </a:lnTo>
                        <a:lnTo>
                          <a:pt x="203478" y="718943"/>
                        </a:lnTo>
                        <a:cubicBezTo>
                          <a:pt x="203478" y="718943"/>
                          <a:pt x="678250" y="718943"/>
                          <a:pt x="1153027" y="515469"/>
                        </a:cubicBezTo>
                        <a:cubicBezTo>
                          <a:pt x="1641367" y="311996"/>
                          <a:pt x="1966924" y="81390"/>
                          <a:pt x="1966924" y="8139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9000">
                        <a:srgbClr val="FFFFFF">
                          <a:alpha val="20000"/>
                        </a:srgbClr>
                      </a:gs>
                      <a:gs pos="0">
                        <a:srgbClr val="FFFFF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22225" cap="flat" cmpd="sng" algn="ctr">
                    <a:gradFill flip="none" rotWithShape="1">
                      <a:gsLst>
                        <a:gs pos="3000">
                          <a:srgbClr val="FFFFFF">
                            <a:alpha val="0"/>
                          </a:srgbClr>
                        </a:gs>
                        <a:gs pos="41000">
                          <a:srgbClr val="FFFFFF"/>
                        </a:gs>
                      </a:gsLst>
                      <a:lin ang="5400000" scaled="1"/>
                      <a:tileRect/>
                    </a:gradFill>
                    <a:prstDash val="solid"/>
                    <a:miter lim="800000"/>
                  </a:ln>
                  <a:effectLst>
                    <a:innerShdw blurRad="1270000">
                      <a:schemeClr val="accent1"/>
                    </a:innerShdw>
                  </a:effectLst>
                </p:spPr>
                <p:txBody>
      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8775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73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DIN"/>
                      <a:ea typeface="阿里巴巴普惠体 R" panose="00020600040101010101" charset="-122"/>
                      <a:cs typeface="+mn-cs"/>
                    </a:endParaRPr>
                  </a:p>
                </p:txBody>
              </p:sp>
              <p:sp>
                <p:nvSpPr>
                  <p:cNvPr id="37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32882" y="2383229"/>
                    <a:ext cx="1368786" cy="6029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7511" tIns="48755" rIns="97511" bIns="48755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国</a:t>
                    </a: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AX 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6300</a:t>
                    </a: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牵引车</a:t>
                    </a:r>
                  </a:p>
                </p:txBody>
              </p:sp>
            </p:grpSp>
            <p:grpSp>
              <p:nvGrpSpPr>
                <p:cNvPr id="4" name="组合 3"/>
                <p:cNvGrpSpPr/>
                <p:nvPr/>
              </p:nvGrpSpPr>
              <p:grpSpPr>
                <a:xfrm>
                  <a:off x="7250915" y="1039778"/>
                  <a:ext cx="1646766" cy="1999642"/>
                  <a:chOff x="7393892" y="2008761"/>
                  <a:chExt cx="1646766" cy="1999642"/>
                </a:xfrm>
              </p:grpSpPr>
              <p:sp>
                <p:nvSpPr>
                  <p:cNvPr id="23" name="任意多边形: 形状 22"/>
                  <p:cNvSpPr/>
                  <p:nvPr/>
                </p:nvSpPr>
                <p:spPr>
                  <a:xfrm>
                    <a:off x="7393892" y="2008761"/>
                    <a:ext cx="1646766" cy="1999642"/>
                  </a:xfrm>
                  <a:custGeom>
                    <a:avLst/>
                    <a:gdLst>
                      <a:gd name="connsiteX0" fmla="*/ 2089009 w 4178019"/>
                      <a:gd name="connsiteY0" fmla="*/ 0 h 5073304"/>
                      <a:gd name="connsiteX1" fmla="*/ 2211094 w 4178019"/>
                      <a:gd name="connsiteY1" fmla="*/ 94955 h 5073304"/>
                      <a:gd name="connsiteX2" fmla="*/ 3024990 w 4178019"/>
                      <a:gd name="connsiteY2" fmla="*/ 529037 h 5073304"/>
                      <a:gd name="connsiteX3" fmla="*/ 3974540 w 4178019"/>
                      <a:gd name="connsiteY3" fmla="*/ 732510 h 5073304"/>
                      <a:gd name="connsiteX4" fmla="*/ 4178019 w 4178019"/>
                      <a:gd name="connsiteY4" fmla="*/ 732510 h 5073304"/>
                      <a:gd name="connsiteX5" fmla="*/ 4178019 w 4178019"/>
                      <a:gd name="connsiteY5" fmla="*/ 2862210 h 5073304"/>
                      <a:gd name="connsiteX6" fmla="*/ 2089009 w 4178019"/>
                      <a:gd name="connsiteY6" fmla="*/ 5073304 h 5073304"/>
                      <a:gd name="connsiteX7" fmla="*/ 0 w 4178019"/>
                      <a:gd name="connsiteY7" fmla="*/ 2862210 h 5073304"/>
                      <a:gd name="connsiteX8" fmla="*/ 0 w 4178019"/>
                      <a:gd name="connsiteY8" fmla="*/ 718943 h 5073304"/>
                      <a:gd name="connsiteX9" fmla="*/ 203478 w 4178019"/>
                      <a:gd name="connsiteY9" fmla="*/ 718943 h 5073304"/>
                      <a:gd name="connsiteX10" fmla="*/ 1153027 w 4178019"/>
                      <a:gd name="connsiteY10" fmla="*/ 515469 h 5073304"/>
                      <a:gd name="connsiteX11" fmla="*/ 1966924 w 4178019"/>
                      <a:gd name="connsiteY11" fmla="*/ 81390 h 5073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78019" h="5073304">
                        <a:moveTo>
                          <a:pt x="2089009" y="0"/>
                        </a:moveTo>
                        <a:lnTo>
                          <a:pt x="2211094" y="94955"/>
                        </a:lnTo>
                        <a:cubicBezTo>
                          <a:pt x="2211094" y="94955"/>
                          <a:pt x="2536652" y="325559"/>
                          <a:pt x="3024990" y="529037"/>
                        </a:cubicBezTo>
                        <a:cubicBezTo>
                          <a:pt x="3499768" y="718943"/>
                          <a:pt x="3974540" y="732510"/>
                          <a:pt x="3974540" y="732510"/>
                        </a:cubicBezTo>
                        <a:lnTo>
                          <a:pt x="4178019" y="732510"/>
                        </a:lnTo>
                        <a:lnTo>
                          <a:pt x="4178019" y="2862210"/>
                        </a:lnTo>
                        <a:cubicBezTo>
                          <a:pt x="4178019" y="3933844"/>
                          <a:pt x="2821518" y="5073304"/>
                          <a:pt x="2089009" y="5073304"/>
                        </a:cubicBezTo>
                        <a:cubicBezTo>
                          <a:pt x="1356500" y="5073304"/>
                          <a:pt x="0" y="3933844"/>
                          <a:pt x="0" y="2862210"/>
                        </a:cubicBezTo>
                        <a:lnTo>
                          <a:pt x="0" y="718943"/>
                        </a:lnTo>
                        <a:lnTo>
                          <a:pt x="203478" y="718943"/>
                        </a:lnTo>
                        <a:cubicBezTo>
                          <a:pt x="203478" y="718943"/>
                          <a:pt x="678250" y="718943"/>
                          <a:pt x="1153027" y="515469"/>
                        </a:cubicBezTo>
                        <a:cubicBezTo>
                          <a:pt x="1641367" y="311996"/>
                          <a:pt x="1966924" y="81390"/>
                          <a:pt x="1966924" y="8139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9000">
                        <a:srgbClr val="FFFFFF">
                          <a:alpha val="20000"/>
                        </a:srgbClr>
                      </a:gs>
                      <a:gs pos="0">
                        <a:srgbClr val="FFFFF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22225" cap="flat" cmpd="sng" algn="ctr">
                    <a:gradFill flip="none" rotWithShape="1">
                      <a:gsLst>
                        <a:gs pos="3000">
                          <a:srgbClr val="FFFFFF">
                            <a:alpha val="0"/>
                          </a:srgbClr>
                        </a:gs>
                        <a:gs pos="41000">
                          <a:srgbClr val="FFFFFF"/>
                        </a:gs>
                      </a:gsLst>
                      <a:lin ang="5400000" scaled="1"/>
                      <a:tileRect/>
                    </a:gradFill>
                    <a:prstDash val="solid"/>
                    <a:miter lim="800000"/>
                  </a:ln>
                  <a:effectLst>
                    <a:innerShdw blurRad="1270000">
                      <a:schemeClr val="accent1"/>
                    </a:innerShdw>
                  </a:effectLst>
                </p:spPr>
                <p:txBody>
      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8775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73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DIN"/>
                      <a:ea typeface="阿里巴巴普惠体 R" panose="00020600040101010101" charset="-122"/>
                      <a:cs typeface="+mn-cs"/>
                    </a:endParaRPr>
                  </a:p>
                </p:txBody>
              </p:sp>
              <p:sp>
                <p:nvSpPr>
                  <p:cNvPr id="9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32882" y="2383229"/>
                    <a:ext cx="1368786" cy="6029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7511" tIns="48755" rIns="97511" bIns="48755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国</a:t>
                    </a: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AX 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标载自卸车型</a:t>
                    </a:r>
                  </a:p>
                </p:txBody>
              </p:sp>
            </p:grpSp>
            <p:grpSp>
              <p:nvGrpSpPr>
                <p:cNvPr id="32" name="组合 31"/>
                <p:cNvGrpSpPr/>
                <p:nvPr/>
              </p:nvGrpSpPr>
              <p:grpSpPr>
                <a:xfrm>
                  <a:off x="4921699" y="1039778"/>
                  <a:ext cx="1843263" cy="1999642"/>
                  <a:chOff x="7295643" y="2008761"/>
                  <a:chExt cx="1843263" cy="1999642"/>
                </a:xfrm>
              </p:grpSpPr>
              <p:sp>
                <p:nvSpPr>
                  <p:cNvPr id="33" name="任意多边形: 形状 32"/>
                  <p:cNvSpPr/>
                  <p:nvPr/>
                </p:nvSpPr>
                <p:spPr>
                  <a:xfrm>
                    <a:off x="7393892" y="2008761"/>
                    <a:ext cx="1646766" cy="1999642"/>
                  </a:xfrm>
                  <a:custGeom>
                    <a:avLst/>
                    <a:gdLst>
                      <a:gd name="connsiteX0" fmla="*/ 2089009 w 4178019"/>
                      <a:gd name="connsiteY0" fmla="*/ 0 h 5073304"/>
                      <a:gd name="connsiteX1" fmla="*/ 2211094 w 4178019"/>
                      <a:gd name="connsiteY1" fmla="*/ 94955 h 5073304"/>
                      <a:gd name="connsiteX2" fmla="*/ 3024990 w 4178019"/>
                      <a:gd name="connsiteY2" fmla="*/ 529037 h 5073304"/>
                      <a:gd name="connsiteX3" fmla="*/ 3974540 w 4178019"/>
                      <a:gd name="connsiteY3" fmla="*/ 732510 h 5073304"/>
                      <a:gd name="connsiteX4" fmla="*/ 4178019 w 4178019"/>
                      <a:gd name="connsiteY4" fmla="*/ 732510 h 5073304"/>
                      <a:gd name="connsiteX5" fmla="*/ 4178019 w 4178019"/>
                      <a:gd name="connsiteY5" fmla="*/ 2862210 h 5073304"/>
                      <a:gd name="connsiteX6" fmla="*/ 2089009 w 4178019"/>
                      <a:gd name="connsiteY6" fmla="*/ 5073304 h 5073304"/>
                      <a:gd name="connsiteX7" fmla="*/ 0 w 4178019"/>
                      <a:gd name="connsiteY7" fmla="*/ 2862210 h 5073304"/>
                      <a:gd name="connsiteX8" fmla="*/ 0 w 4178019"/>
                      <a:gd name="connsiteY8" fmla="*/ 718943 h 5073304"/>
                      <a:gd name="connsiteX9" fmla="*/ 203478 w 4178019"/>
                      <a:gd name="connsiteY9" fmla="*/ 718943 h 5073304"/>
                      <a:gd name="connsiteX10" fmla="*/ 1153027 w 4178019"/>
                      <a:gd name="connsiteY10" fmla="*/ 515469 h 5073304"/>
                      <a:gd name="connsiteX11" fmla="*/ 1966924 w 4178019"/>
                      <a:gd name="connsiteY11" fmla="*/ 81390 h 5073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78019" h="5073304">
                        <a:moveTo>
                          <a:pt x="2089009" y="0"/>
                        </a:moveTo>
                        <a:lnTo>
                          <a:pt x="2211094" y="94955"/>
                        </a:lnTo>
                        <a:cubicBezTo>
                          <a:pt x="2211094" y="94955"/>
                          <a:pt x="2536652" y="325559"/>
                          <a:pt x="3024990" y="529037"/>
                        </a:cubicBezTo>
                        <a:cubicBezTo>
                          <a:pt x="3499768" y="718943"/>
                          <a:pt x="3974540" y="732510"/>
                          <a:pt x="3974540" y="732510"/>
                        </a:cubicBezTo>
                        <a:lnTo>
                          <a:pt x="4178019" y="732510"/>
                        </a:lnTo>
                        <a:lnTo>
                          <a:pt x="4178019" y="2862210"/>
                        </a:lnTo>
                        <a:cubicBezTo>
                          <a:pt x="4178019" y="3933844"/>
                          <a:pt x="2821518" y="5073304"/>
                          <a:pt x="2089009" y="5073304"/>
                        </a:cubicBezTo>
                        <a:cubicBezTo>
                          <a:pt x="1356500" y="5073304"/>
                          <a:pt x="0" y="3933844"/>
                          <a:pt x="0" y="2862210"/>
                        </a:cubicBezTo>
                        <a:lnTo>
                          <a:pt x="0" y="718943"/>
                        </a:lnTo>
                        <a:lnTo>
                          <a:pt x="203478" y="718943"/>
                        </a:lnTo>
                        <a:cubicBezTo>
                          <a:pt x="203478" y="718943"/>
                          <a:pt x="678250" y="718943"/>
                          <a:pt x="1153027" y="515469"/>
                        </a:cubicBezTo>
                        <a:cubicBezTo>
                          <a:pt x="1641367" y="311996"/>
                          <a:pt x="1966924" y="81390"/>
                          <a:pt x="1966924" y="8139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9000">
                        <a:srgbClr val="FFFFFF">
                          <a:alpha val="20000"/>
                        </a:srgbClr>
                      </a:gs>
                      <a:gs pos="0">
                        <a:srgbClr val="FFFFF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22225" cap="flat" cmpd="sng" algn="ctr">
                    <a:gradFill flip="none" rotWithShape="1">
                      <a:gsLst>
                        <a:gs pos="3000">
                          <a:srgbClr val="FFFFFF">
                            <a:alpha val="0"/>
                          </a:srgbClr>
                        </a:gs>
                        <a:gs pos="41000">
                          <a:srgbClr val="FFFFFF"/>
                        </a:gs>
                      </a:gsLst>
                      <a:lin ang="5400000" scaled="1"/>
                      <a:tileRect/>
                    </a:gradFill>
                    <a:prstDash val="solid"/>
                    <a:miter lim="800000"/>
                  </a:ln>
                  <a:effectLst>
                    <a:innerShdw blurRad="1270000">
                      <a:schemeClr val="accent1"/>
                    </a:innerShdw>
                  </a:effectLst>
                </p:spPr>
                <p:txBody>
      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8775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73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DIN"/>
                      <a:ea typeface="阿里巴巴普惠体 R" panose="00020600040101010101" charset="-122"/>
                      <a:cs typeface="+mn-cs"/>
                    </a:endParaRPr>
                  </a:p>
                </p:txBody>
              </p:sp>
              <p:sp>
                <p:nvSpPr>
                  <p:cNvPr id="34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95643" y="2383229"/>
                    <a:ext cx="1843263" cy="6029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7511" tIns="48755" rIns="97511" bIns="48755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国</a:t>
                    </a: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AX [</a:t>
                    </a: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柴油版</a:t>
                    </a: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]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煤炭运输牵引车</a:t>
                    </a: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656261" y="1039778"/>
                  <a:ext cx="1646766" cy="1999642"/>
                  <a:chOff x="7463387" y="2008761"/>
                  <a:chExt cx="1646766" cy="1999642"/>
                </a:xfrm>
              </p:grpSpPr>
              <p:sp>
                <p:nvSpPr>
                  <p:cNvPr id="39" name="任意多边形: 形状 38"/>
                  <p:cNvSpPr/>
                  <p:nvPr/>
                </p:nvSpPr>
                <p:spPr>
                  <a:xfrm>
                    <a:off x="7463387" y="2008761"/>
                    <a:ext cx="1646766" cy="1999642"/>
                  </a:xfrm>
                  <a:custGeom>
                    <a:avLst/>
                    <a:gdLst>
                      <a:gd name="connsiteX0" fmla="*/ 2089009 w 4178019"/>
                      <a:gd name="connsiteY0" fmla="*/ 0 h 5073304"/>
                      <a:gd name="connsiteX1" fmla="*/ 2211094 w 4178019"/>
                      <a:gd name="connsiteY1" fmla="*/ 94955 h 5073304"/>
                      <a:gd name="connsiteX2" fmla="*/ 3024990 w 4178019"/>
                      <a:gd name="connsiteY2" fmla="*/ 529037 h 5073304"/>
                      <a:gd name="connsiteX3" fmla="*/ 3974540 w 4178019"/>
                      <a:gd name="connsiteY3" fmla="*/ 732510 h 5073304"/>
                      <a:gd name="connsiteX4" fmla="*/ 4178019 w 4178019"/>
                      <a:gd name="connsiteY4" fmla="*/ 732510 h 5073304"/>
                      <a:gd name="connsiteX5" fmla="*/ 4178019 w 4178019"/>
                      <a:gd name="connsiteY5" fmla="*/ 2862210 h 5073304"/>
                      <a:gd name="connsiteX6" fmla="*/ 2089009 w 4178019"/>
                      <a:gd name="connsiteY6" fmla="*/ 5073304 h 5073304"/>
                      <a:gd name="connsiteX7" fmla="*/ 0 w 4178019"/>
                      <a:gd name="connsiteY7" fmla="*/ 2862210 h 5073304"/>
                      <a:gd name="connsiteX8" fmla="*/ 0 w 4178019"/>
                      <a:gd name="connsiteY8" fmla="*/ 718943 h 5073304"/>
                      <a:gd name="connsiteX9" fmla="*/ 203478 w 4178019"/>
                      <a:gd name="connsiteY9" fmla="*/ 718943 h 5073304"/>
                      <a:gd name="connsiteX10" fmla="*/ 1153027 w 4178019"/>
                      <a:gd name="connsiteY10" fmla="*/ 515469 h 5073304"/>
                      <a:gd name="connsiteX11" fmla="*/ 1966924 w 4178019"/>
                      <a:gd name="connsiteY11" fmla="*/ 81390 h 5073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178019" h="5073304">
                        <a:moveTo>
                          <a:pt x="2089009" y="0"/>
                        </a:moveTo>
                        <a:lnTo>
                          <a:pt x="2211094" y="94955"/>
                        </a:lnTo>
                        <a:cubicBezTo>
                          <a:pt x="2211094" y="94955"/>
                          <a:pt x="2536652" y="325559"/>
                          <a:pt x="3024990" y="529037"/>
                        </a:cubicBezTo>
                        <a:cubicBezTo>
                          <a:pt x="3499768" y="718943"/>
                          <a:pt x="3974540" y="732510"/>
                          <a:pt x="3974540" y="732510"/>
                        </a:cubicBezTo>
                        <a:lnTo>
                          <a:pt x="4178019" y="732510"/>
                        </a:lnTo>
                        <a:lnTo>
                          <a:pt x="4178019" y="2862210"/>
                        </a:lnTo>
                        <a:cubicBezTo>
                          <a:pt x="4178019" y="3933844"/>
                          <a:pt x="2821518" y="5073304"/>
                          <a:pt x="2089009" y="5073304"/>
                        </a:cubicBezTo>
                        <a:cubicBezTo>
                          <a:pt x="1356500" y="5073304"/>
                          <a:pt x="0" y="3933844"/>
                          <a:pt x="0" y="2862210"/>
                        </a:cubicBezTo>
                        <a:lnTo>
                          <a:pt x="0" y="718943"/>
                        </a:lnTo>
                        <a:lnTo>
                          <a:pt x="203478" y="718943"/>
                        </a:lnTo>
                        <a:cubicBezTo>
                          <a:pt x="203478" y="718943"/>
                          <a:pt x="678250" y="718943"/>
                          <a:pt x="1153027" y="515469"/>
                        </a:cubicBezTo>
                        <a:cubicBezTo>
                          <a:pt x="1641367" y="311996"/>
                          <a:pt x="1966924" y="81390"/>
                          <a:pt x="1966924" y="8139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9000">
                        <a:srgbClr val="FFFFFF">
                          <a:alpha val="20000"/>
                        </a:srgbClr>
                      </a:gs>
                      <a:gs pos="0">
                        <a:srgbClr val="FFFFF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22225" cap="flat" cmpd="sng" algn="ctr">
                    <a:gradFill flip="none" rotWithShape="1">
                      <a:gsLst>
                        <a:gs pos="3000">
                          <a:srgbClr val="FFFFFF">
                            <a:alpha val="0"/>
                          </a:srgbClr>
                        </a:gs>
                        <a:gs pos="41000">
                          <a:srgbClr val="FFFFFF"/>
                        </a:gs>
                      </a:gsLst>
                      <a:lin ang="5400000" scaled="1"/>
                      <a:tileRect/>
                    </a:gradFill>
                    <a:prstDash val="solid"/>
                    <a:miter lim="800000"/>
                  </a:ln>
                  <a:effectLst>
                    <a:innerShdw blurRad="1270000">
                      <a:schemeClr val="accent1"/>
                    </a:innerShdw>
                  </a:effectLst>
                </p:spPr>
                <p:txBody>
                  <a:bodyPr rot="0" spcFirstLastPara="0" vertOverflow="overflow" horzOverflow="overflow" vert="horz" wrap="square" lIns="77418" tIns="38709" rIns="77418" bIns="38709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8775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73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DIN"/>
                      <a:ea typeface="阿里巴巴普惠体 R" panose="00020600040101010101" charset="-122"/>
                      <a:cs typeface="+mn-cs"/>
                    </a:endParaRPr>
                  </a:p>
                </p:txBody>
              </p:sp>
              <p:sp>
                <p:nvSpPr>
                  <p:cNvPr id="40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63387" y="2383229"/>
                    <a:ext cx="1646766" cy="6029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7511" tIns="48755" rIns="97511" bIns="48755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X500Pro</a:t>
                    </a: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超值版</a:t>
                    </a:r>
                    <a:endParaRPr lang="en-US" altLang="zh-CN" sz="1400" dirty="0">
                      <a:gradFill flip="none" rotWithShape="1">
                        <a:gsLst>
                          <a:gs pos="0">
                            <a:schemeClr val="accent5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5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5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5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endParaRP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X500V</a:t>
                    </a:r>
                    <a:r>
                      <a:rPr lang="zh-CN" altLang="en-US" sz="1400" dirty="0">
                        <a:gradFill flip="none" rotWithShape="1">
                          <a:gsLst>
                            <a:gs pos="0">
                              <a:schemeClr val="accent5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5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5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rPr>
                      <a:t>旗舰版</a:t>
                    </a:r>
                  </a:p>
                </p:txBody>
              </p:sp>
            </p:grpSp>
          </p:grp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522623" y="2065118"/>
                <a:ext cx="1818354" cy="1320175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4000"/>
                  </a:prstClr>
                </a:outerShdw>
              </a:effectLst>
            </p:spPr>
          </p:pic>
          <p:pic>
            <p:nvPicPr>
              <p:cNvPr id="24" name="Picture 16"/>
              <p:cNvPicPr/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476725" y="2117156"/>
                <a:ext cx="2025396" cy="1261605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44000"/>
                  </a:prstClr>
                </a:outerShdw>
              </a:effectLst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252051" y="1917123"/>
                <a:ext cx="2126425" cy="1576055"/>
              </a:xfrm>
              <a:prstGeom prst="rect">
                <a:avLst/>
              </a:prstGeom>
              <a:effectLst/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083735" y="1967639"/>
                <a:ext cx="1925340" cy="1475024"/>
              </a:xfrm>
              <a:prstGeom prst="rect">
                <a:avLst/>
              </a:prstGeom>
              <a:effectLst/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9975" y="2065118"/>
              <a:ext cx="1861990" cy="145054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5000"/>
                </a:prstClr>
              </a:outerShdw>
            </a:effectLst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BA7BD5-FD30-3D46-3597-B0C3A9F378BA}"/>
              </a:ext>
            </a:extLst>
          </p:cNvPr>
          <p:cNvGrpSpPr/>
          <p:nvPr/>
        </p:nvGrpSpPr>
        <p:grpSpPr>
          <a:xfrm>
            <a:off x="400713" y="5413364"/>
            <a:ext cx="3183818" cy="813108"/>
            <a:chOff x="623798" y="5358646"/>
            <a:chExt cx="3183818" cy="813108"/>
          </a:xfrm>
        </p:grpSpPr>
        <p:sp>
          <p:nvSpPr>
            <p:cNvPr id="14" name="文本框 13"/>
            <p:cNvSpPr txBox="1"/>
            <p:nvPr/>
          </p:nvSpPr>
          <p:spPr>
            <a:xfrm>
              <a:off x="1720940" y="5358646"/>
              <a:ext cx="2086676" cy="813108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>
              <a:spAutoFit/>
            </a:bodyPr>
            <a:lstStyle>
              <a:defPPr>
                <a:defRPr lang="zh-CN"/>
              </a:defPPr>
              <a:lvl1pPr marL="285750" indent="-285750">
                <a:spcBef>
                  <a:spcPts val="600"/>
                </a:spcBef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服务站专属工位服务</a:t>
              </a:r>
            </a:p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服务享受优先派工权利</a:t>
              </a:r>
            </a:p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赠送三年内免费保养服务 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1F0F89A-ED0E-66AB-F9AB-33E5B6976DC9}"/>
                </a:ext>
              </a:extLst>
            </p:cNvPr>
            <p:cNvSpPr txBox="1"/>
            <p:nvPr/>
          </p:nvSpPr>
          <p:spPr>
            <a:xfrm>
              <a:off x="623798" y="5413148"/>
              <a:ext cx="1039091" cy="704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保修期</a:t>
              </a:r>
              <a:endParaRPr lang="en-US" altLang="zh-CN" sz="16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36</a:t>
              </a:r>
              <a:r>
                <a:rPr lang="zh-CN" altLang="en-US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个月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8B7EBEA-4236-599A-0B0D-D9F2C4DC5B0D}"/>
              </a:ext>
            </a:extLst>
          </p:cNvPr>
          <p:cNvCxnSpPr>
            <a:cxnSpLocks/>
          </p:cNvCxnSpPr>
          <p:nvPr/>
        </p:nvCxnSpPr>
        <p:spPr>
          <a:xfrm>
            <a:off x="304800" y="5313412"/>
            <a:ext cx="115824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12C18F-8F19-A62D-C26B-CBCDA6689F8B}"/>
              </a:ext>
            </a:extLst>
          </p:cNvPr>
          <p:cNvGrpSpPr/>
          <p:nvPr/>
        </p:nvGrpSpPr>
        <p:grpSpPr>
          <a:xfrm>
            <a:off x="5198694" y="5403040"/>
            <a:ext cx="6321381" cy="932588"/>
            <a:chOff x="5198694" y="5403040"/>
            <a:chExt cx="6321381" cy="93258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C17862D-FFAE-0846-683C-C5492F714B89}"/>
                </a:ext>
              </a:extLst>
            </p:cNvPr>
            <p:cNvGrpSpPr/>
            <p:nvPr/>
          </p:nvGrpSpPr>
          <p:grpSpPr>
            <a:xfrm>
              <a:off x="5198694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4232FAC2-D3FE-9E54-9555-A967F6856C66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5BF9A911-AB99-1A49-44E6-5AB9B9604413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ECAC4785-2607-2ABA-DC41-400656242A26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2F46728A-0B8C-055C-AB32-0CA33F647863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2A6065C-6A35-1A17-96F6-23EEDA26766F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  <a:endParaRPr lang="en-US" altLang="zh-CN" sz="112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循环保修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49917F7-3B72-B585-C024-6C4299045A27}"/>
                </a:ext>
              </a:extLst>
            </p:cNvPr>
            <p:cNvGrpSpPr/>
            <p:nvPr/>
          </p:nvGrpSpPr>
          <p:grpSpPr>
            <a:xfrm>
              <a:off x="6276452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9A3A0FA2-ACAB-5315-517F-3F97F994FDE2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5E557522-B5EF-5165-5D22-1C7A1E74205B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EF3A846-1081-3C6D-8F0C-57F136C4E5D0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E118A83B-1724-3619-9277-1D4D931C7B7D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4B9F5911-9D51-5EFD-CBDD-71CDA38485F1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赠送滤芯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4189AE7-D8BA-4097-FA53-C5BBB8A37873}"/>
                </a:ext>
              </a:extLst>
            </p:cNvPr>
            <p:cNvGrpSpPr/>
            <p:nvPr/>
          </p:nvGrpSpPr>
          <p:grpSpPr>
            <a:xfrm>
              <a:off x="7354210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B04C465A-5E16-6255-EADC-F7E7CAF57DA2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2C8B280D-4CF1-5D09-0B81-2C37ECDD6775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184A55F-F6CA-D227-236E-91AE7C87C342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4101790B-B108-15E6-D7B0-BB236334D090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0EA0A91C-532C-9215-2B8B-0F7F3FDAD15A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  <a:endParaRPr lang="en-US" altLang="zh-CN" sz="112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免费维修</a:t>
                </a: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18CC4190-69D9-4065-4894-1E512665493E}"/>
                </a:ext>
              </a:extLst>
            </p:cNvPr>
            <p:cNvGrpSpPr/>
            <p:nvPr/>
          </p:nvGrpSpPr>
          <p:grpSpPr>
            <a:xfrm>
              <a:off x="8431968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ED190E00-D0CB-DB41-AB21-D8E6DFA0E81B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ED13CF30-50CB-7D7A-8752-C1E5D8AB7634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6DC32B8C-4BE2-0468-3B89-B235E18143CA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A2764C28-CDFF-B167-222E-801AC1116EA5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EDE7F6C3-DA5D-DAD3-1F87-2550BDC53F5C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  <a:endParaRPr lang="en-US" altLang="zh-CN" sz="112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技术支持</a:t>
                </a: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45DDE96E-2898-568F-F091-393CAA3021F4}"/>
                </a:ext>
              </a:extLst>
            </p:cNvPr>
            <p:cNvGrpSpPr/>
            <p:nvPr/>
          </p:nvGrpSpPr>
          <p:grpSpPr>
            <a:xfrm>
              <a:off x="9509726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51950F16-F038-10F9-7315-04FF3F3EE6B3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70AF5078-7D4D-86C4-D301-725AD41ECF99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0715745F-A5E7-A4EB-0C17-7D55047F57A5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id="{02AFCCB9-8AF1-8373-AE46-22D6B3EE38F1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FBFD4D67-C213-A991-CF84-B1C15C5F974D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  <a:endParaRPr lang="en-US" altLang="zh-CN" sz="112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驾驶培训</a:t>
                </a: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0DF55F32-CBEB-CCC2-9683-C69D5067FC31}"/>
                </a:ext>
              </a:extLst>
            </p:cNvPr>
            <p:cNvGrpSpPr/>
            <p:nvPr/>
          </p:nvGrpSpPr>
          <p:grpSpPr>
            <a:xfrm>
              <a:off x="10587483" y="5403040"/>
              <a:ext cx="932592" cy="932588"/>
              <a:chOff x="5587262" y="7430490"/>
              <a:chExt cx="1035864" cy="1035860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B7279ACF-C309-F7CC-530D-F91795A9295B}"/>
                  </a:ext>
                </a:extLst>
              </p:cNvPr>
              <p:cNvGrpSpPr/>
              <p:nvPr/>
            </p:nvGrpSpPr>
            <p:grpSpPr>
              <a:xfrm>
                <a:off x="5587262" y="7430490"/>
                <a:ext cx="1035864" cy="1035860"/>
                <a:chOff x="5830679" y="1700649"/>
                <a:chExt cx="3761517" cy="3761503"/>
              </a:xfrm>
            </p:grpSpPr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B7717A38-C8D9-49D2-7A2E-7A6C34F50453}"/>
                    </a:ext>
                  </a:extLst>
                </p:cNvPr>
                <p:cNvSpPr/>
                <p:nvPr/>
              </p:nvSpPr>
              <p:spPr>
                <a:xfrm>
                  <a:off x="6020911" y="1894614"/>
                  <a:ext cx="3413760" cy="3413760"/>
                </a:xfrm>
                <a:prstGeom prst="ellipse">
                  <a:avLst/>
                </a:prstGeom>
                <a:gradFill>
                  <a:gsLst>
                    <a:gs pos="32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3600000" scaled="0"/>
                </a:gra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4079E0DC-CE72-E404-EB7A-82E2323CA002}"/>
                    </a:ext>
                  </a:extLst>
                </p:cNvPr>
                <p:cNvSpPr/>
                <p:nvPr/>
              </p:nvSpPr>
              <p:spPr>
                <a:xfrm>
                  <a:off x="6004563" y="1874522"/>
                  <a:ext cx="3413760" cy="3413760"/>
                </a:xfrm>
                <a:prstGeom prst="ellipse">
                  <a:avLst/>
                </a:prstGeom>
                <a:noFill/>
                <a:ln w="10160" cap="flat" cmpd="sng" algn="ctr">
                  <a:gradFill>
                    <a:gsLst>
                      <a:gs pos="33000">
                        <a:srgbClr val="FFFFFF">
                          <a:alpha val="0"/>
                        </a:srgbClr>
                      </a:gs>
                      <a:gs pos="83000">
                        <a:srgbClr val="FFFFFF"/>
                      </a:gs>
                    </a:gsLst>
                    <a:lin ang="3600000" scaled="0"/>
                  </a:gradFill>
                  <a:prstDash val="solid"/>
                  <a:miter lim="800000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  <p:sp>
              <p:nvSpPr>
                <p:cNvPr id="94" name="弧形 93">
                  <a:extLst>
                    <a:ext uri="{FF2B5EF4-FFF2-40B4-BE49-F238E27FC236}">
                      <a16:creationId xmlns:a16="http://schemas.microsoft.com/office/drawing/2014/main" id="{CE385694-C636-0F44-4A63-E5D028CB3113}"/>
                    </a:ext>
                  </a:extLst>
                </p:cNvPr>
                <p:cNvSpPr/>
                <p:nvPr/>
              </p:nvSpPr>
              <p:spPr>
                <a:xfrm>
                  <a:off x="5830679" y="1700649"/>
                  <a:ext cx="3761517" cy="3761503"/>
                </a:xfrm>
                <a:prstGeom prst="arc">
                  <a:avLst>
                    <a:gd name="adj1" fmla="val 18551624"/>
                    <a:gd name="adj2" fmla="val 4691456"/>
                  </a:avLst>
                </a:prstGeom>
                <a:noFill/>
                <a:ln w="10160" cap="flat" cmpd="sng" algn="ctr">
                  <a:solidFill>
                    <a:srgbClr val="FFFFFF">
                      <a:alpha val="50000"/>
                    </a:srgbClr>
                  </a:solidFill>
                  <a:prstDash val="solid"/>
                  <a:miter lim="800000"/>
                  <a:headEnd type="oval"/>
                  <a:tailEnd type="oval"/>
                </a:ln>
                <a:effectLst/>
              </p:spPr>
              <p:txBody>
                <a:bodyPr lIns="73152" tIns="36576" rIns="73152" bIns="36576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造字工房俊雅体" pitchFamily="2" charset="-122"/>
                    <a:ea typeface="造字工房俊雅体" pitchFamily="2" charset="-122"/>
                    <a:cs typeface="+mn-cs"/>
                  </a:endParaRPr>
                </a:p>
              </p:txBody>
            </p:sp>
          </p:grp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E12FB49E-03FD-E5E8-E27E-79268C474CD5}"/>
                  </a:ext>
                </a:extLst>
              </p:cNvPr>
              <p:cNvSpPr txBox="1"/>
              <p:nvPr/>
            </p:nvSpPr>
            <p:spPr>
              <a:xfrm>
                <a:off x="5706528" y="7665721"/>
                <a:ext cx="814826" cy="514042"/>
              </a:xfrm>
              <a:prstGeom prst="rect">
                <a:avLst/>
              </a:prstGeom>
              <a:noFill/>
              <a:effectLst/>
            </p:spPr>
            <p:txBody>
              <a:bodyPr wrap="square" lIns="58522" tIns="29261" rIns="58522" bIns="29261">
                <a:spAutoFit/>
              </a:bodyPr>
              <a:lstStyle>
                <a:defPPr>
                  <a:defRPr lang="zh-CN"/>
                </a:defPPr>
                <a:lvl1pPr marL="285750" indent="-285750">
                  <a:spcBef>
                    <a:spcPts val="600"/>
                  </a:spcBef>
                  <a:spcAft>
                    <a:spcPts val="60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>
                    <a:latin typeface="思源黑体 CN Light" panose="020B0300000000000000" pitchFamily="34" charset="-122"/>
                    <a:ea typeface="思源黑体 CN Light" panose="020B0300000000000000" pitchFamily="34" charset="-122"/>
                  </a:defRPr>
                </a:lvl1pPr>
              </a:lstStyle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终身</a:t>
                </a:r>
                <a:endParaRPr lang="en-US" altLang="zh-CN" sz="112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  <a:p>
                <a:pPr marL="0" indent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120" dirty="0">
                    <a:gradFill flip="none" rotWithShape="1">
                      <a:gsLst>
                        <a:gs pos="0">
                          <a:schemeClr val="accent5">
                            <a:lumMod val="5000"/>
                            <a:lumOff val="95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智能管控</a:t>
                </a:r>
              </a:p>
            </p:txBody>
          </p:sp>
        </p:grp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7DD9E916-FAAB-BD60-D2D3-36EA42424B1D}"/>
              </a:ext>
            </a:extLst>
          </p:cNvPr>
          <p:cNvSpPr txBox="1"/>
          <p:nvPr/>
        </p:nvSpPr>
        <p:spPr>
          <a:xfrm>
            <a:off x="3823069" y="5467866"/>
            <a:ext cx="1022633" cy="70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5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5000"/>
                        <a:lumOff val="55000"/>
                      </a:schemeClr>
                    </a:gs>
                    <a:gs pos="83000">
                      <a:schemeClr val="accent5">
                        <a:lumMod val="45000"/>
                        <a:lumOff val="55000"/>
                      </a:schemeClr>
                    </a:gs>
                    <a:gs pos="100000">
                      <a:schemeClr val="accent5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6</a:t>
            </a:r>
            <a:r>
              <a:rPr lang="zh-CN" altLang="en-US" dirty="0">
                <a:gradFill flip="none" rotWithShape="1">
                  <a:gsLst>
                    <a:gs pos="0">
                      <a:schemeClr val="accent5">
                        <a:lumMod val="5000"/>
                        <a:lumOff val="95000"/>
                      </a:schemeClr>
                    </a:gs>
                    <a:gs pos="74000">
                      <a:schemeClr val="accent5">
                        <a:lumMod val="45000"/>
                        <a:lumOff val="55000"/>
                      </a:schemeClr>
                    </a:gs>
                    <a:gs pos="83000">
                      <a:schemeClr val="accent5">
                        <a:lumMod val="45000"/>
                        <a:lumOff val="55000"/>
                      </a:schemeClr>
                    </a:gs>
                    <a:gs pos="100000">
                      <a:schemeClr val="accent5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</a:t>
            </a:r>
            <a:endParaRPr lang="en-US" altLang="zh-CN" dirty="0">
              <a:gradFill flip="none" rotWithShape="1">
                <a:gsLst>
                  <a:gs pos="0">
                    <a:schemeClr val="accent5">
                      <a:lumMod val="5000"/>
                      <a:lumOff val="95000"/>
                    </a:schemeClr>
                  </a:gs>
                  <a:gs pos="74000">
                    <a:schemeClr val="accent5">
                      <a:lumMod val="45000"/>
                      <a:lumOff val="55000"/>
                    </a:schemeClr>
                  </a:gs>
                  <a:gs pos="83000">
                    <a:schemeClr val="accent5">
                      <a:lumMod val="45000"/>
                      <a:lumOff val="55000"/>
                    </a:schemeClr>
                  </a:gs>
                  <a:gs pos="100000">
                    <a:schemeClr val="accent5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8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20700" dist="50800" dir="54000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终身权益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C8BFDDE-D302-3A9F-FEB7-3BA6970FF317}"/>
              </a:ext>
            </a:extLst>
          </p:cNvPr>
          <p:cNvCxnSpPr>
            <a:cxnSpLocks/>
          </p:cNvCxnSpPr>
          <p:nvPr/>
        </p:nvCxnSpPr>
        <p:spPr>
          <a:xfrm>
            <a:off x="4394723" y="5719434"/>
            <a:ext cx="911347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B9BB782-F688-4F1F-E417-BA0645CF5719}"/>
              </a:ext>
            </a:extLst>
          </p:cNvPr>
          <p:cNvGrpSpPr/>
          <p:nvPr/>
        </p:nvGrpSpPr>
        <p:grpSpPr>
          <a:xfrm>
            <a:off x="304800" y="317298"/>
            <a:ext cx="2518788" cy="421719"/>
            <a:chOff x="304800" y="317298"/>
            <a:chExt cx="2518788" cy="421719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CB62E310-D607-675F-3D05-45EB281A74D2}"/>
                </a:ext>
              </a:extLst>
            </p:cNvPr>
            <p:cNvSpPr txBox="1"/>
            <p:nvPr/>
          </p:nvSpPr>
          <p:spPr>
            <a:xfrm>
              <a:off x="685962" y="317298"/>
              <a:ext cx="21376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保养服务内容</a:t>
              </a: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F87A6B94-EC25-3DA5-8787-D6A17B222073}"/>
                </a:ext>
              </a:extLst>
            </p:cNvPr>
            <p:cNvGrpSpPr/>
            <p:nvPr/>
          </p:nvGrpSpPr>
          <p:grpSpPr>
            <a:xfrm>
              <a:off x="304800" y="370671"/>
              <a:ext cx="277292" cy="303062"/>
              <a:chOff x="5683952" y="5577732"/>
              <a:chExt cx="277292" cy="303062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41127D6-AC50-D9AB-14C3-D42E198A6C3E}"/>
                  </a:ext>
                </a:extLst>
              </p:cNvPr>
              <p:cNvSpPr/>
              <p:nvPr/>
            </p:nvSpPr>
            <p:spPr>
              <a:xfrm>
                <a:off x="5683952" y="5577732"/>
                <a:ext cx="163986" cy="303062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02727F3-882F-9A3B-E826-FB4DA4D586B3}"/>
                  </a:ext>
                </a:extLst>
              </p:cNvPr>
              <p:cNvSpPr/>
              <p:nvPr/>
            </p:nvSpPr>
            <p:spPr>
              <a:xfrm>
                <a:off x="5847938" y="5671394"/>
                <a:ext cx="113306" cy="209400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2000"/>
                    </a:srgbClr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01" name="图片 100">
            <a:extLst>
              <a:ext uri="{FF2B5EF4-FFF2-40B4-BE49-F238E27FC236}">
                <a16:creationId xmlns:a16="http://schemas.microsoft.com/office/drawing/2014/main" id="{EB116CB5-3782-2AA0-85D7-4377B78E6456}"/>
              </a:ext>
            </a:extLst>
          </p:cNvPr>
          <p:cNvPicPr>
            <a:picLocks/>
          </p:cNvPicPr>
          <p:nvPr/>
        </p:nvPicPr>
        <p:blipFill>
          <a:blip r:embed="rId11" r:link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沙滩上有太阳&#10;&#10;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/>
          <p:cNvSpPr/>
          <p:nvPr/>
        </p:nvSpPr>
        <p:spPr>
          <a:xfrm>
            <a:off x="-7914" y="0"/>
            <a:ext cx="5995827" cy="6858000"/>
          </a:xfrm>
          <a:custGeom>
            <a:avLst/>
            <a:gdLst>
              <a:gd name="connsiteX0" fmla="*/ 0 w 11347938"/>
              <a:gd name="connsiteY0" fmla="*/ 0 h 6858000"/>
              <a:gd name="connsiteX1" fmla="*/ 11347938 w 11347938"/>
              <a:gd name="connsiteY1" fmla="*/ 0 h 6858000"/>
              <a:gd name="connsiteX2" fmla="*/ 11347938 w 11347938"/>
              <a:gd name="connsiteY2" fmla="*/ 6858000 h 6858000"/>
              <a:gd name="connsiteX3" fmla="*/ 0 w 113479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47938" h="6858000">
                <a:moveTo>
                  <a:pt x="0" y="0"/>
                </a:moveTo>
                <a:lnTo>
                  <a:pt x="11347938" y="0"/>
                </a:lnTo>
                <a:lnTo>
                  <a:pt x="11347938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alpha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316485" y="4983494"/>
            <a:ext cx="5213307" cy="12396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44145" indent="-14414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1" dirty="0">
                <a:solidFill>
                  <a:schemeClr val="accent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优先保障长途标载物流车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，优选国省干线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600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家沿线重点保障站点，明确保障线路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1" dirty="0">
                <a:solidFill>
                  <a:schemeClr val="accent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提升服务时效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，服务全过程实时管控，一站式修复保障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1" dirty="0">
                <a:solidFill>
                  <a:schemeClr val="accent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保障高效修复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，匹配专业维修检测工具，专业技术能力持续提升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1" dirty="0">
                <a:solidFill>
                  <a:schemeClr val="accent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保障及时供给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，线路联动资源互补，专属配件专项预投</a:t>
            </a:r>
            <a:endParaRPr lang="en-US" altLang="zh-CN" sz="11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144145" indent="-14414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1" dirty="0">
                <a:solidFill>
                  <a:schemeClr val="accent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促进问题快速解决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，服务超时每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6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小时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300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元，每天最高赔付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1200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元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315820" y="1119435"/>
            <a:ext cx="5508590" cy="423933"/>
            <a:chOff x="4542198" y="2364336"/>
            <a:chExt cx="5508590" cy="423933"/>
          </a:xfrm>
        </p:grpSpPr>
        <p:grpSp>
          <p:nvGrpSpPr>
            <p:cNvPr id="85" name="组合 84"/>
            <p:cNvGrpSpPr/>
            <p:nvPr/>
          </p:nvGrpSpPr>
          <p:grpSpPr>
            <a:xfrm>
              <a:off x="4542198" y="2364336"/>
              <a:ext cx="5508590" cy="423933"/>
              <a:chOff x="4542198" y="2328975"/>
              <a:chExt cx="5508590" cy="423933"/>
            </a:xfrm>
          </p:grpSpPr>
          <p:sp>
            <p:nvSpPr>
              <p:cNvPr id="87" name="平行四边形 86"/>
              <p:cNvSpPr/>
              <p:nvPr/>
            </p:nvSpPr>
            <p:spPr>
              <a:xfrm flipH="1" flipV="1">
                <a:off x="4542198" y="2328975"/>
                <a:ext cx="5508590" cy="423933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4655262" y="2459186"/>
                <a:ext cx="148466" cy="206507"/>
                <a:chOff x="3663144" y="655521"/>
                <a:chExt cx="218552" cy="303991"/>
              </a:xfrm>
            </p:grpSpPr>
            <p:sp>
              <p:nvSpPr>
                <p:cNvPr id="89" name="任意多边形: 形状 88"/>
                <p:cNvSpPr/>
                <p:nvPr/>
              </p:nvSpPr>
              <p:spPr>
                <a:xfrm>
                  <a:off x="3663144" y="655521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0" name="任意多边形: 形状 89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6" name="文本框 85"/>
            <p:cNvSpPr txBox="1"/>
            <p:nvPr/>
          </p:nvSpPr>
          <p:spPr>
            <a:xfrm>
              <a:off x="4754531" y="2410062"/>
              <a:ext cx="265236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长途物流护航服务计划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8079" y="1712485"/>
            <a:ext cx="5200335" cy="978769"/>
            <a:chOff x="621993" y="1712485"/>
            <a:chExt cx="5687780" cy="978769"/>
          </a:xfrm>
        </p:grpSpPr>
        <p:grpSp>
          <p:nvGrpSpPr>
            <p:cNvPr id="3" name="组合 2"/>
            <p:cNvGrpSpPr/>
            <p:nvPr/>
          </p:nvGrpSpPr>
          <p:grpSpPr>
            <a:xfrm>
              <a:off x="621993" y="1712485"/>
              <a:ext cx="5687780" cy="439648"/>
              <a:chOff x="711588" y="1712485"/>
              <a:chExt cx="5687780" cy="43964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711588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92" name="组合 91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95" name="矩形: 圆角 94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96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97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98" name="文本框 97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干线保障</a:t>
                  </a:r>
                </a:p>
              </p:txBody>
            </p:sp>
          </p:grpSp>
          <p:grpSp>
            <p:nvGrpSpPr>
              <p:cNvPr id="99" name="组合 98"/>
              <p:cNvGrpSpPr/>
              <p:nvPr/>
            </p:nvGrpSpPr>
            <p:grpSpPr>
              <a:xfrm>
                <a:off x="2134060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02" name="矩形: 圆角 101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30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31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01" name="文本框 100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线路联动</a:t>
                  </a:r>
                </a:p>
              </p:txBody>
            </p:sp>
          </p:grpSp>
          <p:grpSp>
            <p:nvGrpSpPr>
              <p:cNvPr id="132" name="组合 131"/>
              <p:cNvGrpSpPr/>
              <p:nvPr/>
            </p:nvGrpSpPr>
            <p:grpSpPr>
              <a:xfrm>
                <a:off x="3556532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33" name="组合 132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35" name="矩形: 圆角 134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36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37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34" name="文本框 133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贴心服务</a:t>
                  </a: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4979005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39" name="组合 138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41" name="矩形: 圆角 140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42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43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40" name="文本框 139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护航无忧</a:t>
                  </a:r>
                </a:p>
              </p:txBody>
            </p:sp>
          </p:grpSp>
        </p:grpSp>
        <p:grpSp>
          <p:nvGrpSpPr>
            <p:cNvPr id="144" name="组合 143"/>
            <p:cNvGrpSpPr/>
            <p:nvPr/>
          </p:nvGrpSpPr>
          <p:grpSpPr>
            <a:xfrm>
              <a:off x="621993" y="2251606"/>
              <a:ext cx="5687780" cy="439648"/>
              <a:chOff x="711588" y="1712485"/>
              <a:chExt cx="5687780" cy="439648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711588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64" name="组合 163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66" name="矩形: 圆角 165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67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68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65" name="文本框 164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主动提醒</a:t>
                  </a: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2134060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59" name="组合 158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61" name="矩形: 圆角 160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62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63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60" name="文本框 159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主动报修</a:t>
                  </a: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3556532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54" name="组合 153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56" name="矩形: 圆角 155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57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58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55" name="文本框 154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驾驶分析</a:t>
                  </a:r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4979005" y="1712485"/>
                <a:ext cx="1420363" cy="439648"/>
                <a:chOff x="711588" y="1712485"/>
                <a:chExt cx="1420363" cy="439648"/>
              </a:xfrm>
            </p:grpSpPr>
            <p:grpSp>
              <p:nvGrpSpPr>
                <p:cNvPr id="149" name="组合 148"/>
                <p:cNvGrpSpPr/>
                <p:nvPr/>
              </p:nvGrpSpPr>
              <p:grpSpPr>
                <a:xfrm>
                  <a:off x="711588" y="1712485"/>
                  <a:ext cx="1420363" cy="439648"/>
                  <a:chOff x="7777350" y="2845004"/>
                  <a:chExt cx="3230588" cy="849564"/>
                </a:xfrm>
              </p:grpSpPr>
              <p:sp>
                <p:nvSpPr>
                  <p:cNvPr id="151" name="矩形: 圆角 150"/>
                  <p:cNvSpPr/>
                  <p:nvPr/>
                </p:nvSpPr>
                <p:spPr>
                  <a:xfrm>
                    <a:off x="7863192" y="2867828"/>
                    <a:ext cx="3058905" cy="819196"/>
                  </a:xfrm>
                  <a:prstGeom prst="roundRect">
                    <a:avLst>
                      <a:gd name="adj" fmla="val 4031"/>
                    </a:avLst>
                  </a:prstGeom>
                  <a:solidFill>
                    <a:schemeClr val="bg2">
                      <a:alpha val="10000"/>
                    </a:schemeClr>
                  </a:solidFill>
                  <a:ln w="127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effectLst/>
                  <a:scene3d>
                    <a:camera prst="perspectiveRight">
                      <a:rot lat="0" lon="0" rev="0"/>
                    </a:camera>
                    <a:lightRig rig="contrasting" dir="t"/>
                  </a:scene3d>
                  <a:sp3d extrusionH="127000"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prstClr val="white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pic>
                <p:nvPicPr>
                  <p:cNvPr id="152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10497316" y="3183945"/>
                    <a:ext cx="849564" cy="171681"/>
                  </a:xfrm>
                  <a:prstGeom prst="rect">
                    <a:avLst/>
                  </a:prstGeom>
                </p:spPr>
              </p:pic>
              <p:pic>
                <p:nvPicPr>
                  <p:cNvPr id="153" name="!!!1" descr="黑暗中的灯光&#10;&#10;描述已自动生成"/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 flipV="1">
                    <a:off x="7438409" y="3183945"/>
                    <a:ext cx="849564" cy="171681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50" name="文本框 149"/>
                <p:cNvSpPr txBox="1"/>
                <p:nvPr/>
              </p:nvSpPr>
              <p:spPr>
                <a:xfrm>
                  <a:off x="961662" y="1809327"/>
                  <a:ext cx="920214" cy="2459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gradFill>
                        <a:gsLst>
                          <a:gs pos="0">
                            <a:schemeClr val="bg1"/>
                          </a:gs>
                          <a:gs pos="82000">
                            <a:schemeClr val="accent1">
                              <a:lumMod val="20000"/>
                              <a:lumOff val="80000"/>
                            </a:schemeClr>
                          </a:gs>
                        </a:gsLst>
                        <a:lin ang="5400000" scaled="1"/>
                      </a:gradFill>
                      <a:effectLst>
                        <a:outerShdw blurRad="520700" dist="50800" dir="5400000" algn="ctr" rotWithShape="0">
                          <a:schemeClr val="accent1">
                            <a:lumMod val="50000"/>
                            <a:alpha val="25000"/>
                          </a:schemeClr>
                        </a:outerShdw>
                      </a:effectLst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改善油耗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278079" y="2790727"/>
            <a:ext cx="2202272" cy="439650"/>
            <a:chOff x="621993" y="2817287"/>
            <a:chExt cx="2202272" cy="439650"/>
          </a:xfrm>
        </p:grpSpPr>
        <p:grpSp>
          <p:nvGrpSpPr>
            <p:cNvPr id="5" name="组合 4"/>
            <p:cNvGrpSpPr/>
            <p:nvPr/>
          </p:nvGrpSpPr>
          <p:grpSpPr>
            <a:xfrm>
              <a:off x="621993" y="2817287"/>
              <a:ext cx="2202272" cy="439650"/>
              <a:chOff x="621993" y="2817287"/>
              <a:chExt cx="2202272" cy="439650"/>
            </a:xfrm>
          </p:grpSpPr>
          <p:sp>
            <p:nvSpPr>
              <p:cNvPr id="191" name="矩形: 圆角 190"/>
              <p:cNvSpPr/>
              <p:nvPr/>
            </p:nvSpPr>
            <p:spPr>
              <a:xfrm>
                <a:off x="659734" y="2829098"/>
                <a:ext cx="2126791" cy="423933"/>
              </a:xfrm>
              <a:prstGeom prst="roundRect">
                <a:avLst>
                  <a:gd name="adj" fmla="val 4031"/>
                </a:avLst>
              </a:prstGeom>
              <a:solidFill>
                <a:schemeClr val="bg2">
                  <a:alpha val="10000"/>
                </a:schemeClr>
              </a:solidFill>
              <a:ln w="127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  <a:scene3d>
                <a:camera prst="perspectiveRigh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pic>
            <p:nvPicPr>
              <p:cNvPr id="192" name="!!!1" descr="黑暗中的灯光&#10;&#10;描述已自动生成"/>
              <p:cNvPicPr>
                <a:picLocks noChangeAspect="1"/>
              </p:cNvPicPr>
              <p:nvPr/>
            </p:nvPicPr>
            <p:blipFill>
              <a:blip r:embed="rId6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V="1">
                <a:off x="2566701" y="2999372"/>
                <a:ext cx="439648" cy="75481"/>
              </a:xfrm>
              <a:prstGeom prst="rect">
                <a:avLst/>
              </a:prstGeom>
            </p:spPr>
          </p:pic>
          <p:pic>
            <p:nvPicPr>
              <p:cNvPr id="193" name="!!!1" descr="黑暗中的灯光&#10;&#10;描述已自动生成"/>
              <p:cNvPicPr>
                <a:picLocks noChangeAspect="1"/>
              </p:cNvPicPr>
              <p:nvPr/>
            </p:nvPicPr>
            <p:blipFill>
              <a:blip r:embed="rId6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V="1">
                <a:off x="439910" y="2999370"/>
                <a:ext cx="439648" cy="75481"/>
              </a:xfrm>
              <a:prstGeom prst="rect">
                <a:avLst/>
              </a:prstGeom>
            </p:spPr>
          </p:pic>
        </p:grpSp>
        <p:sp>
          <p:nvSpPr>
            <p:cNvPr id="190" name="文本框 189"/>
            <p:cNvSpPr txBox="1"/>
            <p:nvPr/>
          </p:nvSpPr>
          <p:spPr>
            <a:xfrm>
              <a:off x="840829" y="2914129"/>
              <a:ext cx="1764601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车联网平台持续关注</a:t>
              </a: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15820" y="3542299"/>
            <a:ext cx="5508590" cy="423933"/>
            <a:chOff x="4542198" y="2364336"/>
            <a:chExt cx="5508590" cy="423933"/>
          </a:xfrm>
        </p:grpSpPr>
        <p:grpSp>
          <p:nvGrpSpPr>
            <p:cNvPr id="195" name="组合 194"/>
            <p:cNvGrpSpPr/>
            <p:nvPr/>
          </p:nvGrpSpPr>
          <p:grpSpPr>
            <a:xfrm>
              <a:off x="4542198" y="2364336"/>
              <a:ext cx="5508590" cy="423933"/>
              <a:chOff x="4542198" y="2328975"/>
              <a:chExt cx="5508590" cy="423933"/>
            </a:xfrm>
          </p:grpSpPr>
          <p:sp>
            <p:nvSpPr>
              <p:cNvPr id="197" name="平行四边形 196"/>
              <p:cNvSpPr/>
              <p:nvPr/>
            </p:nvSpPr>
            <p:spPr>
              <a:xfrm flipH="1" flipV="1">
                <a:off x="4542198" y="2328975"/>
                <a:ext cx="5508590" cy="423933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98" name="组合 197"/>
              <p:cNvGrpSpPr/>
              <p:nvPr/>
            </p:nvGrpSpPr>
            <p:grpSpPr>
              <a:xfrm>
                <a:off x="4655262" y="2459186"/>
                <a:ext cx="148466" cy="206507"/>
                <a:chOff x="3663144" y="655521"/>
                <a:chExt cx="218552" cy="303991"/>
              </a:xfrm>
            </p:grpSpPr>
            <p:sp>
              <p:nvSpPr>
                <p:cNvPr id="199" name="任意多边形: 形状 198"/>
                <p:cNvSpPr/>
                <p:nvPr/>
              </p:nvSpPr>
              <p:spPr>
                <a:xfrm>
                  <a:off x="3663144" y="655521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0" name="任意多边形: 形状 199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96" name="文本框 195"/>
            <p:cNvSpPr txBox="1"/>
            <p:nvPr/>
          </p:nvSpPr>
          <p:spPr>
            <a:xfrm>
              <a:off x="4754531" y="2410062"/>
              <a:ext cx="265236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政策计划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8662" y="4084364"/>
            <a:ext cx="2689456" cy="772643"/>
            <a:chOff x="662576" y="3991483"/>
            <a:chExt cx="2689456" cy="772643"/>
          </a:xfrm>
        </p:grpSpPr>
        <p:grpSp>
          <p:nvGrpSpPr>
            <p:cNvPr id="203" name="组合 202"/>
            <p:cNvGrpSpPr/>
            <p:nvPr/>
          </p:nvGrpSpPr>
          <p:grpSpPr>
            <a:xfrm>
              <a:off x="662576" y="3991483"/>
              <a:ext cx="2689456" cy="772643"/>
              <a:chOff x="9155784" y="3900296"/>
              <a:chExt cx="2180749" cy="764613"/>
            </a:xfrm>
          </p:grpSpPr>
          <p:grpSp>
            <p:nvGrpSpPr>
              <p:cNvPr id="204" name="组合 203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206" name="矩形 205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205" name="Picture 293"/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208" name="文本框 207"/>
            <p:cNvSpPr txBox="1"/>
            <p:nvPr/>
          </p:nvSpPr>
          <p:spPr>
            <a:xfrm>
              <a:off x="924913" y="4100965"/>
              <a:ext cx="2164782" cy="5536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36</a:t>
              </a:r>
              <a:r>
                <a:rPr lang="zh-CN" altLang="en-US" sz="140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个月</a:t>
              </a:r>
              <a:r>
                <a:rPr lang="en-US" altLang="zh-CN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/</a:t>
              </a: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不限里程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整车保修期、三大总成基础件</a:t>
              </a: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3086319" y="4084364"/>
            <a:ext cx="2392095" cy="772643"/>
            <a:chOff x="662576" y="3991483"/>
            <a:chExt cx="2689456" cy="772643"/>
          </a:xfrm>
        </p:grpSpPr>
        <p:grpSp>
          <p:nvGrpSpPr>
            <p:cNvPr id="213" name="组合 212"/>
            <p:cNvGrpSpPr/>
            <p:nvPr/>
          </p:nvGrpSpPr>
          <p:grpSpPr>
            <a:xfrm>
              <a:off x="662576" y="3991483"/>
              <a:ext cx="2689456" cy="772643"/>
              <a:chOff x="9155784" y="3900296"/>
              <a:chExt cx="2180749" cy="764613"/>
            </a:xfrm>
          </p:grpSpPr>
          <p:grpSp>
            <p:nvGrpSpPr>
              <p:cNvPr id="215" name="组合 214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217" name="矩形 216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216" name="Picture 293"/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214" name="文本框 213"/>
            <p:cNvSpPr txBox="1"/>
            <p:nvPr/>
          </p:nvSpPr>
          <p:spPr>
            <a:xfrm>
              <a:off x="924913" y="4100965"/>
              <a:ext cx="2164782" cy="5536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12</a:t>
              </a:r>
              <a:r>
                <a:rPr lang="zh-CN" altLang="en-US" sz="1400" dirty="0"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个月</a:t>
              </a:r>
              <a:r>
                <a:rPr lang="en-US" altLang="zh-CN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/</a:t>
              </a:r>
              <a:r>
                <a:rPr lang="zh-CN" altLang="en-US" sz="1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不限里程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电器件保修期统一 </a:t>
              </a:r>
            </a:p>
          </p:txBody>
        </p:sp>
      </p:grpSp>
      <p:sp>
        <p:nvSpPr>
          <p:cNvPr id="120" name="Picture 4-mask">
            <a:extLst>
              <a:ext uri="{FF2B5EF4-FFF2-40B4-BE49-F238E27FC236}">
                <a16:creationId xmlns:a16="http://schemas.microsoft.com/office/drawing/2014/main" id="{7A925FA7-9F94-2854-956A-9C5C2FD72148}"/>
              </a:ext>
            </a:extLst>
          </p:cNvPr>
          <p:cNvSpPr/>
          <p:nvPr/>
        </p:nvSpPr>
        <p:spPr>
          <a:xfrm>
            <a:off x="5981956" y="1"/>
            <a:ext cx="6210043" cy="687735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327953" y="4084364"/>
            <a:ext cx="2534412" cy="2180229"/>
            <a:chOff x="6631618" y="3953871"/>
            <a:chExt cx="2392095" cy="2180229"/>
          </a:xfrm>
        </p:grpSpPr>
        <p:grpSp>
          <p:nvGrpSpPr>
            <p:cNvPr id="220" name="组合 219"/>
            <p:cNvGrpSpPr/>
            <p:nvPr/>
          </p:nvGrpSpPr>
          <p:grpSpPr>
            <a:xfrm>
              <a:off x="6631618" y="3953871"/>
              <a:ext cx="2392095" cy="2180229"/>
              <a:chOff x="9155784" y="3900296"/>
              <a:chExt cx="2180749" cy="764613"/>
            </a:xfrm>
          </p:grpSpPr>
          <p:grpSp>
            <p:nvGrpSpPr>
              <p:cNvPr id="222" name="组合 221"/>
              <p:cNvGrpSpPr/>
              <p:nvPr/>
            </p:nvGrpSpPr>
            <p:grpSpPr>
              <a:xfrm>
                <a:off x="9155784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224" name="矩形 223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矩形 224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223" name="Picture 293"/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221" name="文本框 220"/>
            <p:cNvSpPr txBox="1"/>
            <p:nvPr/>
          </p:nvSpPr>
          <p:spPr>
            <a:xfrm>
              <a:off x="6868833" y="4237903"/>
              <a:ext cx="1921824" cy="373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保养和故障预提醒</a:t>
              </a: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6885991" y="4689069"/>
              <a:ext cx="1883348" cy="10854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车辆运营状态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车辆维保周期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维保内容主动提醒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车辆故障远程智能诊断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013456" y="4635264"/>
              <a:ext cx="1628419" cy="0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9092586" y="4084364"/>
            <a:ext cx="2534413" cy="2180229"/>
            <a:chOff x="9126807" y="3953871"/>
            <a:chExt cx="2392096" cy="2180229"/>
          </a:xfrm>
        </p:grpSpPr>
        <p:grpSp>
          <p:nvGrpSpPr>
            <p:cNvPr id="233" name="组合 232"/>
            <p:cNvGrpSpPr/>
            <p:nvPr/>
          </p:nvGrpSpPr>
          <p:grpSpPr>
            <a:xfrm>
              <a:off x="9126807" y="3953871"/>
              <a:ext cx="2392096" cy="2180229"/>
              <a:chOff x="9155782" y="3900296"/>
              <a:chExt cx="2180749" cy="764613"/>
            </a:xfrm>
          </p:grpSpPr>
          <p:grpSp>
            <p:nvGrpSpPr>
              <p:cNvPr id="237" name="组合 236"/>
              <p:cNvGrpSpPr/>
              <p:nvPr/>
            </p:nvGrpSpPr>
            <p:grpSpPr>
              <a:xfrm>
                <a:off x="9155782" y="3900296"/>
                <a:ext cx="2180749" cy="764613"/>
                <a:chOff x="1168679" y="2449874"/>
                <a:chExt cx="4053283" cy="2765047"/>
              </a:xfrm>
            </p:grpSpPr>
            <p:sp>
              <p:nvSpPr>
                <p:cNvPr id="239" name="矩形 238"/>
                <p:cNvSpPr/>
                <p:nvPr/>
              </p:nvSpPr>
              <p:spPr>
                <a:xfrm>
                  <a:off x="1168679" y="2449874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19000"/>
                      </a:sysClr>
                    </a:gs>
                    <a:gs pos="84000">
                      <a:srgbClr val="C8C8C8">
                        <a:alpha val="0"/>
                      </a:srgbClr>
                    </a:gs>
                    <a:gs pos="100000">
                      <a:sysClr val="window" lastClr="FFFFFF">
                        <a:alpha val="17000"/>
                      </a:sysClr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8100000" scaled="0"/>
                </a:gradFill>
                <a:ln w="3175" cap="flat" cmpd="sng" algn="ctr">
                  <a:gradFill>
                    <a:gsLst>
                      <a:gs pos="49400">
                        <a:srgbClr val="F8FBFE">
                          <a:alpha val="0"/>
                        </a:srgbClr>
                      </a:gs>
                      <a:gs pos="0">
                        <a:srgbClr val="0F6FC6">
                          <a:lumMod val="5000"/>
                          <a:lumOff val="95000"/>
                          <a:alpha val="51000"/>
                        </a:srgbClr>
                      </a:gs>
                      <a:gs pos="73000">
                        <a:srgbClr val="FCFDFF">
                          <a:alpha val="26000"/>
                        </a:srgbClr>
                      </a:gs>
                      <a:gs pos="100000">
                        <a:sysClr val="window" lastClr="FFFFFF">
                          <a:alpha val="12000"/>
                        </a:sys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矩形 239"/>
                <p:cNvSpPr/>
                <p:nvPr/>
              </p:nvSpPr>
              <p:spPr>
                <a:xfrm>
                  <a:off x="1168679" y="2465641"/>
                  <a:ext cx="4053283" cy="2749280"/>
                </a:xfrm>
                <a:prstGeom prst="rect">
                  <a:avLst/>
                </a:prstGeom>
                <a:gradFill>
                  <a:gsLst>
                    <a:gs pos="1000">
                      <a:sysClr val="window" lastClr="FFFFFF">
                        <a:alpha val="29000"/>
                      </a:sysClr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238" name="Picture 293"/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6448"/>
              <a:stretch>
                <a:fillRect/>
              </a:stretch>
            </p:blipFill>
            <p:spPr>
              <a:xfrm>
                <a:off x="9219193" y="4009903"/>
                <a:ext cx="2053931" cy="509943"/>
              </a:xfrm>
              <a:prstGeom prst="rect">
                <a:avLst/>
              </a:prstGeom>
            </p:spPr>
          </p:pic>
        </p:grpSp>
        <p:sp>
          <p:nvSpPr>
            <p:cNvPr id="234" name="文本框 233"/>
            <p:cNvSpPr txBox="1"/>
            <p:nvPr/>
          </p:nvSpPr>
          <p:spPr>
            <a:xfrm>
              <a:off x="9381181" y="4237903"/>
              <a:ext cx="1883348" cy="373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驾驶行为分析报告</a:t>
              </a:r>
            </a:p>
          </p:txBody>
        </p:sp>
        <p:sp>
          <p:nvSpPr>
            <p:cNvPr id="235" name="文本框 234"/>
            <p:cNvSpPr txBox="1"/>
            <p:nvPr/>
          </p:nvSpPr>
          <p:spPr>
            <a:xfrm>
              <a:off x="9381181" y="4689069"/>
              <a:ext cx="1883348" cy="10854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油气耗分析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驾驶行为分析改善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保证车辆油耗最优</a:t>
              </a:r>
              <a:endPara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保证车辆性能最佳</a:t>
              </a:r>
            </a:p>
          </p:txBody>
        </p:sp>
        <p:cxnSp>
          <p:nvCxnSpPr>
            <p:cNvPr id="236" name="直接连接符 235"/>
            <p:cNvCxnSpPr/>
            <p:nvPr/>
          </p:nvCxnSpPr>
          <p:spPr>
            <a:xfrm>
              <a:off x="9508646" y="4635264"/>
              <a:ext cx="1628419" cy="0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1" name="组合 240"/>
          <p:cNvGrpSpPr/>
          <p:nvPr/>
        </p:nvGrpSpPr>
        <p:grpSpPr>
          <a:xfrm>
            <a:off x="6327952" y="1119435"/>
            <a:ext cx="5508590" cy="423933"/>
            <a:chOff x="4542198" y="2364336"/>
            <a:chExt cx="5508590" cy="423933"/>
          </a:xfrm>
        </p:grpSpPr>
        <p:grpSp>
          <p:nvGrpSpPr>
            <p:cNvPr id="242" name="组合 241"/>
            <p:cNvGrpSpPr/>
            <p:nvPr/>
          </p:nvGrpSpPr>
          <p:grpSpPr>
            <a:xfrm>
              <a:off x="4542198" y="2364336"/>
              <a:ext cx="5508590" cy="423933"/>
              <a:chOff x="4542198" y="2328975"/>
              <a:chExt cx="5508590" cy="423933"/>
            </a:xfrm>
          </p:grpSpPr>
          <p:sp>
            <p:nvSpPr>
              <p:cNvPr id="244" name="平行四边形 243"/>
              <p:cNvSpPr/>
              <p:nvPr/>
            </p:nvSpPr>
            <p:spPr>
              <a:xfrm flipH="1" flipV="1">
                <a:off x="4542198" y="2328975"/>
                <a:ext cx="5508590" cy="423933"/>
              </a:xfrm>
              <a:prstGeom prst="parallelogram">
                <a:avLst>
                  <a:gd name="adj" fmla="val 31449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55000">
                    <a:srgbClr val="FFFFFF">
                      <a:alpha val="0"/>
                    </a:srgbClr>
                  </a:gs>
                </a:gsLst>
                <a:lin ang="10800000" scaled="0"/>
              </a:gradFill>
              <a:ln w="9525" cap="flat" cmpd="sng" algn="ctr">
                <a:gradFill>
                  <a:gsLst>
                    <a:gs pos="0">
                      <a:srgbClr val="FFFFFF"/>
                    </a:gs>
                    <a:gs pos="54000">
                      <a:srgbClr val="FFFFFF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245" name="组合 244"/>
              <p:cNvGrpSpPr/>
              <p:nvPr/>
            </p:nvGrpSpPr>
            <p:grpSpPr>
              <a:xfrm>
                <a:off x="4655262" y="2459186"/>
                <a:ext cx="148466" cy="206507"/>
                <a:chOff x="3663144" y="655521"/>
                <a:chExt cx="218552" cy="303991"/>
              </a:xfrm>
            </p:grpSpPr>
            <p:sp>
              <p:nvSpPr>
                <p:cNvPr id="246" name="任意多边形: 形状 245"/>
                <p:cNvSpPr/>
                <p:nvPr/>
              </p:nvSpPr>
              <p:spPr>
                <a:xfrm>
                  <a:off x="3663144" y="655521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7" name="任意多边形: 形状 246"/>
                <p:cNvSpPr/>
                <p:nvPr/>
              </p:nvSpPr>
              <p:spPr>
                <a:xfrm>
                  <a:off x="3685316" y="718810"/>
                  <a:ext cx="196380" cy="240702"/>
                </a:xfrm>
                <a:custGeom>
                  <a:avLst/>
                  <a:gdLst>
                    <a:gd name="connsiteX0" fmla="*/ 137115 w 229190"/>
                    <a:gd name="connsiteY0" fmla="*/ 0 h 280916"/>
                    <a:gd name="connsiteX1" fmla="*/ 229190 w 229190"/>
                    <a:gd name="connsiteY1" fmla="*/ 0 h 280916"/>
                    <a:gd name="connsiteX2" fmla="*/ 92075 w 229190"/>
                    <a:gd name="connsiteY2" fmla="*/ 280916 h 280916"/>
                    <a:gd name="connsiteX3" fmla="*/ 0 w 229190"/>
                    <a:gd name="connsiteY3" fmla="*/ 280916 h 280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190" h="280916">
                      <a:moveTo>
                        <a:pt x="137115" y="0"/>
                      </a:moveTo>
                      <a:lnTo>
                        <a:pt x="229190" y="0"/>
                      </a:lnTo>
                      <a:lnTo>
                        <a:pt x="92075" y="280916"/>
                      </a:lnTo>
                      <a:lnTo>
                        <a:pt x="0" y="2809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74000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10800000" scaled="0"/>
                </a:gradFill>
                <a:ln w="9525" cap="flat" cmpd="sng" algn="ctr">
                  <a:gradFill>
                    <a:gsLst>
                      <a:gs pos="0">
                        <a:srgbClr val="FFFFFF">
                          <a:alpha val="62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0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等线" panose="02010600030101010101" pitchFamily="2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43" name="文本框 242"/>
            <p:cNvSpPr txBox="1"/>
            <p:nvPr/>
          </p:nvSpPr>
          <p:spPr>
            <a:xfrm>
              <a:off x="4754531" y="2410062"/>
              <a:ext cx="265236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i="1" dirty="0">
                  <a:gradFill>
                    <a:gsLst>
                      <a:gs pos="0">
                        <a:schemeClr val="bg1"/>
                      </a:gs>
                      <a:gs pos="49000">
                        <a:schemeClr val="accent5">
                          <a:lumMod val="20000"/>
                          <a:lumOff val="80000"/>
                        </a:schemeClr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零点服务计划</a:t>
              </a:r>
            </a:p>
          </p:txBody>
        </p:sp>
      </p:grpSp>
      <p:pic>
        <p:nvPicPr>
          <p:cNvPr id="248" name="图片 24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43575" y="5530920"/>
            <a:ext cx="1081141" cy="836861"/>
          </a:xfrm>
          <a:prstGeom prst="rect">
            <a:avLst/>
          </a:prstGeom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07287" y="5429854"/>
            <a:ext cx="1354394" cy="1003844"/>
          </a:xfrm>
          <a:prstGeom prst="rect">
            <a:avLst/>
          </a:prstGeom>
          <a:effectLst/>
        </p:spPr>
      </p:pic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B4E7DB6C-96F9-E6E9-03E9-2A537258CDCD}"/>
              </a:ext>
            </a:extLst>
          </p:cNvPr>
          <p:cNvSpPr/>
          <p:nvPr/>
        </p:nvSpPr>
        <p:spPr>
          <a:xfrm>
            <a:off x="6335517" y="1705339"/>
            <a:ext cx="5287259" cy="2254646"/>
          </a:xfrm>
          <a:prstGeom prst="roundRect">
            <a:avLst>
              <a:gd name="adj" fmla="val 0"/>
            </a:avLst>
          </a:prstGeom>
          <a:solidFill>
            <a:schemeClr val="bg2">
              <a:alpha val="10000"/>
            </a:schemeClr>
          </a:solidFill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  <a:scene3d>
            <a:camera prst="perspectiveRigh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80" name="表格 2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9582614"/>
              </p:ext>
            </p:extLst>
          </p:nvPr>
        </p:nvGraphicFramePr>
        <p:xfrm>
          <a:off x="6515146" y="1814967"/>
          <a:ext cx="4928001" cy="2063210"/>
        </p:xfrm>
        <a:graphic>
          <a:graphicData uri="http://schemas.openxmlformats.org/drawingml/2006/table">
            <a:tbl>
              <a:tblPr firstRow="1" bandRow="1"/>
              <a:tblGrid>
                <a:gridCol w="1494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4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621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服务项目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altLang="zh-CN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A</a:t>
                      </a: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3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（托管服务模式）</a:t>
                      </a:r>
                    </a:p>
                  </a:txBody>
                  <a:tcPr marL="25400" marR="25400" marT="6350" marB="6350" anchor="ctr">
                    <a:lnL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altLang="zh-CN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B</a:t>
                      </a: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700" b="0" kern="1200" spc="3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（服务延保模式）</a:t>
                      </a:r>
                    </a:p>
                  </a:txBody>
                  <a:tcPr marL="25400" marR="25400" marT="6350" marB="6350" anchor="ctr">
                    <a:lnL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服务</a:t>
                      </a:r>
                      <a:r>
                        <a:rPr lang="en-US" altLang="zh-CN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C</a:t>
                      </a:r>
                      <a:r>
                        <a:rPr lang="zh-CN" altLang="en-US" sz="1100" kern="1200" dirty="0">
                          <a:gradFill>
                            <a:gsLst>
                              <a:gs pos="0">
                                <a:schemeClr val="bg1"/>
                              </a:gs>
                              <a:gs pos="82000">
                                <a:schemeClr val="accent1">
                                  <a:lumMod val="20000"/>
                                  <a:lumOff val="80000"/>
                                </a:schemeClr>
                              </a:gs>
                            </a:gsLst>
                            <a:lin ang="5400000" scaled="1"/>
                          </a:gradFill>
                          <a:effectLst>
                            <a:outerShdw blurRad="520700" dist="50800" dir="5400000" algn="ctr" rotWithShape="0">
                              <a:schemeClr val="accent1">
                                <a:lumMod val="50000"/>
                                <a:alpha val="25000"/>
                              </a:schemeClr>
                            </a:outerShdw>
                          </a:effectLst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计划</a:t>
                      </a:r>
                      <a:br>
                        <a:rPr lang="zh-CN" sz="800" b="1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zh-CN" altLang="en-US" sz="700" b="0" kern="1200" spc="3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（保养维护模式）</a:t>
                      </a:r>
                    </a:p>
                  </a:txBody>
                  <a:tcPr marL="25400" marR="25400" marT="6350" marB="6350" anchor="ctr">
                    <a:lnL w="9525" cap="flat" cmpd="sng" algn="ctr">
                      <a:solidFill>
                        <a:srgbClr val="E0ECFD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驻点服务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车辆停运巡检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一站式委改服务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点对点服务保障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后处理清洗套餐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夜间服务小分队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车队运营基础数据分析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700" b="0" spc="6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定制发动机保养套餐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700" b="0" spc="6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定制底盘保养套餐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700" b="0" spc="6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万公里</a:t>
                      </a:r>
                      <a:r>
                        <a:rPr lang="en-US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次底盘维护计划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759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…………</a:t>
                      </a:r>
                    </a:p>
                  </a:txBody>
                  <a:tcPr marL="25400" marR="25400" marT="6350" marB="635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700" b="0" spc="6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700" b="0" spc="6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C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B6F9A2E-4D9A-2175-02B8-377C296101FA}"/>
              </a:ext>
            </a:extLst>
          </p:cNvPr>
          <p:cNvGrpSpPr/>
          <p:nvPr/>
        </p:nvGrpSpPr>
        <p:grpSpPr>
          <a:xfrm>
            <a:off x="304800" y="317298"/>
            <a:ext cx="2518788" cy="421719"/>
            <a:chOff x="304800" y="317298"/>
            <a:chExt cx="2518788" cy="421719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E296CAB0-597F-68E5-B3D3-3A24498335D1}"/>
                </a:ext>
              </a:extLst>
            </p:cNvPr>
            <p:cNvSpPr txBox="1"/>
            <p:nvPr/>
          </p:nvSpPr>
          <p:spPr>
            <a:xfrm>
              <a:off x="685962" y="317298"/>
              <a:ext cx="21376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0">
                        <a:schemeClr val="bg1"/>
                      </a:gs>
                      <a:gs pos="82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20700" dist="50800" dir="5400000" algn="ctr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维保服务计划</a:t>
              </a:r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D8973261-8774-D18D-3C5F-B2489BE00ED0}"/>
                </a:ext>
              </a:extLst>
            </p:cNvPr>
            <p:cNvGrpSpPr/>
            <p:nvPr/>
          </p:nvGrpSpPr>
          <p:grpSpPr>
            <a:xfrm>
              <a:off x="304800" y="370671"/>
              <a:ext cx="277292" cy="303062"/>
              <a:chOff x="5683952" y="5577732"/>
              <a:chExt cx="277292" cy="303062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F6916C7-D673-5C32-7AC1-3598A72D2C11}"/>
                  </a:ext>
                </a:extLst>
              </p:cNvPr>
              <p:cNvSpPr/>
              <p:nvPr/>
            </p:nvSpPr>
            <p:spPr>
              <a:xfrm>
                <a:off x="5683952" y="5577732"/>
                <a:ext cx="163986" cy="303062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B3FA1EC-FA49-E133-49A9-5C52C97601BF}"/>
                  </a:ext>
                </a:extLst>
              </p:cNvPr>
              <p:cNvSpPr/>
              <p:nvPr/>
            </p:nvSpPr>
            <p:spPr>
              <a:xfrm>
                <a:off x="5847938" y="5671394"/>
                <a:ext cx="113306" cy="209400"/>
              </a:xfrm>
              <a:custGeom>
                <a:avLst/>
                <a:gdLst>
                  <a:gd name="connsiteX0" fmla="*/ 72400 w 163986"/>
                  <a:gd name="connsiteY0" fmla="*/ 0 h 303062"/>
                  <a:gd name="connsiteX1" fmla="*/ 163986 w 163986"/>
                  <a:gd name="connsiteY1" fmla="*/ 0 h 303062"/>
                  <a:gd name="connsiteX2" fmla="*/ 91586 w 163986"/>
                  <a:gd name="connsiteY2" fmla="*/ 303062 h 303062"/>
                  <a:gd name="connsiteX3" fmla="*/ 0 w 163986"/>
                  <a:gd name="connsiteY3" fmla="*/ 303062 h 3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986" h="303062">
                    <a:moveTo>
                      <a:pt x="72400" y="0"/>
                    </a:moveTo>
                    <a:lnTo>
                      <a:pt x="163986" y="0"/>
                    </a:lnTo>
                    <a:lnTo>
                      <a:pt x="91586" y="303062"/>
                    </a:lnTo>
                    <a:lnTo>
                      <a:pt x="0" y="30306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2000"/>
                    </a:srgbClr>
                  </a:gs>
                  <a:gs pos="97000">
                    <a:srgbClr val="FFFFFF">
                      <a:alpha val="0"/>
                    </a:srgbClr>
                  </a:gs>
                </a:gsLst>
                <a:lin ang="2700000" scaled="1"/>
              </a:gradFill>
              <a:ln w="3175" cap="flat" cmpd="sng" algn="ctr">
                <a:gradFill>
                  <a:gsLst>
                    <a:gs pos="0">
                      <a:srgbClr val="FFFFFF">
                        <a:lumMod val="60000"/>
                        <a:lumOff val="40000"/>
                      </a:srgbClr>
                    </a:gs>
                    <a:gs pos="100000">
                      <a:srgbClr val="FFFFFF">
                        <a:lumMod val="60000"/>
                        <a:lumOff val="40000"/>
                        <a:alpha val="0"/>
                      </a:srgb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26" name="图片 125">
            <a:extLst>
              <a:ext uri="{FF2B5EF4-FFF2-40B4-BE49-F238E27FC236}">
                <a16:creationId xmlns:a16="http://schemas.microsoft.com/office/drawing/2014/main" id="{932960B9-76AB-F398-6A1D-A0EAC6FE75F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80334" y="931048"/>
            <a:ext cx="1027750" cy="74617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4000"/>
              </a:prstClr>
            </a:outerShdw>
          </a:effectLst>
        </p:spPr>
      </p:pic>
      <p:pic>
        <p:nvPicPr>
          <p:cNvPr id="127" name="Picture 16">
            <a:extLst>
              <a:ext uri="{FF2B5EF4-FFF2-40B4-BE49-F238E27FC236}">
                <a16:creationId xmlns:a16="http://schemas.microsoft.com/office/drawing/2014/main" id="{051CB086-5CD8-1EB0-4987-0BECC8D388E3}"/>
              </a:ext>
            </a:extLst>
          </p:cNvPr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8897" y="3163166"/>
            <a:ext cx="1440083" cy="89701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44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AD53571-0B77-8034-0D79-CB3392FA694C}"/>
              </a:ext>
            </a:extLst>
          </p:cNvPr>
          <p:cNvPicPr>
            <a:picLocks/>
          </p:cNvPicPr>
          <p:nvPr/>
        </p:nvPicPr>
        <p:blipFill>
          <a:blip r:embed="rId12" r:link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CF4651-6D36-350D-C17C-02034C5646F8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016114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EwMTYxNTE2M2IyNTZkY2NmOTMxOGJhYzc1Y2Q5N2UifQ=="/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Z '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Z '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afef92-ff0a-425e-97d7-96fe5fd5f259}"/>
  <p:tag name="TABLE_RECT" val="529.715*126.827*353.1*179.2"/>
  <p:tag name="TABLE_EMPHASIZE_COLOR" val="6579300"/>
  <p:tag name="TABLE_ONEKEY_SKIN_IDX" val="0"/>
  <p:tag name="TABLE_SKINIDX" val="-1"/>
  <p:tag name="TABLE_COLORIDX" val="l"/>
  <p:tag name="TABLE_ENDDRAG_ORIGIN_RECT" val="396*153"/>
  <p:tag name="TABLE_ENDDRAG_RECT" val="498*128*396*1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CFA"/>
      </a:accent1>
      <a:accent2>
        <a:srgbClr val="1B9AEE"/>
      </a:accent2>
      <a:accent3>
        <a:srgbClr val="47D3F6"/>
      </a:accent3>
      <a:accent4>
        <a:srgbClr val="79CCFF"/>
      </a:accent4>
      <a:accent5>
        <a:srgbClr val="FECB2C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FECB2C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FECB2C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FECB2C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647</Words>
  <Application>Microsoft Office PowerPoint</Application>
  <PresentationFormat>宽屏</PresentationFormat>
  <Paragraphs>148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微软雅黑</vt:lpstr>
      <vt:lpstr>迷你简菱心</vt:lpstr>
      <vt:lpstr>Arial</vt:lpstr>
      <vt:lpstr>方正粗倩简体</vt:lpstr>
      <vt:lpstr>Wingdings</vt:lpstr>
      <vt:lpstr>等线</vt:lpstr>
      <vt:lpstr>等线 Light</vt:lpstr>
      <vt:lpstr>字制区喜脉体</vt:lpstr>
      <vt:lpstr>DIN</vt:lpstr>
      <vt:lpstr>Calibri</vt:lpstr>
      <vt:lpstr>OPPOSans M</vt:lpstr>
      <vt:lpstr>OPPOSans R</vt:lpstr>
      <vt:lpstr>OPPOSans H</vt:lpstr>
      <vt:lpstr>造字工房俊雅体</vt:lpstr>
      <vt:lpstr>Open Sans Light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安全元素科技风卡车介绍ppt模板</dc:title>
  <dc:creator>PPT竞技场</dc:creator>
  <cp:keywords>51PPT模板网</cp:keywords>
  <dc:description>www.51pptmoban.com</dc:description>
  <cp:lastModifiedBy>Win user</cp:lastModifiedBy>
  <cp:revision>22</cp:revision>
  <dcterms:created xsi:type="dcterms:W3CDTF">2022-06-15T02:29:25Z</dcterms:created>
  <dcterms:modified xsi:type="dcterms:W3CDTF">2022-07-27T08:00:20Z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93161DED9B214ECAADE5D62BCB7813E4</vt:lpwstr>
  </property>
  <property fmtid="{D5CDD505-2E9C-101B-9397-08002B2CF9AE}" pid="3" name="KSOProductBuildVer">
    <vt:lpwstr>2052-11.1.0.11744</vt:lpwstr>
  </property>
</Properties>
</file>