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501" r:id="rId3"/>
    <p:sldId id="502" r:id="rId4"/>
    <p:sldId id="499" r:id="rId5"/>
    <p:sldId id="505" r:id="rId6"/>
    <p:sldId id="507" r:id="rId7"/>
    <p:sldId id="506" r:id="rId8"/>
    <p:sldId id="508" r:id="rId9"/>
    <p:sldId id="512" r:id="rId10"/>
    <p:sldId id="564" r:id="rId11"/>
    <p:sldId id="56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17A60AC-6EF5-4197-BD19-524D45AA526D}">
          <p14:sldIdLst>
            <p14:sldId id="501"/>
            <p14:sldId id="502"/>
            <p14:sldId id="499"/>
            <p14:sldId id="505"/>
          </p14:sldIdLst>
        </p14:section>
        <p14:section name="素材制作" id="{1A72CE0D-26E5-4126-BAE0-A46058239F3E}">
          <p14:sldIdLst>
            <p14:sldId id="507"/>
            <p14:sldId id="506"/>
          </p14:sldIdLst>
        </p14:section>
        <p14:section name="弃稿" id="{CCBDE7E4-55DA-4386-9FAD-1B8B44BB4E57}">
          <p14:sldIdLst>
            <p14:sldId id="508"/>
            <p14:sldId id="512"/>
          </p14:sldIdLst>
        </p14:section>
        <p14:section name="原稿" id="{B9401DCA-B001-42C7-BDB6-C6CD6C92178D}">
          <p14:sldIdLst>
            <p14:sldId id="564"/>
            <p14:sldId id="5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24A0"/>
    <a:srgbClr val="0F7FE6"/>
    <a:srgbClr val="F6D13E"/>
    <a:srgbClr val="BBDDFB"/>
    <a:srgbClr val="0083DE"/>
    <a:srgbClr val="F6D342"/>
    <a:srgbClr val="F6D03C"/>
    <a:srgbClr val="F4A000"/>
    <a:srgbClr val="FADA9A"/>
    <a:srgbClr val="3D28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99" autoAdjust="0"/>
    <p:restoredTop sz="95073" autoAdjust="0"/>
  </p:normalViewPr>
  <p:slideViewPr>
    <p:cSldViewPr>
      <p:cViewPr>
        <p:scale>
          <a:sx n="66" d="100"/>
          <a:sy n="66" d="100"/>
        </p:scale>
        <p:origin x="1944" y="101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4E0B89-28D3-4DC3-B711-83F9CAC4711D}" type="datetimeFigureOut">
              <a:rPr lang="zh-CN" altLang="en-US" smtClean="0"/>
              <a:t>2022/7/27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01102-061B-43BE-9CB2-3C3176807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731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838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837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360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44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010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62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16A83B-CA23-4D47-BE02-16C99B964E06}"/>
              </a:ext>
            </a:extLst>
          </p:cNvPr>
          <p:cNvSpPr/>
          <p:nvPr userDrawn="1"/>
        </p:nvSpPr>
        <p:spPr>
          <a:xfrm>
            <a:off x="0" y="-1"/>
            <a:ext cx="12192000" cy="6299201"/>
          </a:xfrm>
          <a:prstGeom prst="rect">
            <a:avLst/>
          </a:prstGeom>
          <a:gradFill flip="none" rotWithShape="1">
            <a:gsLst>
              <a:gs pos="0">
                <a:srgbClr val="0624A0"/>
              </a:gs>
              <a:gs pos="100000">
                <a:srgbClr val="17A0FF">
                  <a:lumMod val="8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7" name="图片 6" descr="c987ede36ea7053db24ae9b82e24be80f25ffe0355ddc-13wCQt">
            <a:extLst>
              <a:ext uri="{FF2B5EF4-FFF2-40B4-BE49-F238E27FC236}">
                <a16:creationId xmlns:a16="http://schemas.microsoft.com/office/drawing/2014/main" id="{69FACCB4-E3D6-4318-84FD-B096FBFC156A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2">
            <a:lum bright="70000" contrast="-70000"/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951484" cy="562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262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172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77AE6FB-6F49-4687-944A-75CDBD5F3256}"/>
              </a:ext>
            </a:extLst>
          </p:cNvPr>
          <p:cNvSpPr/>
          <p:nvPr userDrawn="1"/>
        </p:nvSpPr>
        <p:spPr>
          <a:xfrm>
            <a:off x="0" y="4415211"/>
            <a:ext cx="12191999" cy="2442788"/>
          </a:xfrm>
          <a:prstGeom prst="rect">
            <a:avLst/>
          </a:prstGeom>
          <a:gradFill flip="none" rotWithShape="1">
            <a:gsLst>
              <a:gs pos="3000">
                <a:srgbClr val="0624A0"/>
              </a:gs>
              <a:gs pos="100000">
                <a:srgbClr val="17A0FF">
                  <a:lumMod val="8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4404C55-691D-434D-8F08-B0BBD6C29C80}"/>
              </a:ext>
            </a:extLst>
          </p:cNvPr>
          <p:cNvSpPr/>
          <p:nvPr userDrawn="1"/>
        </p:nvSpPr>
        <p:spPr>
          <a:xfrm>
            <a:off x="-2" y="0"/>
            <a:ext cx="12191999" cy="5289268"/>
          </a:xfrm>
          <a:custGeom>
            <a:avLst/>
            <a:gdLst>
              <a:gd name="connsiteX0" fmla="*/ 0 w 12191999"/>
              <a:gd name="connsiteY0" fmla="*/ 0 h 5289268"/>
              <a:gd name="connsiteX1" fmla="*/ 12191999 w 12191999"/>
              <a:gd name="connsiteY1" fmla="*/ 0 h 5289268"/>
              <a:gd name="connsiteX2" fmla="*/ 12191999 w 12191999"/>
              <a:gd name="connsiteY2" fmla="*/ 4386592 h 5289268"/>
              <a:gd name="connsiteX3" fmla="*/ 0 w 12191999"/>
              <a:gd name="connsiteY3" fmla="*/ 5289268 h 528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5289268">
                <a:moveTo>
                  <a:pt x="0" y="0"/>
                </a:moveTo>
                <a:lnTo>
                  <a:pt x="12191999" y="0"/>
                </a:lnTo>
                <a:lnTo>
                  <a:pt x="12191999" y="4386592"/>
                </a:lnTo>
                <a:lnTo>
                  <a:pt x="0" y="5289268"/>
                </a:lnTo>
                <a:close/>
              </a:path>
            </a:pathLst>
          </a:custGeom>
          <a:gradFill flip="none" rotWithShape="1">
            <a:gsLst>
              <a:gs pos="27000">
                <a:srgbClr val="0624A0"/>
              </a:gs>
              <a:gs pos="100000">
                <a:srgbClr val="17A0FF">
                  <a:lumMod val="8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5" name="图片 4" descr="c54d863469b4b275d62dd891d5f1bc6c2bcf655bb0016-7E5r9Q">
            <a:extLst>
              <a:ext uri="{FF2B5EF4-FFF2-40B4-BE49-F238E27FC236}">
                <a16:creationId xmlns:a16="http://schemas.microsoft.com/office/drawing/2014/main" id="{F77E3518-E755-4157-8A99-6DCC75EA5A7B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2" cstate="screen">
            <a:lum bright="70000" contrast="-70000"/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2" y="0"/>
            <a:ext cx="6960098" cy="5289268"/>
          </a:xfrm>
          <a:custGeom>
            <a:avLst/>
            <a:gdLst>
              <a:gd name="connsiteX0" fmla="*/ 6960098 w 6960098"/>
              <a:gd name="connsiteY0" fmla="*/ 0 h 5289268"/>
              <a:gd name="connsiteX1" fmla="*/ 0 w 6960098"/>
              <a:gd name="connsiteY1" fmla="*/ 0 h 5289268"/>
              <a:gd name="connsiteX2" fmla="*/ 0 w 6960098"/>
              <a:gd name="connsiteY2" fmla="*/ 4773954 h 5289268"/>
              <a:gd name="connsiteX3" fmla="*/ 6960098 w 6960098"/>
              <a:gd name="connsiteY3" fmla="*/ 5289268 h 528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60098" h="5289268">
                <a:moveTo>
                  <a:pt x="6960098" y="0"/>
                </a:moveTo>
                <a:lnTo>
                  <a:pt x="0" y="0"/>
                </a:lnTo>
                <a:lnTo>
                  <a:pt x="0" y="4773954"/>
                </a:lnTo>
                <a:lnTo>
                  <a:pt x="6960098" y="528926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28919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4EEB464B-9B83-4DD6-8C89-039B005FACDC}"/>
              </a:ext>
            </a:extLst>
          </p:cNvPr>
          <p:cNvSpPr/>
          <p:nvPr userDrawn="1"/>
        </p:nvSpPr>
        <p:spPr>
          <a:xfrm>
            <a:off x="0" y="-1"/>
            <a:ext cx="12192000" cy="5283543"/>
          </a:xfrm>
          <a:prstGeom prst="rect">
            <a:avLst/>
          </a:prstGeom>
          <a:gradFill flip="none" rotWithShape="1">
            <a:gsLst>
              <a:gs pos="27000">
                <a:srgbClr val="0624A0"/>
              </a:gs>
              <a:gs pos="100000">
                <a:srgbClr val="17A0FF">
                  <a:lumMod val="8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9" name="梯形 8">
            <a:extLst>
              <a:ext uri="{FF2B5EF4-FFF2-40B4-BE49-F238E27FC236}">
                <a16:creationId xmlns:a16="http://schemas.microsoft.com/office/drawing/2014/main" id="{F6EA24CA-A281-4DC4-BE1F-BAF5D4DE4D3C}"/>
              </a:ext>
            </a:extLst>
          </p:cNvPr>
          <p:cNvSpPr/>
          <p:nvPr userDrawn="1"/>
        </p:nvSpPr>
        <p:spPr>
          <a:xfrm rot="5400000">
            <a:off x="469843" y="-64300"/>
            <a:ext cx="6453336" cy="7391264"/>
          </a:xfrm>
          <a:prstGeom prst="trapezoid">
            <a:avLst>
              <a:gd name="adj" fmla="val 20650"/>
            </a:avLst>
          </a:prstGeom>
          <a:gradFill flip="none" rotWithShape="1">
            <a:gsLst>
              <a:gs pos="11000">
                <a:srgbClr val="0624A0"/>
              </a:gs>
              <a:gs pos="100000">
                <a:srgbClr val="17A0FF"/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OPPOSans M" panose="00020600040101010101" pitchFamily="18" charset="-122"/>
            </a:endParaRPr>
          </a:p>
        </p:txBody>
      </p:sp>
      <p:sp>
        <p:nvSpPr>
          <p:cNvPr id="10" name="梯形 9">
            <a:extLst>
              <a:ext uri="{FF2B5EF4-FFF2-40B4-BE49-F238E27FC236}">
                <a16:creationId xmlns:a16="http://schemas.microsoft.com/office/drawing/2014/main" id="{61304BA2-A2F5-43A1-9937-825E13101D01}"/>
              </a:ext>
            </a:extLst>
          </p:cNvPr>
          <p:cNvSpPr/>
          <p:nvPr userDrawn="1"/>
        </p:nvSpPr>
        <p:spPr>
          <a:xfrm rot="16200000" flipH="1">
            <a:off x="6241370" y="1150778"/>
            <a:ext cx="7101409" cy="4799855"/>
          </a:xfrm>
          <a:prstGeom prst="trapezoid">
            <a:avLst>
              <a:gd name="adj" fmla="val 36626"/>
            </a:avLst>
          </a:prstGeom>
          <a:gradFill flip="none" rotWithShape="1">
            <a:gsLst>
              <a:gs pos="11000">
                <a:srgbClr val="0624A0"/>
              </a:gs>
              <a:gs pos="100000">
                <a:srgbClr val="17A0FF"/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OPPOSans M" panose="00020600040101010101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0F78C43-64D0-4F4F-A986-71D8888C33D0}"/>
              </a:ext>
            </a:extLst>
          </p:cNvPr>
          <p:cNvSpPr/>
          <p:nvPr userDrawn="1"/>
        </p:nvSpPr>
        <p:spPr>
          <a:xfrm>
            <a:off x="0" y="5212284"/>
            <a:ext cx="12192000" cy="1645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C77D65-D94D-44A3-8E8C-5E4B311C5230}"/>
              </a:ext>
            </a:extLst>
          </p:cNvPr>
          <p:cNvSpPr/>
          <p:nvPr userDrawn="1"/>
        </p:nvSpPr>
        <p:spPr>
          <a:xfrm>
            <a:off x="1919536" y="-5107806"/>
            <a:ext cx="14868747" cy="14868747"/>
          </a:xfrm>
          <a:prstGeom prst="rect">
            <a:avLst/>
          </a:prstGeom>
          <a:blipFill dpi="0" rotWithShape="1">
            <a:blip r:embed="rId2">
              <a:alphaModFix amt="60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404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6E3B7FD-C5E1-42BD-B54E-AC725B48FBBE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11000">
                <a:srgbClr val="0624A0"/>
              </a:gs>
              <a:gs pos="100000">
                <a:srgbClr val="17A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8620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204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9" r:id="rId2"/>
    <p:sldLayoutId id="2147483652" r:id="rId3"/>
    <p:sldLayoutId id="2147483656" r:id="rId4"/>
    <p:sldLayoutId id="2147483651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344" userDrawn="1">
          <p15:clr>
            <a:srgbClr val="F26B43"/>
          </p15:clr>
        </p15:guide>
        <p15:guide id="4" orient="horz" pos="3968" userDrawn="1">
          <p15:clr>
            <a:srgbClr val="F26B43"/>
          </p15:clr>
        </p15:guide>
        <p15:guide id="5" pos="456" userDrawn="1">
          <p15:clr>
            <a:srgbClr val="F26B43"/>
          </p15:clr>
        </p15:guide>
        <p15:guide id="6" pos="7216" userDrawn="1">
          <p15:clr>
            <a:srgbClr val="F26B43"/>
          </p15:clr>
        </p15:guide>
        <p15:guide id="7" orient="horz" pos="60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298B-13BE-4BF5-B8EA-DFCEABB42E32}" type="datetimeFigureOut">
              <a:rPr lang="zh-CN" altLang="en-US" smtClean="0"/>
              <a:t>2022/7/27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0E01D-88FB-406D-B126-09E11EB2FF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225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3" Type="http://schemas.openxmlformats.org/officeDocument/2006/relationships/tags" Target="../tags/tag4.xml"/><Relationship Id="rId7" Type="http://schemas.openxmlformats.org/officeDocument/2006/relationships/notesSlide" Target="../notesSlides/notesSlide3.xml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tags" Target="../tags/tag3.xml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5.xml"/><Relationship Id="rId11" Type="http://schemas.openxmlformats.org/officeDocument/2006/relationships/image" Target="../media/image19.png"/><Relationship Id="rId5" Type="http://schemas.openxmlformats.org/officeDocument/2006/relationships/tags" Target="../tags/tag6.xml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4" Type="http://schemas.openxmlformats.org/officeDocument/2006/relationships/tags" Target="../tags/tag5.xml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29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tags" Target="../tags/tag19.xml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tags" Target="../tags/tag18.xml"/><Relationship Id="rId16" Type="http://schemas.openxmlformats.org/officeDocument/2006/relationships/image" Target="../media/image25.png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5.xml"/><Relationship Id="rId11" Type="http://schemas.openxmlformats.org/officeDocument/2006/relationships/image" Target="../media/image20.png"/><Relationship Id="rId5" Type="http://schemas.openxmlformats.org/officeDocument/2006/relationships/tags" Target="../tags/tag21.xml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tags" Target="../tags/tag20.xml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21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B266FCDF-5182-4256-95CA-41D873E6006A}"/>
              </a:ext>
            </a:extLst>
          </p:cNvPr>
          <p:cNvSpPr/>
          <p:nvPr/>
        </p:nvSpPr>
        <p:spPr>
          <a:xfrm>
            <a:off x="7775755" y="-7281"/>
            <a:ext cx="3754987" cy="4172850"/>
          </a:xfrm>
          <a:prstGeom prst="parallelogram">
            <a:avLst>
              <a:gd name="adj" fmla="val 27580"/>
            </a:avLst>
          </a:prstGeom>
          <a:gradFill flip="none" rotWithShape="1">
            <a:gsLst>
              <a:gs pos="11000">
                <a:srgbClr val="0624A0"/>
              </a:gs>
              <a:gs pos="100000">
                <a:srgbClr val="17A0FF"/>
              </a:gs>
            </a:gsLst>
            <a:lin ang="10800000" scaled="0"/>
            <a:tileRect/>
          </a:gradFill>
          <a:ln>
            <a:noFill/>
          </a:ln>
          <a:effectLst>
            <a:outerShdw blurRad="8382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0A1D4AC-799D-42F5-A8F0-401A3B2082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36505" y="2734529"/>
            <a:ext cx="4275566" cy="3309516"/>
          </a:xfrm>
          <a:prstGeom prst="rect">
            <a:avLst/>
          </a:prstGeom>
        </p:spPr>
      </p:pic>
      <p:sp>
        <p:nvSpPr>
          <p:cNvPr id="250" name="任意多边形: 形状 249">
            <a:extLst>
              <a:ext uri="{FF2B5EF4-FFF2-40B4-BE49-F238E27FC236}">
                <a16:creationId xmlns:a16="http://schemas.microsoft.com/office/drawing/2014/main" id="{ECEA5A4F-8AFF-4416-9AD7-EAFEA566EC39}"/>
              </a:ext>
            </a:extLst>
          </p:cNvPr>
          <p:cNvSpPr/>
          <p:nvPr/>
        </p:nvSpPr>
        <p:spPr>
          <a:xfrm>
            <a:off x="9358385" y="1"/>
            <a:ext cx="2852675" cy="6234535"/>
          </a:xfrm>
          <a:custGeom>
            <a:avLst/>
            <a:gdLst>
              <a:gd name="connsiteX0" fmla="*/ 1490547 w 2852675"/>
              <a:gd name="connsiteY0" fmla="*/ 0 h 6234535"/>
              <a:gd name="connsiteX1" fmla="*/ 2852675 w 2852675"/>
              <a:gd name="connsiteY1" fmla="*/ 0 h 6234535"/>
              <a:gd name="connsiteX2" fmla="*/ 2852675 w 2852675"/>
              <a:gd name="connsiteY2" fmla="*/ 6234535 h 6234535"/>
              <a:gd name="connsiteX3" fmla="*/ 0 w 2852675"/>
              <a:gd name="connsiteY3" fmla="*/ 6157297 h 6234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2675" h="6234535">
                <a:moveTo>
                  <a:pt x="1490547" y="0"/>
                </a:moveTo>
                <a:lnTo>
                  <a:pt x="2852675" y="0"/>
                </a:lnTo>
                <a:lnTo>
                  <a:pt x="2852675" y="6234535"/>
                </a:lnTo>
                <a:lnTo>
                  <a:pt x="0" y="6157297"/>
                </a:lnTo>
                <a:close/>
              </a:path>
            </a:pathLst>
          </a:custGeom>
          <a:gradFill flip="none" rotWithShape="1">
            <a:gsLst>
              <a:gs pos="11000">
                <a:srgbClr val="0624A0"/>
              </a:gs>
              <a:gs pos="100000">
                <a:srgbClr val="17A0FF"/>
              </a:gs>
            </a:gsLst>
            <a:lin ang="10800000" scaled="0"/>
            <a:tileRect/>
          </a:gradFill>
          <a:ln>
            <a:noFill/>
          </a:ln>
          <a:effectLst>
            <a:outerShdw blurRad="8382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3CA32640-646A-425C-933F-17C13D65773C}"/>
              </a:ext>
            </a:extLst>
          </p:cNvPr>
          <p:cNvSpPr/>
          <p:nvPr/>
        </p:nvSpPr>
        <p:spPr>
          <a:xfrm>
            <a:off x="6270353" y="983289"/>
            <a:ext cx="4651053" cy="5299384"/>
          </a:xfrm>
          <a:custGeom>
            <a:avLst/>
            <a:gdLst>
              <a:gd name="connsiteX0" fmla="*/ 2306127 w 4651053"/>
              <a:gd name="connsiteY0" fmla="*/ 319044 h 5299384"/>
              <a:gd name="connsiteX1" fmla="*/ 2091425 w 4651053"/>
              <a:gd name="connsiteY1" fmla="*/ 471474 h 5299384"/>
              <a:gd name="connsiteX2" fmla="*/ 492791 w 4651053"/>
              <a:gd name="connsiteY2" fmla="*/ 1071467 h 5299384"/>
              <a:gd name="connsiteX3" fmla="*/ 271500 w 4651053"/>
              <a:gd name="connsiteY3" fmla="*/ 1080535 h 5299384"/>
              <a:gd name="connsiteX4" fmla="*/ 246605 w 4651053"/>
              <a:gd name="connsiteY4" fmla="*/ 1227308 h 5299384"/>
              <a:gd name="connsiteX5" fmla="*/ 207182 w 4651053"/>
              <a:gd name="connsiteY5" fmla="*/ 1817708 h 5299384"/>
              <a:gd name="connsiteX6" fmla="*/ 2222483 w 4651053"/>
              <a:gd name="connsiteY6" fmla="*/ 5085233 h 5299384"/>
              <a:gd name="connsiteX7" fmla="*/ 2306130 w 4651053"/>
              <a:gd name="connsiteY7" fmla="*/ 5102101 h 5299384"/>
              <a:gd name="connsiteX8" fmla="*/ 2389777 w 4651053"/>
              <a:gd name="connsiteY8" fmla="*/ 5085233 h 5299384"/>
              <a:gd name="connsiteX9" fmla="*/ 4405077 w 4651053"/>
              <a:gd name="connsiteY9" fmla="*/ 1817708 h 5299384"/>
              <a:gd name="connsiteX10" fmla="*/ 4365656 w 4651053"/>
              <a:gd name="connsiteY10" fmla="*/ 1227308 h 5299384"/>
              <a:gd name="connsiteX11" fmla="*/ 4340760 w 4651053"/>
              <a:gd name="connsiteY11" fmla="*/ 1080535 h 5299384"/>
              <a:gd name="connsiteX12" fmla="*/ 4119464 w 4651053"/>
              <a:gd name="connsiteY12" fmla="*/ 1071467 h 5299384"/>
              <a:gd name="connsiteX13" fmla="*/ 2520828 w 4651053"/>
              <a:gd name="connsiteY13" fmla="*/ 471474 h 5299384"/>
              <a:gd name="connsiteX14" fmla="*/ 2325524 w 4651053"/>
              <a:gd name="connsiteY14" fmla="*/ 0 h 5299384"/>
              <a:gd name="connsiteX15" fmla="*/ 2563401 w 4651053"/>
              <a:gd name="connsiteY15" fmla="*/ 168885 h 5299384"/>
              <a:gd name="connsiteX16" fmla="*/ 4334608 w 4651053"/>
              <a:gd name="connsiteY16" fmla="*/ 833646 h 5299384"/>
              <a:gd name="connsiteX17" fmla="*/ 4579792 w 4651053"/>
              <a:gd name="connsiteY17" fmla="*/ 843694 h 5299384"/>
              <a:gd name="connsiteX18" fmla="*/ 4607376 w 4651053"/>
              <a:gd name="connsiteY18" fmla="*/ 1006311 h 5299384"/>
              <a:gd name="connsiteX19" fmla="*/ 4651053 w 4651053"/>
              <a:gd name="connsiteY19" fmla="*/ 1660444 h 5299384"/>
              <a:gd name="connsiteX20" fmla="*/ 2418204 w 4651053"/>
              <a:gd name="connsiteY20" fmla="*/ 5280695 h 5299384"/>
              <a:gd name="connsiteX21" fmla="*/ 2325527 w 4651053"/>
              <a:gd name="connsiteY21" fmla="*/ 5299384 h 5299384"/>
              <a:gd name="connsiteX22" fmla="*/ 2232851 w 4651053"/>
              <a:gd name="connsiteY22" fmla="*/ 5280695 h 5299384"/>
              <a:gd name="connsiteX23" fmla="*/ 0 w 4651053"/>
              <a:gd name="connsiteY23" fmla="*/ 1660444 h 5299384"/>
              <a:gd name="connsiteX24" fmla="*/ 43678 w 4651053"/>
              <a:gd name="connsiteY24" fmla="*/ 1006311 h 5299384"/>
              <a:gd name="connsiteX25" fmla="*/ 71261 w 4651053"/>
              <a:gd name="connsiteY25" fmla="*/ 843694 h 5299384"/>
              <a:gd name="connsiteX26" fmla="*/ 316440 w 4651053"/>
              <a:gd name="connsiteY26" fmla="*/ 833646 h 5299384"/>
              <a:gd name="connsiteX27" fmla="*/ 2087645 w 4651053"/>
              <a:gd name="connsiteY27" fmla="*/ 168885 h 529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51053" h="5299384">
                <a:moveTo>
                  <a:pt x="2306127" y="319044"/>
                </a:moveTo>
                <a:lnTo>
                  <a:pt x="2091425" y="471474"/>
                </a:lnTo>
                <a:cubicBezTo>
                  <a:pt x="1577593" y="810628"/>
                  <a:pt x="1023428" y="1013573"/>
                  <a:pt x="492791" y="1071467"/>
                </a:cubicBezTo>
                <a:lnTo>
                  <a:pt x="271500" y="1080535"/>
                </a:lnTo>
                <a:lnTo>
                  <a:pt x="246605" y="1227308"/>
                </a:lnTo>
                <a:cubicBezTo>
                  <a:pt x="220701" y="1418937"/>
                  <a:pt x="207182" y="1616237"/>
                  <a:pt x="207182" y="1817708"/>
                </a:cubicBezTo>
                <a:cubicBezTo>
                  <a:pt x="207182" y="3429483"/>
                  <a:pt x="1072354" y="4774229"/>
                  <a:pt x="2222483" y="5085233"/>
                </a:cubicBezTo>
                <a:lnTo>
                  <a:pt x="2306130" y="5102101"/>
                </a:lnTo>
                <a:lnTo>
                  <a:pt x="2389777" y="5085233"/>
                </a:lnTo>
                <a:cubicBezTo>
                  <a:pt x="3539907" y="4774229"/>
                  <a:pt x="4405077" y="3429483"/>
                  <a:pt x="4405077" y="1817708"/>
                </a:cubicBezTo>
                <a:cubicBezTo>
                  <a:pt x="4405077" y="1616237"/>
                  <a:pt x="4391558" y="1418937"/>
                  <a:pt x="4365656" y="1227308"/>
                </a:cubicBezTo>
                <a:lnTo>
                  <a:pt x="4340760" y="1080535"/>
                </a:lnTo>
                <a:lnTo>
                  <a:pt x="4119464" y="1071467"/>
                </a:lnTo>
                <a:cubicBezTo>
                  <a:pt x="3588825" y="1013573"/>
                  <a:pt x="3034662" y="810628"/>
                  <a:pt x="2520828" y="471474"/>
                </a:cubicBezTo>
                <a:close/>
                <a:moveTo>
                  <a:pt x="2325524" y="0"/>
                </a:moveTo>
                <a:lnTo>
                  <a:pt x="2563401" y="168885"/>
                </a:lnTo>
                <a:cubicBezTo>
                  <a:pt x="3132703" y="544650"/>
                  <a:pt x="3746688" y="769503"/>
                  <a:pt x="4334608" y="833646"/>
                </a:cubicBezTo>
                <a:lnTo>
                  <a:pt x="4579792" y="843694"/>
                </a:lnTo>
                <a:lnTo>
                  <a:pt x="4607376" y="1006311"/>
                </a:lnTo>
                <a:cubicBezTo>
                  <a:pt x="4636075" y="1218626"/>
                  <a:pt x="4651053" y="1437224"/>
                  <a:pt x="4651053" y="1660444"/>
                </a:cubicBezTo>
                <a:cubicBezTo>
                  <a:pt x="4651053" y="3446209"/>
                  <a:pt x="3692489" y="4936119"/>
                  <a:pt x="2418204" y="5280695"/>
                </a:cubicBezTo>
                <a:lnTo>
                  <a:pt x="2325527" y="5299384"/>
                </a:lnTo>
                <a:lnTo>
                  <a:pt x="2232851" y="5280695"/>
                </a:lnTo>
                <a:cubicBezTo>
                  <a:pt x="958566" y="4936119"/>
                  <a:pt x="0" y="3446209"/>
                  <a:pt x="0" y="1660444"/>
                </a:cubicBezTo>
                <a:cubicBezTo>
                  <a:pt x="0" y="1437224"/>
                  <a:pt x="14978" y="1218626"/>
                  <a:pt x="43678" y="1006311"/>
                </a:cubicBezTo>
                <a:lnTo>
                  <a:pt x="71261" y="843694"/>
                </a:lnTo>
                <a:lnTo>
                  <a:pt x="316440" y="833646"/>
                </a:lnTo>
                <a:cubicBezTo>
                  <a:pt x="904359" y="769503"/>
                  <a:pt x="1518345" y="544650"/>
                  <a:pt x="2087645" y="168885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74000">
                  <a:schemeClr val="accent1"/>
                </a:gs>
                <a:gs pos="83000">
                  <a:schemeClr val="accent2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scene3d>
            <a:camera prst="isometricOffAxis2Left">
              <a:rot lat="468276" lon="2189721" rev="21440292"/>
            </a:camera>
            <a:lightRig rig="flat" dir="t">
              <a:rot lat="0" lon="0" rev="0"/>
            </a:lightRig>
          </a:scene3d>
          <a:sp3d extrusionH="342900" contourW="6350" prstMaterial="plastic">
            <a:bevelT h="0"/>
            <a:bevelB h="0"/>
            <a:extrusionClr>
              <a:schemeClr val="accent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800" dirty="0">
              <a:solidFill>
                <a:prstClr val="white"/>
              </a:solidFill>
              <a:latin typeface="OPPOSans M" panose="00020600040101010101" pitchFamily="18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3253147-0EC7-42D4-A3D0-A4DECEB4165F}"/>
              </a:ext>
            </a:extLst>
          </p:cNvPr>
          <p:cNvSpPr txBox="1"/>
          <p:nvPr/>
        </p:nvSpPr>
        <p:spPr>
          <a:xfrm>
            <a:off x="815657" y="1628800"/>
            <a:ext cx="4720844" cy="1231106"/>
          </a:xfrm>
          <a:prstGeom prst="rect">
            <a:avLst/>
          </a:prstGeom>
          <a:noFill/>
          <a:effectLst/>
          <a:scene3d>
            <a:camera prst="perspectiveContrastingRightFacing">
              <a:rot lat="248996" lon="19841539" rev="364635"/>
            </a:camera>
            <a:lightRig rig="threePt" dir="t"/>
          </a:scene3d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 lvl="0">
              <a:defRPr sz="4800" b="1" kern="100">
                <a:effectLst/>
                <a:latin typeface="+mj-ea"/>
                <a:ea typeface="+mj-ea"/>
                <a:cs typeface="阿里巴巴普惠体 Heavy" panose="00020600040101010101" pitchFamily="18" charset="-122"/>
              </a:defRPr>
            </a:lvl1pPr>
          </a:lstStyle>
          <a:p>
            <a:r>
              <a:rPr lang="zh-CN" altLang="en-US" sz="8000" b="0" dirty="0">
                <a:solidFill>
                  <a:srgbClr val="F6D342"/>
                </a:solidFill>
              </a:rPr>
              <a:t>质保</a:t>
            </a:r>
            <a:r>
              <a:rPr lang="zh-CN" altLang="en-US" sz="8000" b="0" dirty="0">
                <a:solidFill>
                  <a:schemeClr val="bg1"/>
                </a:solidFill>
              </a:rPr>
              <a:t>更全面</a:t>
            </a:r>
          </a:p>
        </p:txBody>
      </p:sp>
      <p:sp>
        <p:nvSpPr>
          <p:cNvPr id="22" name="文本框 25">
            <a:extLst>
              <a:ext uri="{FF2B5EF4-FFF2-40B4-BE49-F238E27FC236}">
                <a16:creationId xmlns:a16="http://schemas.microsoft.com/office/drawing/2014/main" id="{36DF1A6E-7270-4444-8A68-B7B8ABB27DC5}"/>
              </a:ext>
            </a:extLst>
          </p:cNvPr>
          <p:cNvSpPr txBox="1"/>
          <p:nvPr/>
        </p:nvSpPr>
        <p:spPr>
          <a:xfrm>
            <a:off x="1764676" y="2451285"/>
            <a:ext cx="4720844" cy="1231106"/>
          </a:xfrm>
          <a:prstGeom prst="rect">
            <a:avLst/>
          </a:prstGeom>
          <a:noFill/>
          <a:effectLst/>
          <a:scene3d>
            <a:camera prst="perspectiveContrastingRightFacing">
              <a:rot lat="248996" lon="19841539" rev="364635"/>
            </a:camera>
            <a:lightRig rig="threePt" dir="t"/>
          </a:scene3d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 lvl="0">
              <a:defRPr sz="7200" b="0" kern="10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Heavy" panose="00020600040101010101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000" dirty="0"/>
              <a:t>服务</a:t>
            </a:r>
            <a:r>
              <a:rPr lang="zh-CN" altLang="en-US" sz="8000" dirty="0">
                <a:solidFill>
                  <a:srgbClr val="F6D342"/>
                </a:solidFill>
              </a:rPr>
              <a:t>保终生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FB347B5-F9DD-4F42-8885-9E8C298C89DD}"/>
              </a:ext>
            </a:extLst>
          </p:cNvPr>
          <p:cNvGrpSpPr/>
          <p:nvPr/>
        </p:nvGrpSpPr>
        <p:grpSpPr>
          <a:xfrm>
            <a:off x="1664208" y="3581665"/>
            <a:ext cx="4287776" cy="927455"/>
            <a:chOff x="1408407" y="4252197"/>
            <a:chExt cx="4287776" cy="927455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657FC563-9BB6-40D1-B7DF-F5311AA0FDCC}"/>
                </a:ext>
              </a:extLst>
            </p:cNvPr>
            <p:cNvSpPr/>
            <p:nvPr/>
          </p:nvSpPr>
          <p:spPr>
            <a:xfrm>
              <a:off x="1678226" y="4428571"/>
              <a:ext cx="3757646" cy="574608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scene3d>
              <a:camera prst="perspectiveContrastingRightFacing">
                <a:rot lat="246000" lon="19800000" rev="366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E2ACFC3-70D6-41AE-BE01-AE43AB2D8A02}"/>
                </a:ext>
              </a:extLst>
            </p:cNvPr>
            <p:cNvSpPr txBox="1"/>
            <p:nvPr/>
          </p:nvSpPr>
          <p:spPr>
            <a:xfrm>
              <a:off x="1408407" y="4252197"/>
              <a:ext cx="4287776" cy="927455"/>
            </a:xfrm>
            <a:prstGeom prst="rect">
              <a:avLst/>
            </a:prstGeom>
            <a:noFill/>
            <a:scene3d>
              <a:camera prst="perspectiveContrastingRightFacing">
                <a:rot lat="246000" lon="19800000" rev="366000"/>
              </a:camera>
              <a:lightRig rig="threePt" dir="t"/>
            </a:scene3d>
          </p:spPr>
          <p:txBody>
            <a:bodyPr wrap="none" lIns="0" tIns="0" rIns="0" bIns="0" anchor="ctr" anchorCtr="0">
              <a:noAutofit/>
            </a:bodyPr>
            <a:lstStyle/>
            <a:p>
              <a:pPr lvl="0" algn="ctr"/>
              <a:r>
                <a:rPr lang="zh-CN" altLang="en-US" sz="2400" kern="100" spc="600" dirty="0">
                  <a:solidFill>
                    <a:schemeClr val="bg1"/>
                  </a:solidFill>
                  <a:effectLst/>
                  <a:latin typeface="+mn-ea"/>
                  <a:cs typeface="OPPOSans H" panose="00020600040101010101" pitchFamily="18" charset="-122"/>
                </a:rPr>
                <a:t>终身质保服务计划</a:t>
              </a:r>
              <a:endParaRPr lang="zh-CN" altLang="en-US" sz="2400" spc="600" dirty="0">
                <a:solidFill>
                  <a:schemeClr val="bg1"/>
                </a:solidFill>
                <a:latin typeface="+mn-ea"/>
                <a:cs typeface="OPPOSans H" panose="00020600040101010101" pitchFamily="18" charset="-122"/>
              </a:endParaRPr>
            </a:p>
          </p:txBody>
        </p:sp>
      </p:grpSp>
      <p:grpSp>
        <p:nvGrpSpPr>
          <p:cNvPr id="265" name="组合 264">
            <a:extLst>
              <a:ext uri="{FF2B5EF4-FFF2-40B4-BE49-F238E27FC236}">
                <a16:creationId xmlns:a16="http://schemas.microsoft.com/office/drawing/2014/main" id="{4B672CC9-43B1-4368-BB23-BDCDFB7E02F9}"/>
              </a:ext>
            </a:extLst>
          </p:cNvPr>
          <p:cNvGrpSpPr/>
          <p:nvPr/>
        </p:nvGrpSpPr>
        <p:grpSpPr>
          <a:xfrm>
            <a:off x="10929567" y="537492"/>
            <a:ext cx="525833" cy="226038"/>
            <a:chOff x="6759454" y="-1172969"/>
            <a:chExt cx="1140690" cy="760460"/>
          </a:xfrm>
          <a:solidFill>
            <a:schemeClr val="bg1">
              <a:alpha val="85000"/>
            </a:schemeClr>
          </a:solidFill>
        </p:grpSpPr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81AD8A11-925E-42CB-94AA-440493A2C30B}"/>
                </a:ext>
              </a:extLst>
            </p:cNvPr>
            <p:cNvSpPr/>
            <p:nvPr/>
          </p:nvSpPr>
          <p:spPr>
            <a:xfrm>
              <a:off x="6759454" y="-1172969"/>
              <a:ext cx="380230" cy="760460"/>
            </a:xfrm>
            <a:custGeom>
              <a:avLst/>
              <a:gdLst>
                <a:gd name="connsiteX0" fmla="*/ 380230 w 380230"/>
                <a:gd name="connsiteY0" fmla="*/ 0 h 760460"/>
                <a:gd name="connsiteX1" fmla="*/ 380230 w 380230"/>
                <a:gd name="connsiteY1" fmla="*/ 760460 h 760460"/>
                <a:gd name="connsiteX2" fmla="*/ 0 w 380230"/>
                <a:gd name="connsiteY2" fmla="*/ 380230 h 760460"/>
                <a:gd name="connsiteX3" fmla="*/ 380230 w 380230"/>
                <a:gd name="connsiteY3" fmla="*/ 0 h 7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230" h="760460">
                  <a:moveTo>
                    <a:pt x="380230" y="0"/>
                  </a:moveTo>
                  <a:cubicBezTo>
                    <a:pt x="380230" y="210172"/>
                    <a:pt x="380230" y="550288"/>
                    <a:pt x="380230" y="760460"/>
                  </a:cubicBezTo>
                  <a:cubicBezTo>
                    <a:pt x="380230" y="550288"/>
                    <a:pt x="210172" y="380230"/>
                    <a:pt x="0" y="380230"/>
                  </a:cubicBezTo>
                  <a:cubicBezTo>
                    <a:pt x="210172" y="380230"/>
                    <a:pt x="380230" y="210172"/>
                    <a:pt x="380230" y="0"/>
                  </a:cubicBezTo>
                  <a:close/>
                </a:path>
              </a:pathLst>
            </a:custGeom>
            <a:grpFill/>
            <a:ln w="1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7F0755ED-8562-454B-8B45-04B56733BADE}"/>
                </a:ext>
              </a:extLst>
            </p:cNvPr>
            <p:cNvSpPr/>
            <p:nvPr/>
          </p:nvSpPr>
          <p:spPr>
            <a:xfrm>
              <a:off x="7139684" y="-1172969"/>
              <a:ext cx="380230" cy="760460"/>
            </a:xfrm>
            <a:custGeom>
              <a:avLst/>
              <a:gdLst>
                <a:gd name="connsiteX0" fmla="*/ 380230 w 380230"/>
                <a:gd name="connsiteY0" fmla="*/ 0 h 760460"/>
                <a:gd name="connsiteX1" fmla="*/ 380230 w 380230"/>
                <a:gd name="connsiteY1" fmla="*/ 760460 h 760460"/>
                <a:gd name="connsiteX2" fmla="*/ 0 w 380230"/>
                <a:gd name="connsiteY2" fmla="*/ 380230 h 760460"/>
                <a:gd name="connsiteX3" fmla="*/ 380230 w 380230"/>
                <a:gd name="connsiteY3" fmla="*/ 0 h 7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230" h="760460">
                  <a:moveTo>
                    <a:pt x="380230" y="0"/>
                  </a:moveTo>
                  <a:cubicBezTo>
                    <a:pt x="380230" y="210172"/>
                    <a:pt x="380230" y="550288"/>
                    <a:pt x="380230" y="760460"/>
                  </a:cubicBezTo>
                  <a:cubicBezTo>
                    <a:pt x="380230" y="550288"/>
                    <a:pt x="210172" y="380230"/>
                    <a:pt x="0" y="380230"/>
                  </a:cubicBezTo>
                  <a:cubicBezTo>
                    <a:pt x="210172" y="380230"/>
                    <a:pt x="380230" y="210172"/>
                    <a:pt x="380230" y="0"/>
                  </a:cubicBezTo>
                  <a:close/>
                </a:path>
              </a:pathLst>
            </a:custGeom>
            <a:grpFill/>
            <a:ln w="1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A9E0FB93-8315-4ACF-B07B-F81F5E212CD7}"/>
                </a:ext>
              </a:extLst>
            </p:cNvPr>
            <p:cNvSpPr/>
            <p:nvPr/>
          </p:nvSpPr>
          <p:spPr>
            <a:xfrm>
              <a:off x="7519914" y="-1172969"/>
              <a:ext cx="380230" cy="760460"/>
            </a:xfrm>
            <a:custGeom>
              <a:avLst/>
              <a:gdLst>
                <a:gd name="connsiteX0" fmla="*/ 380230 w 380230"/>
                <a:gd name="connsiteY0" fmla="*/ 0 h 760460"/>
                <a:gd name="connsiteX1" fmla="*/ 380230 w 380230"/>
                <a:gd name="connsiteY1" fmla="*/ 760460 h 760460"/>
                <a:gd name="connsiteX2" fmla="*/ 0 w 380230"/>
                <a:gd name="connsiteY2" fmla="*/ 380230 h 760460"/>
                <a:gd name="connsiteX3" fmla="*/ 380230 w 380230"/>
                <a:gd name="connsiteY3" fmla="*/ 0 h 7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230" h="760460">
                  <a:moveTo>
                    <a:pt x="380230" y="0"/>
                  </a:moveTo>
                  <a:cubicBezTo>
                    <a:pt x="380230" y="210172"/>
                    <a:pt x="380230" y="550288"/>
                    <a:pt x="380230" y="760460"/>
                  </a:cubicBezTo>
                  <a:cubicBezTo>
                    <a:pt x="380230" y="550288"/>
                    <a:pt x="210172" y="380230"/>
                    <a:pt x="0" y="380230"/>
                  </a:cubicBezTo>
                  <a:cubicBezTo>
                    <a:pt x="210172" y="380230"/>
                    <a:pt x="380230" y="210172"/>
                    <a:pt x="380230" y="0"/>
                  </a:cubicBezTo>
                  <a:close/>
                </a:path>
              </a:pathLst>
            </a:custGeom>
            <a:grpFill/>
            <a:ln w="1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pic>
        <p:nvPicPr>
          <p:cNvPr id="268" name="图片 267" descr="图片包含 室内, 餐桌, 就坐&#10;&#10;描述已自动生成">
            <a:extLst>
              <a:ext uri="{FF2B5EF4-FFF2-40B4-BE49-F238E27FC236}">
                <a16:creationId xmlns:a16="http://schemas.microsoft.com/office/drawing/2014/main" id="{4C5F3F7C-629F-44AF-B670-BAAC636144E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27647">
            <a:off x="-199277" y="2400923"/>
            <a:ext cx="5632580" cy="2173781"/>
          </a:xfrm>
          <a:prstGeom prst="rect">
            <a:avLst/>
          </a:prstGeom>
        </p:spPr>
      </p:pic>
      <p:pic>
        <p:nvPicPr>
          <p:cNvPr id="269" name="图片 268" descr="图片包含 室内, 餐桌, 就坐&#10;&#10;描述已自动生成">
            <a:extLst>
              <a:ext uri="{FF2B5EF4-FFF2-40B4-BE49-F238E27FC236}">
                <a16:creationId xmlns:a16="http://schemas.microsoft.com/office/drawing/2014/main" id="{B03D61DD-2797-44C9-B56C-A3F21026909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60535">
            <a:off x="2285841" y="459816"/>
            <a:ext cx="4236965" cy="2173781"/>
          </a:xfrm>
          <a:prstGeom prst="rect">
            <a:avLst/>
          </a:prstGeom>
        </p:spPr>
      </p:pic>
      <p:pic>
        <p:nvPicPr>
          <p:cNvPr id="270" name="图片 269" descr="图片包含 室内, 餐桌, 就坐&#10;&#10;描述已自动生成">
            <a:extLst>
              <a:ext uri="{FF2B5EF4-FFF2-40B4-BE49-F238E27FC236}">
                <a16:creationId xmlns:a16="http://schemas.microsoft.com/office/drawing/2014/main" id="{599ACDDF-2825-43F1-8700-D25CE0F915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35618">
            <a:off x="-1668650" y="1672137"/>
            <a:ext cx="5632580" cy="2173781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4F59B2A2-4835-45AF-85FF-14103C2FB10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36506" y="2734529"/>
            <a:ext cx="3106296" cy="3309516"/>
          </a:xfrm>
          <a:custGeom>
            <a:avLst/>
            <a:gdLst>
              <a:gd name="connsiteX0" fmla="*/ 212696 w 3106296"/>
              <a:gd name="connsiteY0" fmla="*/ 0 h 3309516"/>
              <a:gd name="connsiteX1" fmla="*/ 2818188 w 3106296"/>
              <a:gd name="connsiteY1" fmla="*/ 0 h 3309516"/>
              <a:gd name="connsiteX2" fmla="*/ 3106296 w 3106296"/>
              <a:gd name="connsiteY2" fmla="*/ 217878 h 3309516"/>
              <a:gd name="connsiteX3" fmla="*/ 2831796 w 3106296"/>
              <a:gd name="connsiteY3" fmla="*/ 1917882 h 3309516"/>
              <a:gd name="connsiteX4" fmla="*/ 2827201 w 3106296"/>
              <a:gd name="connsiteY4" fmla="*/ 2085599 h 3309516"/>
              <a:gd name="connsiteX5" fmla="*/ 2680161 w 3106296"/>
              <a:gd name="connsiteY5" fmla="*/ 2188986 h 3309516"/>
              <a:gd name="connsiteX6" fmla="*/ 2629617 w 3106296"/>
              <a:gd name="connsiteY6" fmla="*/ 2216555 h 3309516"/>
              <a:gd name="connsiteX7" fmla="*/ 2923695 w 3106296"/>
              <a:gd name="connsiteY7" fmla="*/ 2264803 h 3309516"/>
              <a:gd name="connsiteX8" fmla="*/ 2916803 w 3106296"/>
              <a:gd name="connsiteY8" fmla="*/ 2793225 h 3309516"/>
              <a:gd name="connsiteX9" fmla="*/ 2831796 w 3106296"/>
              <a:gd name="connsiteY9" fmla="*/ 2818497 h 3309516"/>
              <a:gd name="connsiteX10" fmla="*/ 2795036 w 3106296"/>
              <a:gd name="connsiteY10" fmla="*/ 2892017 h 3309516"/>
              <a:gd name="connsiteX11" fmla="*/ 2801928 w 3106296"/>
              <a:gd name="connsiteY11" fmla="*/ 3018379 h 3309516"/>
              <a:gd name="connsiteX12" fmla="*/ 2622724 w 3106296"/>
              <a:gd name="connsiteY12" fmla="*/ 3241235 h 3309516"/>
              <a:gd name="connsiteX13" fmla="*/ 2226229 w 3106296"/>
              <a:gd name="connsiteY13" fmla="*/ 3309516 h 3309516"/>
              <a:gd name="connsiteX14" fmla="*/ 242590 w 3106296"/>
              <a:gd name="connsiteY14" fmla="*/ 3309516 h 3309516"/>
              <a:gd name="connsiteX15" fmla="*/ 0 w 3106296"/>
              <a:gd name="connsiteY15" fmla="*/ 3282585 h 3309516"/>
              <a:gd name="connsiteX16" fmla="*/ 0 w 3106296"/>
              <a:gd name="connsiteY16" fmla="*/ 223787 h 3309516"/>
              <a:gd name="connsiteX17" fmla="*/ 142300 w 3106296"/>
              <a:gd name="connsiteY17" fmla="*/ 73022 h 3309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106296" h="3309516">
                <a:moveTo>
                  <a:pt x="212696" y="0"/>
                </a:moveTo>
                <a:lnTo>
                  <a:pt x="2818188" y="0"/>
                </a:lnTo>
                <a:lnTo>
                  <a:pt x="3106296" y="217878"/>
                </a:lnTo>
                <a:lnTo>
                  <a:pt x="2831796" y="1917882"/>
                </a:lnTo>
                <a:lnTo>
                  <a:pt x="2827201" y="2085599"/>
                </a:lnTo>
                <a:lnTo>
                  <a:pt x="2680161" y="2188986"/>
                </a:lnTo>
                <a:lnTo>
                  <a:pt x="2629617" y="2216555"/>
                </a:lnTo>
                <a:lnTo>
                  <a:pt x="2923695" y="2264803"/>
                </a:lnTo>
                <a:cubicBezTo>
                  <a:pt x="2921398" y="2440944"/>
                  <a:pt x="2919100" y="2617084"/>
                  <a:pt x="2916803" y="2793225"/>
                </a:cubicBezTo>
                <a:lnTo>
                  <a:pt x="2831796" y="2818497"/>
                </a:lnTo>
                <a:lnTo>
                  <a:pt x="2795036" y="2892017"/>
                </a:lnTo>
                <a:lnTo>
                  <a:pt x="2801928" y="3018379"/>
                </a:lnTo>
                <a:lnTo>
                  <a:pt x="2622724" y="3241235"/>
                </a:lnTo>
                <a:lnTo>
                  <a:pt x="2226229" y="3309516"/>
                </a:lnTo>
                <a:lnTo>
                  <a:pt x="242590" y="3309516"/>
                </a:lnTo>
                <a:lnTo>
                  <a:pt x="0" y="3282585"/>
                </a:lnTo>
                <a:lnTo>
                  <a:pt x="0" y="223787"/>
                </a:lnTo>
                <a:lnTo>
                  <a:pt x="142300" y="73022"/>
                </a:lnTo>
                <a:close/>
              </a:path>
            </a:pathLst>
          </a:custGeom>
        </p:spPr>
      </p:pic>
      <p:pic>
        <p:nvPicPr>
          <p:cNvPr id="247" name="图片 246" descr="图片包含 游戏机, 钢琴&#10;&#10;描述已自动生成">
            <a:extLst>
              <a:ext uri="{FF2B5EF4-FFF2-40B4-BE49-F238E27FC236}">
                <a16:creationId xmlns:a16="http://schemas.microsoft.com/office/drawing/2014/main" id="{E0C5F211-22E4-4A75-AAF1-ACAC99A8451E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447684">
            <a:off x="4110334" y="3954427"/>
            <a:ext cx="1444080" cy="3552906"/>
          </a:xfrm>
          <a:prstGeom prst="rect">
            <a:avLst/>
          </a:prstGeom>
        </p:spPr>
      </p:pic>
      <p:pic>
        <p:nvPicPr>
          <p:cNvPr id="248" name="图片 247" descr="图片包含 游戏机, 钢琴&#10;&#10;描述已自动生成">
            <a:extLst>
              <a:ext uri="{FF2B5EF4-FFF2-40B4-BE49-F238E27FC236}">
                <a16:creationId xmlns:a16="http://schemas.microsoft.com/office/drawing/2014/main" id="{5307878D-2EDE-4807-96A8-75F8E7E0BB5C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447684">
            <a:off x="5382409" y="3974715"/>
            <a:ext cx="1426495" cy="3552906"/>
          </a:xfrm>
          <a:prstGeom prst="rect">
            <a:avLst/>
          </a:prstGeom>
        </p:spPr>
      </p:pic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BC75597B-A8AC-4ED2-BFE7-067768B3FDEE}"/>
              </a:ext>
            </a:extLst>
          </p:cNvPr>
          <p:cNvGrpSpPr/>
          <p:nvPr/>
        </p:nvGrpSpPr>
        <p:grpSpPr>
          <a:xfrm>
            <a:off x="4909302" y="4604373"/>
            <a:ext cx="1135258" cy="1097666"/>
            <a:chOff x="4909302" y="4604373"/>
            <a:chExt cx="1135258" cy="1097666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F52EE94C-F418-4D61-BA96-AE8D60424CC8}"/>
                </a:ext>
              </a:extLst>
            </p:cNvPr>
            <p:cNvGrpSpPr/>
            <p:nvPr/>
          </p:nvGrpSpPr>
          <p:grpSpPr>
            <a:xfrm rot="11549598">
              <a:off x="4909302" y="4604373"/>
              <a:ext cx="1135258" cy="1097666"/>
              <a:chOff x="10085435" y="952500"/>
              <a:chExt cx="1369965" cy="1326952"/>
            </a:xfrm>
            <a:solidFill>
              <a:srgbClr val="F6D13E"/>
            </a:solidFill>
            <a:effectLst>
              <a:outerShdw blurRad="114300" dist="50800" dir="10800000" algn="r" rotWithShape="0">
                <a:schemeClr val="tx1">
                  <a:alpha val="40000"/>
                </a:schemeClr>
              </a:outerShdw>
            </a:effectLst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5D84C8C-FEEE-4D01-B6E2-4E7AAFC2A20A}"/>
                  </a:ext>
                </a:extLst>
              </p:cNvPr>
              <p:cNvSpPr/>
              <p:nvPr/>
            </p:nvSpPr>
            <p:spPr>
              <a:xfrm>
                <a:off x="10128448" y="952500"/>
                <a:ext cx="1326952" cy="132695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9" name="等腰三角形 28">
                <a:extLst>
                  <a:ext uri="{FF2B5EF4-FFF2-40B4-BE49-F238E27FC236}">
                    <a16:creationId xmlns:a16="http://schemas.microsoft.com/office/drawing/2014/main" id="{E96C102F-765F-4D94-9AD1-7F1D1963CDE6}"/>
                  </a:ext>
                </a:extLst>
              </p:cNvPr>
              <p:cNvSpPr/>
              <p:nvPr/>
            </p:nvSpPr>
            <p:spPr>
              <a:xfrm rot="13880745">
                <a:off x="10075214" y="1898622"/>
                <a:ext cx="368261" cy="34782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sp>
          <p:nvSpPr>
            <p:cNvPr id="271" name="文本框 270">
              <a:extLst>
                <a:ext uri="{FF2B5EF4-FFF2-40B4-BE49-F238E27FC236}">
                  <a16:creationId xmlns:a16="http://schemas.microsoft.com/office/drawing/2014/main" id="{CF498789-847F-49C4-924C-FCDF4CCE2F0A}"/>
                </a:ext>
              </a:extLst>
            </p:cNvPr>
            <p:cNvSpPr txBox="1"/>
            <p:nvPr/>
          </p:nvSpPr>
          <p:spPr>
            <a:xfrm>
              <a:off x="5054409" y="4970021"/>
              <a:ext cx="816912" cy="419719"/>
            </a:xfrm>
            <a:custGeom>
              <a:avLst/>
              <a:gdLst/>
              <a:ahLst/>
              <a:cxnLst/>
              <a:rect l="l" t="t" r="r" b="b"/>
              <a:pathLst>
                <a:path w="816912" h="419719">
                  <a:moveTo>
                    <a:pt x="591246" y="390915"/>
                  </a:moveTo>
                  <a:lnTo>
                    <a:pt x="591246" y="404022"/>
                  </a:lnTo>
                  <a:lnTo>
                    <a:pt x="663331" y="404022"/>
                  </a:lnTo>
                  <a:lnTo>
                    <a:pt x="663331" y="390915"/>
                  </a:lnTo>
                  <a:close/>
                  <a:moveTo>
                    <a:pt x="591246" y="369122"/>
                  </a:moveTo>
                  <a:lnTo>
                    <a:pt x="591246" y="380704"/>
                  </a:lnTo>
                  <a:lnTo>
                    <a:pt x="663331" y="380704"/>
                  </a:lnTo>
                  <a:lnTo>
                    <a:pt x="663331" y="369122"/>
                  </a:lnTo>
                  <a:close/>
                  <a:moveTo>
                    <a:pt x="128407" y="360588"/>
                  </a:moveTo>
                  <a:lnTo>
                    <a:pt x="125359" y="384362"/>
                  </a:lnTo>
                  <a:lnTo>
                    <a:pt x="202016" y="384362"/>
                  </a:lnTo>
                  <a:cubicBezTo>
                    <a:pt x="202321" y="380908"/>
                    <a:pt x="202575" y="377174"/>
                    <a:pt x="202778" y="373161"/>
                  </a:cubicBezTo>
                  <a:cubicBezTo>
                    <a:pt x="202981" y="369147"/>
                    <a:pt x="203184" y="364956"/>
                    <a:pt x="203388" y="360588"/>
                  </a:cubicBezTo>
                  <a:lnTo>
                    <a:pt x="158125" y="360588"/>
                  </a:lnTo>
                  <a:cubicBezTo>
                    <a:pt x="162392" y="362620"/>
                    <a:pt x="166608" y="364855"/>
                    <a:pt x="170774" y="367293"/>
                  </a:cubicBezTo>
                  <a:cubicBezTo>
                    <a:pt x="174940" y="369732"/>
                    <a:pt x="179004" y="372221"/>
                    <a:pt x="182966" y="374761"/>
                  </a:cubicBezTo>
                  <a:lnTo>
                    <a:pt x="176718" y="384210"/>
                  </a:lnTo>
                  <a:cubicBezTo>
                    <a:pt x="172044" y="381060"/>
                    <a:pt x="167370" y="378139"/>
                    <a:pt x="162697" y="375447"/>
                  </a:cubicBezTo>
                  <a:cubicBezTo>
                    <a:pt x="158023" y="372754"/>
                    <a:pt x="153553" y="370392"/>
                    <a:pt x="149286" y="368360"/>
                  </a:cubicBezTo>
                  <a:lnTo>
                    <a:pt x="154010" y="360588"/>
                  </a:lnTo>
                  <a:close/>
                  <a:moveTo>
                    <a:pt x="591246" y="345348"/>
                  </a:moveTo>
                  <a:lnTo>
                    <a:pt x="591246" y="358759"/>
                  </a:lnTo>
                  <a:lnTo>
                    <a:pt x="663331" y="358759"/>
                  </a:lnTo>
                  <a:lnTo>
                    <a:pt x="663331" y="345348"/>
                  </a:lnTo>
                  <a:close/>
                  <a:moveTo>
                    <a:pt x="283702" y="338185"/>
                  </a:moveTo>
                  <a:lnTo>
                    <a:pt x="283702" y="368512"/>
                  </a:lnTo>
                  <a:lnTo>
                    <a:pt x="318145" y="368512"/>
                  </a:lnTo>
                  <a:lnTo>
                    <a:pt x="318145" y="338185"/>
                  </a:lnTo>
                  <a:close/>
                  <a:moveTo>
                    <a:pt x="407756" y="329803"/>
                  </a:moveTo>
                  <a:lnTo>
                    <a:pt x="525561" y="329803"/>
                  </a:lnTo>
                  <a:cubicBezTo>
                    <a:pt x="525358" y="339658"/>
                    <a:pt x="525079" y="348675"/>
                    <a:pt x="524723" y="356854"/>
                  </a:cubicBezTo>
                  <a:cubicBezTo>
                    <a:pt x="524367" y="365033"/>
                    <a:pt x="523986" y="372627"/>
                    <a:pt x="523580" y="379638"/>
                  </a:cubicBezTo>
                  <a:cubicBezTo>
                    <a:pt x="523377" y="382990"/>
                    <a:pt x="522920" y="385835"/>
                    <a:pt x="522208" y="388172"/>
                  </a:cubicBezTo>
                  <a:cubicBezTo>
                    <a:pt x="521497" y="390509"/>
                    <a:pt x="520227" y="392465"/>
                    <a:pt x="518398" y="394039"/>
                  </a:cubicBezTo>
                  <a:cubicBezTo>
                    <a:pt x="516570" y="395614"/>
                    <a:pt x="514004" y="396859"/>
                    <a:pt x="510702" y="397773"/>
                  </a:cubicBezTo>
                  <a:cubicBezTo>
                    <a:pt x="507400" y="398687"/>
                    <a:pt x="503108" y="399399"/>
                    <a:pt x="497824" y="399907"/>
                  </a:cubicBezTo>
                  <a:cubicBezTo>
                    <a:pt x="494268" y="400212"/>
                    <a:pt x="490738" y="400415"/>
                    <a:pt x="487233" y="400516"/>
                  </a:cubicBezTo>
                  <a:cubicBezTo>
                    <a:pt x="483727" y="400618"/>
                    <a:pt x="480400" y="400618"/>
                    <a:pt x="477250" y="400516"/>
                  </a:cubicBezTo>
                  <a:lnTo>
                    <a:pt x="474660" y="385429"/>
                  </a:lnTo>
                  <a:cubicBezTo>
                    <a:pt x="482787" y="385835"/>
                    <a:pt x="488833" y="385988"/>
                    <a:pt x="492795" y="385886"/>
                  </a:cubicBezTo>
                  <a:cubicBezTo>
                    <a:pt x="496554" y="385784"/>
                    <a:pt x="499526" y="385556"/>
                    <a:pt x="501711" y="385200"/>
                  </a:cubicBezTo>
                  <a:cubicBezTo>
                    <a:pt x="503895" y="384845"/>
                    <a:pt x="505571" y="384235"/>
                    <a:pt x="506740" y="383371"/>
                  </a:cubicBezTo>
                  <a:cubicBezTo>
                    <a:pt x="507908" y="382508"/>
                    <a:pt x="508670" y="381365"/>
                    <a:pt x="509026" y="379942"/>
                  </a:cubicBezTo>
                  <a:cubicBezTo>
                    <a:pt x="509381" y="378520"/>
                    <a:pt x="509661" y="376691"/>
                    <a:pt x="509864" y="374456"/>
                  </a:cubicBezTo>
                  <a:cubicBezTo>
                    <a:pt x="510169" y="369884"/>
                    <a:pt x="510423" y="365160"/>
                    <a:pt x="510626" y="360283"/>
                  </a:cubicBezTo>
                  <a:cubicBezTo>
                    <a:pt x="510829" y="355406"/>
                    <a:pt x="510931" y="349564"/>
                    <a:pt x="510931" y="342757"/>
                  </a:cubicBezTo>
                  <a:lnTo>
                    <a:pt x="458353" y="342757"/>
                  </a:lnTo>
                  <a:lnTo>
                    <a:pt x="458353" y="419719"/>
                  </a:lnTo>
                  <a:lnTo>
                    <a:pt x="444332" y="419719"/>
                  </a:lnTo>
                  <a:lnTo>
                    <a:pt x="444332" y="342757"/>
                  </a:lnTo>
                  <a:lnTo>
                    <a:pt x="407756" y="342757"/>
                  </a:lnTo>
                  <a:close/>
                  <a:moveTo>
                    <a:pt x="133131" y="325840"/>
                  </a:moveTo>
                  <a:lnTo>
                    <a:pt x="130083" y="348396"/>
                  </a:lnTo>
                  <a:lnTo>
                    <a:pt x="178699" y="348396"/>
                  </a:lnTo>
                  <a:lnTo>
                    <a:pt x="203845" y="348396"/>
                  </a:lnTo>
                  <a:cubicBezTo>
                    <a:pt x="203946" y="344332"/>
                    <a:pt x="204023" y="340395"/>
                    <a:pt x="204073" y="336585"/>
                  </a:cubicBezTo>
                  <a:cubicBezTo>
                    <a:pt x="204124" y="332775"/>
                    <a:pt x="204149" y="329193"/>
                    <a:pt x="204149" y="325840"/>
                  </a:cubicBezTo>
                  <a:lnTo>
                    <a:pt x="160868" y="325840"/>
                  </a:lnTo>
                  <a:cubicBezTo>
                    <a:pt x="164932" y="327771"/>
                    <a:pt x="168971" y="329828"/>
                    <a:pt x="172984" y="332013"/>
                  </a:cubicBezTo>
                  <a:cubicBezTo>
                    <a:pt x="176997" y="334197"/>
                    <a:pt x="180883" y="336458"/>
                    <a:pt x="184642" y="338794"/>
                  </a:cubicBezTo>
                  <a:lnTo>
                    <a:pt x="178699" y="348396"/>
                  </a:lnTo>
                  <a:cubicBezTo>
                    <a:pt x="173924" y="345348"/>
                    <a:pt x="169174" y="342528"/>
                    <a:pt x="164449" y="339937"/>
                  </a:cubicBezTo>
                  <a:cubicBezTo>
                    <a:pt x="159725" y="337347"/>
                    <a:pt x="155178" y="335086"/>
                    <a:pt x="150810" y="333156"/>
                  </a:cubicBezTo>
                  <a:lnTo>
                    <a:pt x="155077" y="325840"/>
                  </a:lnTo>
                  <a:close/>
                  <a:moveTo>
                    <a:pt x="121701" y="314106"/>
                  </a:moveTo>
                  <a:lnTo>
                    <a:pt x="217103" y="314106"/>
                  </a:lnTo>
                  <a:cubicBezTo>
                    <a:pt x="217002" y="319186"/>
                    <a:pt x="216900" y="324672"/>
                    <a:pt x="216799" y="330565"/>
                  </a:cubicBezTo>
                  <a:cubicBezTo>
                    <a:pt x="216697" y="336458"/>
                    <a:pt x="216545" y="342401"/>
                    <a:pt x="216342" y="348396"/>
                  </a:cubicBezTo>
                  <a:lnTo>
                    <a:pt x="237068" y="348396"/>
                  </a:lnTo>
                  <a:lnTo>
                    <a:pt x="237068" y="360588"/>
                  </a:lnTo>
                  <a:lnTo>
                    <a:pt x="215884" y="360588"/>
                  </a:lnTo>
                  <a:cubicBezTo>
                    <a:pt x="215681" y="365058"/>
                    <a:pt x="215478" y="369300"/>
                    <a:pt x="215275" y="373313"/>
                  </a:cubicBezTo>
                  <a:cubicBezTo>
                    <a:pt x="215071" y="377326"/>
                    <a:pt x="214868" y="381009"/>
                    <a:pt x="214665" y="384362"/>
                  </a:cubicBezTo>
                  <a:lnTo>
                    <a:pt x="231734" y="384362"/>
                  </a:lnTo>
                  <a:lnTo>
                    <a:pt x="231734" y="396249"/>
                  </a:lnTo>
                  <a:lnTo>
                    <a:pt x="213751" y="396249"/>
                  </a:lnTo>
                  <a:cubicBezTo>
                    <a:pt x="213344" y="399805"/>
                    <a:pt x="212760" y="402853"/>
                    <a:pt x="211998" y="405393"/>
                  </a:cubicBezTo>
                  <a:cubicBezTo>
                    <a:pt x="211236" y="407933"/>
                    <a:pt x="210169" y="410041"/>
                    <a:pt x="208798" y="411718"/>
                  </a:cubicBezTo>
                  <a:cubicBezTo>
                    <a:pt x="207426" y="413394"/>
                    <a:pt x="205597" y="414664"/>
                    <a:pt x="203311" y="415528"/>
                  </a:cubicBezTo>
                  <a:cubicBezTo>
                    <a:pt x="201025" y="416391"/>
                    <a:pt x="198155" y="416925"/>
                    <a:pt x="194701" y="417128"/>
                  </a:cubicBezTo>
                  <a:cubicBezTo>
                    <a:pt x="188402" y="417636"/>
                    <a:pt x="183499" y="417915"/>
                    <a:pt x="179994" y="417966"/>
                  </a:cubicBezTo>
                  <a:cubicBezTo>
                    <a:pt x="176489" y="418017"/>
                    <a:pt x="173416" y="418042"/>
                    <a:pt x="170774" y="418042"/>
                  </a:cubicBezTo>
                  <a:lnTo>
                    <a:pt x="168336" y="404783"/>
                  </a:lnTo>
                  <a:cubicBezTo>
                    <a:pt x="169758" y="404885"/>
                    <a:pt x="171130" y="404961"/>
                    <a:pt x="172450" y="405012"/>
                  </a:cubicBezTo>
                  <a:cubicBezTo>
                    <a:pt x="173771" y="405063"/>
                    <a:pt x="175194" y="405114"/>
                    <a:pt x="176718" y="405164"/>
                  </a:cubicBezTo>
                  <a:cubicBezTo>
                    <a:pt x="178242" y="405215"/>
                    <a:pt x="179893" y="405266"/>
                    <a:pt x="181671" y="405317"/>
                  </a:cubicBezTo>
                  <a:cubicBezTo>
                    <a:pt x="183449" y="405368"/>
                    <a:pt x="185506" y="405393"/>
                    <a:pt x="187843" y="405393"/>
                  </a:cubicBezTo>
                  <a:cubicBezTo>
                    <a:pt x="189976" y="405393"/>
                    <a:pt x="191780" y="405266"/>
                    <a:pt x="193253" y="405012"/>
                  </a:cubicBezTo>
                  <a:cubicBezTo>
                    <a:pt x="194726" y="404758"/>
                    <a:pt x="195971" y="404326"/>
                    <a:pt x="196987" y="403717"/>
                  </a:cubicBezTo>
                  <a:cubicBezTo>
                    <a:pt x="198003" y="403107"/>
                    <a:pt x="198790" y="402218"/>
                    <a:pt x="199349" y="401050"/>
                  </a:cubicBezTo>
                  <a:cubicBezTo>
                    <a:pt x="199908" y="399881"/>
                    <a:pt x="200390" y="398281"/>
                    <a:pt x="200797" y="396249"/>
                  </a:cubicBezTo>
                  <a:lnTo>
                    <a:pt x="111795" y="396249"/>
                  </a:lnTo>
                  <a:lnTo>
                    <a:pt x="116062" y="360588"/>
                  </a:lnTo>
                  <a:lnTo>
                    <a:pt x="97470" y="360588"/>
                  </a:lnTo>
                  <a:lnTo>
                    <a:pt x="97470" y="348396"/>
                  </a:lnTo>
                  <a:lnTo>
                    <a:pt x="117434" y="348396"/>
                  </a:lnTo>
                  <a:close/>
                  <a:moveTo>
                    <a:pt x="657082" y="302218"/>
                  </a:moveTo>
                  <a:lnTo>
                    <a:pt x="663788" y="312582"/>
                  </a:lnTo>
                  <a:cubicBezTo>
                    <a:pt x="656879" y="316747"/>
                    <a:pt x="649666" y="320659"/>
                    <a:pt x="642147" y="324316"/>
                  </a:cubicBezTo>
                  <a:cubicBezTo>
                    <a:pt x="634629" y="327974"/>
                    <a:pt x="626704" y="331378"/>
                    <a:pt x="618373" y="334527"/>
                  </a:cubicBezTo>
                  <a:lnTo>
                    <a:pt x="676590" y="334527"/>
                  </a:lnTo>
                  <a:lnTo>
                    <a:pt x="676590" y="414842"/>
                  </a:lnTo>
                  <a:lnTo>
                    <a:pt x="577987" y="414842"/>
                  </a:lnTo>
                  <a:lnTo>
                    <a:pt x="577987" y="346567"/>
                  </a:lnTo>
                  <a:cubicBezTo>
                    <a:pt x="574736" y="347380"/>
                    <a:pt x="571408" y="348116"/>
                    <a:pt x="568005" y="348777"/>
                  </a:cubicBezTo>
                  <a:cubicBezTo>
                    <a:pt x="564601" y="349437"/>
                    <a:pt x="561121" y="350021"/>
                    <a:pt x="557565" y="350529"/>
                  </a:cubicBezTo>
                  <a:lnTo>
                    <a:pt x="554060" y="337880"/>
                  </a:lnTo>
                  <a:cubicBezTo>
                    <a:pt x="565338" y="335746"/>
                    <a:pt x="575802" y="333460"/>
                    <a:pt x="585454" y="331022"/>
                  </a:cubicBezTo>
                  <a:cubicBezTo>
                    <a:pt x="595106" y="328584"/>
                    <a:pt x="604149" y="325891"/>
                    <a:pt x="612582" y="322945"/>
                  </a:cubicBezTo>
                  <a:cubicBezTo>
                    <a:pt x="621014" y="319998"/>
                    <a:pt x="628888" y="316798"/>
                    <a:pt x="636203" y="313344"/>
                  </a:cubicBezTo>
                  <a:cubicBezTo>
                    <a:pt x="643519" y="309889"/>
                    <a:pt x="650478" y="306181"/>
                    <a:pt x="657082" y="302218"/>
                  </a:cubicBezTo>
                  <a:close/>
                  <a:moveTo>
                    <a:pt x="597189" y="283626"/>
                  </a:moveTo>
                  <a:lnTo>
                    <a:pt x="605419" y="292770"/>
                  </a:lnTo>
                  <a:cubicBezTo>
                    <a:pt x="602472" y="295411"/>
                    <a:pt x="599221" y="298129"/>
                    <a:pt x="595665" y="300923"/>
                  </a:cubicBezTo>
                  <a:cubicBezTo>
                    <a:pt x="592109" y="303717"/>
                    <a:pt x="588477" y="306460"/>
                    <a:pt x="584769" y="309153"/>
                  </a:cubicBezTo>
                  <a:cubicBezTo>
                    <a:pt x="581060" y="311845"/>
                    <a:pt x="577352" y="314436"/>
                    <a:pt x="573643" y="316925"/>
                  </a:cubicBezTo>
                  <a:cubicBezTo>
                    <a:pt x="569935" y="319414"/>
                    <a:pt x="566404" y="321675"/>
                    <a:pt x="563051" y="323707"/>
                  </a:cubicBezTo>
                  <a:lnTo>
                    <a:pt x="555736" y="313496"/>
                  </a:lnTo>
                  <a:cubicBezTo>
                    <a:pt x="558987" y="311667"/>
                    <a:pt x="562442" y="309559"/>
                    <a:pt x="566100" y="307171"/>
                  </a:cubicBezTo>
                  <a:cubicBezTo>
                    <a:pt x="569757" y="304784"/>
                    <a:pt x="573415" y="302269"/>
                    <a:pt x="577072" y="299628"/>
                  </a:cubicBezTo>
                  <a:cubicBezTo>
                    <a:pt x="580730" y="296986"/>
                    <a:pt x="584286" y="294294"/>
                    <a:pt x="587740" y="291550"/>
                  </a:cubicBezTo>
                  <a:cubicBezTo>
                    <a:pt x="591195" y="288807"/>
                    <a:pt x="594344" y="286166"/>
                    <a:pt x="597189" y="283626"/>
                  </a:cubicBezTo>
                  <a:close/>
                  <a:moveTo>
                    <a:pt x="651596" y="283016"/>
                  </a:moveTo>
                  <a:cubicBezTo>
                    <a:pt x="654542" y="284438"/>
                    <a:pt x="657870" y="286216"/>
                    <a:pt x="661578" y="288350"/>
                  </a:cubicBezTo>
                  <a:cubicBezTo>
                    <a:pt x="665287" y="290484"/>
                    <a:pt x="669427" y="293024"/>
                    <a:pt x="673999" y="295970"/>
                  </a:cubicBezTo>
                  <a:cubicBezTo>
                    <a:pt x="683143" y="301660"/>
                    <a:pt x="690255" y="306587"/>
                    <a:pt x="695335" y="310753"/>
                  </a:cubicBezTo>
                  <a:lnTo>
                    <a:pt x="688629" y="321878"/>
                  </a:lnTo>
                  <a:cubicBezTo>
                    <a:pt x="683448" y="317408"/>
                    <a:pt x="676386" y="312226"/>
                    <a:pt x="667446" y="306333"/>
                  </a:cubicBezTo>
                  <a:cubicBezTo>
                    <a:pt x="658301" y="300136"/>
                    <a:pt x="650834" y="295564"/>
                    <a:pt x="645043" y="292617"/>
                  </a:cubicBezTo>
                  <a:close/>
                  <a:moveTo>
                    <a:pt x="617153" y="275853"/>
                  </a:moveTo>
                  <a:lnTo>
                    <a:pt x="630717" y="275853"/>
                  </a:lnTo>
                  <a:lnTo>
                    <a:pt x="630717" y="314715"/>
                  </a:lnTo>
                  <a:lnTo>
                    <a:pt x="617153" y="314715"/>
                  </a:lnTo>
                  <a:close/>
                  <a:moveTo>
                    <a:pt x="441284" y="275853"/>
                  </a:moveTo>
                  <a:lnTo>
                    <a:pt x="454390" y="275853"/>
                  </a:lnTo>
                  <a:lnTo>
                    <a:pt x="454390" y="294294"/>
                  </a:lnTo>
                  <a:lnTo>
                    <a:pt x="489290" y="294294"/>
                  </a:lnTo>
                  <a:lnTo>
                    <a:pt x="489290" y="275853"/>
                  </a:lnTo>
                  <a:lnTo>
                    <a:pt x="502549" y="275853"/>
                  </a:lnTo>
                  <a:lnTo>
                    <a:pt x="502549" y="294294"/>
                  </a:lnTo>
                  <a:lnTo>
                    <a:pt x="540649" y="294294"/>
                  </a:lnTo>
                  <a:lnTo>
                    <a:pt x="540649" y="307248"/>
                  </a:lnTo>
                  <a:lnTo>
                    <a:pt x="502549" y="307248"/>
                  </a:lnTo>
                  <a:lnTo>
                    <a:pt x="502549" y="323097"/>
                  </a:lnTo>
                  <a:lnTo>
                    <a:pt x="489290" y="323097"/>
                  </a:lnTo>
                  <a:lnTo>
                    <a:pt x="489290" y="307248"/>
                  </a:lnTo>
                  <a:lnTo>
                    <a:pt x="454390" y="307248"/>
                  </a:lnTo>
                  <a:lnTo>
                    <a:pt x="454390" y="323097"/>
                  </a:lnTo>
                  <a:lnTo>
                    <a:pt x="441284" y="323097"/>
                  </a:lnTo>
                  <a:lnTo>
                    <a:pt x="441284" y="307248"/>
                  </a:lnTo>
                  <a:lnTo>
                    <a:pt x="403032" y="307248"/>
                  </a:lnTo>
                  <a:lnTo>
                    <a:pt x="403032" y="294294"/>
                  </a:lnTo>
                  <a:lnTo>
                    <a:pt x="441284" y="294294"/>
                  </a:lnTo>
                  <a:close/>
                  <a:moveTo>
                    <a:pt x="131302" y="273567"/>
                  </a:moveTo>
                  <a:lnTo>
                    <a:pt x="144714" y="276768"/>
                  </a:lnTo>
                  <a:cubicBezTo>
                    <a:pt x="142478" y="281035"/>
                    <a:pt x="140243" y="285048"/>
                    <a:pt x="138008" y="288807"/>
                  </a:cubicBezTo>
                  <a:lnTo>
                    <a:pt x="231124" y="288807"/>
                  </a:lnTo>
                  <a:lnTo>
                    <a:pt x="231124" y="300390"/>
                  </a:lnTo>
                  <a:lnTo>
                    <a:pt x="130388" y="300390"/>
                  </a:lnTo>
                  <a:cubicBezTo>
                    <a:pt x="127035" y="305266"/>
                    <a:pt x="123530" y="309915"/>
                    <a:pt x="119872" y="314334"/>
                  </a:cubicBezTo>
                  <a:cubicBezTo>
                    <a:pt x="116215" y="318754"/>
                    <a:pt x="112456" y="322996"/>
                    <a:pt x="108595" y="327060"/>
                  </a:cubicBezTo>
                  <a:lnTo>
                    <a:pt x="99146" y="317306"/>
                  </a:lnTo>
                  <a:cubicBezTo>
                    <a:pt x="102296" y="314156"/>
                    <a:pt x="105420" y="310778"/>
                    <a:pt x="108519" y="307171"/>
                  </a:cubicBezTo>
                  <a:cubicBezTo>
                    <a:pt x="111617" y="303565"/>
                    <a:pt x="114538" y="299856"/>
                    <a:pt x="117282" y="296046"/>
                  </a:cubicBezTo>
                  <a:cubicBezTo>
                    <a:pt x="120025" y="292236"/>
                    <a:pt x="122590" y="288426"/>
                    <a:pt x="124978" y="284616"/>
                  </a:cubicBezTo>
                  <a:cubicBezTo>
                    <a:pt x="127365" y="280806"/>
                    <a:pt x="129474" y="277123"/>
                    <a:pt x="131302" y="273567"/>
                  </a:cubicBezTo>
                  <a:close/>
                  <a:moveTo>
                    <a:pt x="282636" y="272805"/>
                  </a:moveTo>
                  <a:lnTo>
                    <a:pt x="296351" y="277682"/>
                  </a:lnTo>
                  <a:lnTo>
                    <a:pt x="291170" y="288350"/>
                  </a:lnTo>
                  <a:lnTo>
                    <a:pt x="381086" y="288350"/>
                  </a:lnTo>
                  <a:lnTo>
                    <a:pt x="381086" y="300694"/>
                  </a:lnTo>
                  <a:lnTo>
                    <a:pt x="330946" y="300694"/>
                  </a:lnTo>
                  <a:lnTo>
                    <a:pt x="330946" y="325993"/>
                  </a:lnTo>
                  <a:lnTo>
                    <a:pt x="377124" y="325993"/>
                  </a:lnTo>
                  <a:lnTo>
                    <a:pt x="377124" y="338185"/>
                  </a:lnTo>
                  <a:lnTo>
                    <a:pt x="330946" y="338185"/>
                  </a:lnTo>
                  <a:lnTo>
                    <a:pt x="330946" y="368512"/>
                  </a:lnTo>
                  <a:lnTo>
                    <a:pt x="386725" y="368512"/>
                  </a:lnTo>
                  <a:lnTo>
                    <a:pt x="386725" y="381466"/>
                  </a:lnTo>
                  <a:lnTo>
                    <a:pt x="330946" y="381466"/>
                  </a:lnTo>
                  <a:lnTo>
                    <a:pt x="330946" y="416823"/>
                  </a:lnTo>
                  <a:lnTo>
                    <a:pt x="318145" y="416823"/>
                  </a:lnTo>
                  <a:lnTo>
                    <a:pt x="318145" y="381466"/>
                  </a:lnTo>
                  <a:lnTo>
                    <a:pt x="248498" y="381466"/>
                  </a:lnTo>
                  <a:lnTo>
                    <a:pt x="248498" y="368512"/>
                  </a:lnTo>
                  <a:lnTo>
                    <a:pt x="270748" y="368512"/>
                  </a:lnTo>
                  <a:lnTo>
                    <a:pt x="270748" y="325993"/>
                  </a:lnTo>
                  <a:lnTo>
                    <a:pt x="318145" y="325993"/>
                  </a:lnTo>
                  <a:lnTo>
                    <a:pt x="318145" y="300694"/>
                  </a:lnTo>
                  <a:lnTo>
                    <a:pt x="284007" y="300694"/>
                  </a:lnTo>
                  <a:cubicBezTo>
                    <a:pt x="280451" y="306486"/>
                    <a:pt x="276565" y="312023"/>
                    <a:pt x="272349" y="317306"/>
                  </a:cubicBezTo>
                  <a:cubicBezTo>
                    <a:pt x="268132" y="322589"/>
                    <a:pt x="263281" y="328126"/>
                    <a:pt x="257794" y="333918"/>
                  </a:cubicBezTo>
                  <a:lnTo>
                    <a:pt x="247736" y="324012"/>
                  </a:lnTo>
                  <a:cubicBezTo>
                    <a:pt x="255356" y="316595"/>
                    <a:pt x="262112" y="308518"/>
                    <a:pt x="268005" y="299780"/>
                  </a:cubicBezTo>
                  <a:cubicBezTo>
                    <a:pt x="273898" y="291042"/>
                    <a:pt x="278775" y="282051"/>
                    <a:pt x="282636" y="272805"/>
                  </a:cubicBezTo>
                  <a:close/>
                  <a:moveTo>
                    <a:pt x="672827" y="39205"/>
                  </a:moveTo>
                  <a:cubicBezTo>
                    <a:pt x="660959" y="39205"/>
                    <a:pt x="655025" y="53473"/>
                    <a:pt x="655025" y="82010"/>
                  </a:cubicBezTo>
                  <a:cubicBezTo>
                    <a:pt x="655025" y="109880"/>
                    <a:pt x="660959" y="123815"/>
                    <a:pt x="672827" y="123815"/>
                  </a:cubicBezTo>
                  <a:cubicBezTo>
                    <a:pt x="683628" y="123815"/>
                    <a:pt x="689029" y="109880"/>
                    <a:pt x="689029" y="82010"/>
                  </a:cubicBezTo>
                  <a:cubicBezTo>
                    <a:pt x="689029" y="53473"/>
                    <a:pt x="683628" y="39205"/>
                    <a:pt x="672827" y="39205"/>
                  </a:cubicBezTo>
                  <a:close/>
                  <a:moveTo>
                    <a:pt x="539477" y="39205"/>
                  </a:moveTo>
                  <a:cubicBezTo>
                    <a:pt x="527609" y="39205"/>
                    <a:pt x="521675" y="53473"/>
                    <a:pt x="521675" y="82010"/>
                  </a:cubicBezTo>
                  <a:cubicBezTo>
                    <a:pt x="521675" y="109880"/>
                    <a:pt x="527609" y="123815"/>
                    <a:pt x="539477" y="123815"/>
                  </a:cubicBezTo>
                  <a:cubicBezTo>
                    <a:pt x="550279" y="123815"/>
                    <a:pt x="555679" y="109880"/>
                    <a:pt x="555679" y="82010"/>
                  </a:cubicBezTo>
                  <a:cubicBezTo>
                    <a:pt x="555679" y="53473"/>
                    <a:pt x="550279" y="39205"/>
                    <a:pt x="539477" y="39205"/>
                  </a:cubicBezTo>
                  <a:close/>
                  <a:moveTo>
                    <a:pt x="406127" y="39205"/>
                  </a:moveTo>
                  <a:cubicBezTo>
                    <a:pt x="394259" y="39205"/>
                    <a:pt x="388325" y="53473"/>
                    <a:pt x="388325" y="82010"/>
                  </a:cubicBezTo>
                  <a:cubicBezTo>
                    <a:pt x="388325" y="109880"/>
                    <a:pt x="394259" y="123815"/>
                    <a:pt x="406127" y="123815"/>
                  </a:cubicBezTo>
                  <a:cubicBezTo>
                    <a:pt x="416929" y="123815"/>
                    <a:pt x="422329" y="109880"/>
                    <a:pt x="422329" y="82010"/>
                  </a:cubicBezTo>
                  <a:cubicBezTo>
                    <a:pt x="422329" y="53473"/>
                    <a:pt x="416929" y="39205"/>
                    <a:pt x="406127" y="39205"/>
                  </a:cubicBezTo>
                  <a:close/>
                  <a:moveTo>
                    <a:pt x="776107" y="26393"/>
                  </a:moveTo>
                  <a:lnTo>
                    <a:pt x="791842" y="26393"/>
                  </a:lnTo>
                  <a:lnTo>
                    <a:pt x="791842" y="51463"/>
                  </a:lnTo>
                  <a:lnTo>
                    <a:pt x="816912" y="51463"/>
                  </a:lnTo>
                  <a:lnTo>
                    <a:pt x="816912" y="67198"/>
                  </a:lnTo>
                  <a:lnTo>
                    <a:pt x="791842" y="67198"/>
                  </a:lnTo>
                  <a:lnTo>
                    <a:pt x="791842" y="92268"/>
                  </a:lnTo>
                  <a:lnTo>
                    <a:pt x="776107" y="92268"/>
                  </a:lnTo>
                  <a:lnTo>
                    <a:pt x="776107" y="67198"/>
                  </a:lnTo>
                  <a:lnTo>
                    <a:pt x="751037" y="67198"/>
                  </a:lnTo>
                  <a:lnTo>
                    <a:pt x="751037" y="51463"/>
                  </a:lnTo>
                  <a:lnTo>
                    <a:pt x="776107" y="51463"/>
                  </a:lnTo>
                  <a:close/>
                  <a:moveTo>
                    <a:pt x="0" y="25469"/>
                  </a:moveTo>
                  <a:lnTo>
                    <a:pt x="29137" y="25469"/>
                  </a:lnTo>
                  <a:lnTo>
                    <a:pt x="58274" y="86820"/>
                  </a:lnTo>
                  <a:lnTo>
                    <a:pt x="87049" y="25469"/>
                  </a:lnTo>
                  <a:lnTo>
                    <a:pt x="115281" y="25469"/>
                  </a:lnTo>
                  <a:lnTo>
                    <a:pt x="80896" y="90801"/>
                  </a:lnTo>
                  <a:lnTo>
                    <a:pt x="108042" y="90801"/>
                  </a:lnTo>
                  <a:lnTo>
                    <a:pt x="108042" y="112156"/>
                  </a:lnTo>
                  <a:lnTo>
                    <a:pt x="70580" y="112156"/>
                  </a:lnTo>
                  <a:lnTo>
                    <a:pt x="70580" y="124463"/>
                  </a:lnTo>
                  <a:lnTo>
                    <a:pt x="108223" y="124463"/>
                  </a:lnTo>
                  <a:lnTo>
                    <a:pt x="108223" y="145818"/>
                  </a:lnTo>
                  <a:lnTo>
                    <a:pt x="70580" y="145818"/>
                  </a:lnTo>
                  <a:lnTo>
                    <a:pt x="70580" y="175498"/>
                  </a:lnTo>
                  <a:lnTo>
                    <a:pt x="44701" y="175498"/>
                  </a:lnTo>
                  <a:lnTo>
                    <a:pt x="44701" y="145818"/>
                  </a:lnTo>
                  <a:lnTo>
                    <a:pt x="7058" y="145818"/>
                  </a:lnTo>
                  <a:lnTo>
                    <a:pt x="7058" y="124463"/>
                  </a:lnTo>
                  <a:lnTo>
                    <a:pt x="44701" y="124463"/>
                  </a:lnTo>
                  <a:lnTo>
                    <a:pt x="44701" y="112156"/>
                  </a:lnTo>
                  <a:lnTo>
                    <a:pt x="7058" y="112156"/>
                  </a:lnTo>
                  <a:lnTo>
                    <a:pt x="7058" y="90801"/>
                  </a:lnTo>
                  <a:lnTo>
                    <a:pt x="34205" y="90801"/>
                  </a:lnTo>
                  <a:close/>
                  <a:moveTo>
                    <a:pt x="211770" y="1200"/>
                  </a:moveTo>
                  <a:lnTo>
                    <a:pt x="313982" y="1200"/>
                  </a:lnTo>
                  <a:cubicBezTo>
                    <a:pt x="318650" y="1200"/>
                    <a:pt x="321850" y="2600"/>
                    <a:pt x="323583" y="5400"/>
                  </a:cubicBezTo>
                  <a:cubicBezTo>
                    <a:pt x="325317" y="8067"/>
                    <a:pt x="325517" y="11601"/>
                    <a:pt x="324184" y="16002"/>
                  </a:cubicBezTo>
                  <a:cubicBezTo>
                    <a:pt x="311782" y="57340"/>
                    <a:pt x="297114" y="105546"/>
                    <a:pt x="280178" y="160620"/>
                  </a:cubicBezTo>
                  <a:lnTo>
                    <a:pt x="236773" y="160620"/>
                  </a:lnTo>
                  <a:lnTo>
                    <a:pt x="273177" y="43205"/>
                  </a:lnTo>
                  <a:lnTo>
                    <a:pt x="211770" y="43205"/>
                  </a:lnTo>
                  <a:lnTo>
                    <a:pt x="214770" y="14401"/>
                  </a:lnTo>
                  <a:close/>
                  <a:moveTo>
                    <a:pt x="672827" y="0"/>
                  </a:moveTo>
                  <a:cubicBezTo>
                    <a:pt x="693096" y="0"/>
                    <a:pt x="708165" y="6334"/>
                    <a:pt x="718033" y="19002"/>
                  </a:cubicBezTo>
                  <a:cubicBezTo>
                    <a:pt x="728167" y="32337"/>
                    <a:pt x="733235" y="53340"/>
                    <a:pt x="733235" y="82010"/>
                  </a:cubicBezTo>
                  <a:cubicBezTo>
                    <a:pt x="733235" y="109747"/>
                    <a:pt x="728367" y="130083"/>
                    <a:pt x="718633" y="143017"/>
                  </a:cubicBezTo>
                  <a:cubicBezTo>
                    <a:pt x="708898" y="156086"/>
                    <a:pt x="693630" y="162620"/>
                    <a:pt x="672827" y="162620"/>
                  </a:cubicBezTo>
                  <a:cubicBezTo>
                    <a:pt x="651091" y="162620"/>
                    <a:pt x="635489" y="156286"/>
                    <a:pt x="626021" y="143618"/>
                  </a:cubicBezTo>
                  <a:cubicBezTo>
                    <a:pt x="616820" y="131083"/>
                    <a:pt x="612220" y="110547"/>
                    <a:pt x="612220" y="82010"/>
                  </a:cubicBezTo>
                  <a:cubicBezTo>
                    <a:pt x="612220" y="52806"/>
                    <a:pt x="617154" y="31737"/>
                    <a:pt x="627021" y="18802"/>
                  </a:cubicBezTo>
                  <a:cubicBezTo>
                    <a:pt x="636489" y="6267"/>
                    <a:pt x="651758" y="0"/>
                    <a:pt x="672827" y="0"/>
                  </a:cubicBezTo>
                  <a:close/>
                  <a:moveTo>
                    <a:pt x="539477" y="0"/>
                  </a:moveTo>
                  <a:cubicBezTo>
                    <a:pt x="559746" y="0"/>
                    <a:pt x="574815" y="6334"/>
                    <a:pt x="584683" y="19002"/>
                  </a:cubicBezTo>
                  <a:cubicBezTo>
                    <a:pt x="594817" y="32337"/>
                    <a:pt x="599885" y="53340"/>
                    <a:pt x="599885" y="82010"/>
                  </a:cubicBezTo>
                  <a:cubicBezTo>
                    <a:pt x="599885" y="109747"/>
                    <a:pt x="595017" y="130083"/>
                    <a:pt x="585283" y="143017"/>
                  </a:cubicBezTo>
                  <a:cubicBezTo>
                    <a:pt x="575548" y="156086"/>
                    <a:pt x="560280" y="162620"/>
                    <a:pt x="539477" y="162620"/>
                  </a:cubicBezTo>
                  <a:cubicBezTo>
                    <a:pt x="517741" y="162620"/>
                    <a:pt x="502139" y="156286"/>
                    <a:pt x="492671" y="143618"/>
                  </a:cubicBezTo>
                  <a:cubicBezTo>
                    <a:pt x="483470" y="131083"/>
                    <a:pt x="478870" y="110547"/>
                    <a:pt x="478870" y="82010"/>
                  </a:cubicBezTo>
                  <a:cubicBezTo>
                    <a:pt x="478870" y="52806"/>
                    <a:pt x="483803" y="31737"/>
                    <a:pt x="493671" y="18802"/>
                  </a:cubicBezTo>
                  <a:cubicBezTo>
                    <a:pt x="503139" y="6267"/>
                    <a:pt x="518408" y="0"/>
                    <a:pt x="539477" y="0"/>
                  </a:cubicBezTo>
                  <a:close/>
                  <a:moveTo>
                    <a:pt x="406127" y="0"/>
                  </a:moveTo>
                  <a:cubicBezTo>
                    <a:pt x="426396" y="0"/>
                    <a:pt x="441465" y="6334"/>
                    <a:pt x="451333" y="19002"/>
                  </a:cubicBezTo>
                  <a:cubicBezTo>
                    <a:pt x="461467" y="32337"/>
                    <a:pt x="466535" y="53340"/>
                    <a:pt x="466535" y="82010"/>
                  </a:cubicBezTo>
                  <a:cubicBezTo>
                    <a:pt x="466535" y="109747"/>
                    <a:pt x="461667" y="130083"/>
                    <a:pt x="451933" y="143017"/>
                  </a:cubicBezTo>
                  <a:cubicBezTo>
                    <a:pt x="442198" y="156086"/>
                    <a:pt x="426930" y="162620"/>
                    <a:pt x="406127" y="162620"/>
                  </a:cubicBezTo>
                  <a:cubicBezTo>
                    <a:pt x="384391" y="162620"/>
                    <a:pt x="368789" y="156286"/>
                    <a:pt x="359321" y="143618"/>
                  </a:cubicBezTo>
                  <a:cubicBezTo>
                    <a:pt x="350120" y="131083"/>
                    <a:pt x="345520" y="110547"/>
                    <a:pt x="345520" y="82010"/>
                  </a:cubicBezTo>
                  <a:cubicBezTo>
                    <a:pt x="345520" y="52806"/>
                    <a:pt x="350453" y="31737"/>
                    <a:pt x="360321" y="18802"/>
                  </a:cubicBezTo>
                  <a:cubicBezTo>
                    <a:pt x="369789" y="6267"/>
                    <a:pt x="385058" y="0"/>
                    <a:pt x="406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accent2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120000"/>
                </a:lnSpc>
              </a:pPr>
              <a:endParaRPr lang="zh-CN" altLang="en-US" sz="1200" dirty="0">
                <a:solidFill>
                  <a:schemeClr val="bg1"/>
                </a:solidFill>
                <a:effectLst>
                  <a:outerShdw blurRad="63500" sx="102000" sy="102000" algn="ctr" rotWithShape="0">
                    <a:schemeClr val="accent2">
                      <a:alpha val="40000"/>
                    </a:schemeClr>
                  </a:outerShdw>
                </a:effectLst>
                <a:latin typeface="+mn-ea"/>
                <a:cs typeface="OPPOSans H" panose="00020600040101010101" pitchFamily="18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CF2578D-E311-45F0-A213-31FBDEEB5B5C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723900" y="6223036"/>
            <a:ext cx="789925" cy="72000"/>
            <a:chOff x="723900" y="6191200"/>
            <a:chExt cx="1184888" cy="108000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4EE92092-5809-404C-BBDA-3A42B4F9E2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8862" y="6191200"/>
              <a:ext cx="108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4223EE40-C16A-4FA4-8939-04AE5D4F88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3900" y="6191200"/>
              <a:ext cx="108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C2BE0787-C8FE-4F15-B8D8-A9C6296176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73824" y="6191200"/>
              <a:ext cx="108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342835AA-E9B0-4C33-B0F5-52D46BA594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0786" y="6191200"/>
              <a:ext cx="108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7DACCE51-2A34-4746-8B8F-1F8DFB30AE8E}"/>
                </a:ext>
              </a:extLst>
            </p:cNvPr>
            <p:cNvSpPr/>
            <p:nvPr/>
          </p:nvSpPr>
          <p:spPr>
            <a:xfrm rot="16200000">
              <a:off x="1674788" y="6065200"/>
              <a:ext cx="108000" cy="36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3289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2483B6-74D3-38B0-3CA0-F1E49B0E81D0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46407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任意多边形: 形状 349">
            <a:extLst>
              <a:ext uri="{FF2B5EF4-FFF2-40B4-BE49-F238E27FC236}">
                <a16:creationId xmlns:a16="http://schemas.microsoft.com/office/drawing/2014/main" id="{F3829440-E368-4CBC-ADE5-C507E3003CF6}"/>
              </a:ext>
            </a:extLst>
          </p:cNvPr>
          <p:cNvSpPr/>
          <p:nvPr/>
        </p:nvSpPr>
        <p:spPr>
          <a:xfrm>
            <a:off x="-5860" y="4384196"/>
            <a:ext cx="12197860" cy="2571973"/>
          </a:xfrm>
          <a:custGeom>
            <a:avLst/>
            <a:gdLst>
              <a:gd name="connsiteX0" fmla="*/ 195628 w 12197860"/>
              <a:gd name="connsiteY0" fmla="*/ 791 h 2571973"/>
              <a:gd name="connsiteX1" fmla="*/ 7155099 w 12197860"/>
              <a:gd name="connsiteY1" fmla="*/ 1622129 h 2571973"/>
              <a:gd name="connsiteX2" fmla="*/ 11785124 w 12197860"/>
              <a:gd name="connsiteY2" fmla="*/ 885137 h 2571973"/>
              <a:gd name="connsiteX3" fmla="*/ 12197860 w 12197860"/>
              <a:gd name="connsiteY3" fmla="*/ 714091 h 2571973"/>
              <a:gd name="connsiteX4" fmla="*/ 12197860 w 12197860"/>
              <a:gd name="connsiteY4" fmla="*/ 2571973 h 2571973"/>
              <a:gd name="connsiteX5" fmla="*/ 5861 w 12197860"/>
              <a:gd name="connsiteY5" fmla="*/ 2571973 h 2571973"/>
              <a:gd name="connsiteX6" fmla="*/ 0 w 12197860"/>
              <a:gd name="connsiteY6" fmla="*/ 10373 h 2571973"/>
              <a:gd name="connsiteX7" fmla="*/ 195628 w 12197860"/>
              <a:gd name="connsiteY7" fmla="*/ 791 h 2571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7860" h="2571973">
                <a:moveTo>
                  <a:pt x="195628" y="791"/>
                </a:moveTo>
                <a:cubicBezTo>
                  <a:pt x="2245828" y="-41615"/>
                  <a:pt x="5166726" y="1634354"/>
                  <a:pt x="7155099" y="1622129"/>
                </a:cubicBezTo>
                <a:cubicBezTo>
                  <a:pt x="8946880" y="1611113"/>
                  <a:pt x="10591464" y="1329686"/>
                  <a:pt x="11785124" y="885137"/>
                </a:cubicBezTo>
                <a:lnTo>
                  <a:pt x="12197860" y="714091"/>
                </a:lnTo>
                <a:lnTo>
                  <a:pt x="12197860" y="2571973"/>
                </a:lnTo>
                <a:lnTo>
                  <a:pt x="5861" y="2571973"/>
                </a:lnTo>
                <a:cubicBezTo>
                  <a:pt x="3907" y="1632137"/>
                  <a:pt x="1954" y="950209"/>
                  <a:pt x="0" y="10373"/>
                </a:cubicBezTo>
                <a:cubicBezTo>
                  <a:pt x="64263" y="5315"/>
                  <a:pt x="129493" y="2159"/>
                  <a:pt x="195628" y="791"/>
                </a:cubicBezTo>
                <a:close/>
              </a:path>
            </a:pathLst>
          </a:custGeom>
          <a:gradFill flip="none" rotWithShape="1">
            <a:gsLst>
              <a:gs pos="0">
                <a:srgbClr val="0624A0"/>
              </a:gs>
              <a:gs pos="100000">
                <a:srgbClr val="0F7FE6">
                  <a:lumMod val="83000"/>
                  <a:lumOff val="17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9AE72173-345E-4B33-A2D5-F06208E4E9A9}"/>
              </a:ext>
            </a:extLst>
          </p:cNvPr>
          <p:cNvSpPr/>
          <p:nvPr/>
        </p:nvSpPr>
        <p:spPr>
          <a:xfrm rot="216248">
            <a:off x="2005306" y="5433232"/>
            <a:ext cx="10184245" cy="1872924"/>
          </a:xfrm>
          <a:custGeom>
            <a:avLst/>
            <a:gdLst>
              <a:gd name="connsiteX0" fmla="*/ 157915 w 10178350"/>
              <a:gd name="connsiteY0" fmla="*/ 604289 h 1872924"/>
              <a:gd name="connsiteX1" fmla="*/ 344567 w 10178350"/>
              <a:gd name="connsiteY1" fmla="*/ 635621 h 1872924"/>
              <a:gd name="connsiteX2" fmla="*/ 4119824 w 10178350"/>
              <a:gd name="connsiteY2" fmla="*/ 1400706 h 1872924"/>
              <a:gd name="connsiteX3" fmla="*/ 7199922 w 10178350"/>
              <a:gd name="connsiteY3" fmla="*/ 1344808 h 1872924"/>
              <a:gd name="connsiteX4" fmla="*/ 10122214 w 10178350"/>
              <a:gd name="connsiteY4" fmla="*/ 12007 h 1872924"/>
              <a:gd name="connsiteX5" fmla="*/ 10156286 w 10178350"/>
              <a:gd name="connsiteY5" fmla="*/ 0 h 1872924"/>
              <a:gd name="connsiteX6" fmla="*/ 10178350 w 10178350"/>
              <a:gd name="connsiteY6" fmla="*/ 350303 h 1872924"/>
              <a:gd name="connsiteX7" fmla="*/ 10050881 w 10178350"/>
              <a:gd name="connsiteY7" fmla="*/ 399376 h 1872924"/>
              <a:gd name="connsiteX8" fmla="*/ 7199922 w 10178350"/>
              <a:gd name="connsiteY8" fmla="*/ 1703356 h 1872924"/>
              <a:gd name="connsiteX9" fmla="*/ 4119825 w 10178350"/>
              <a:gd name="connsiteY9" fmla="*/ 1759254 h 1872924"/>
              <a:gd name="connsiteX10" fmla="*/ 111939 w 10178350"/>
              <a:gd name="connsiteY10" fmla="*/ 955119 h 1872924"/>
              <a:gd name="connsiteX11" fmla="*/ 0 w 10178350"/>
              <a:gd name="connsiteY11" fmla="*/ 939513 h 1872924"/>
              <a:gd name="connsiteX0" fmla="*/ 163810 w 10184245"/>
              <a:gd name="connsiteY0" fmla="*/ 604289 h 1872924"/>
              <a:gd name="connsiteX1" fmla="*/ 350462 w 10184245"/>
              <a:gd name="connsiteY1" fmla="*/ 635621 h 1872924"/>
              <a:gd name="connsiteX2" fmla="*/ 4125719 w 10184245"/>
              <a:gd name="connsiteY2" fmla="*/ 1400706 h 1872924"/>
              <a:gd name="connsiteX3" fmla="*/ 7205817 w 10184245"/>
              <a:gd name="connsiteY3" fmla="*/ 1344808 h 1872924"/>
              <a:gd name="connsiteX4" fmla="*/ 10128109 w 10184245"/>
              <a:gd name="connsiteY4" fmla="*/ 12007 h 1872924"/>
              <a:gd name="connsiteX5" fmla="*/ 10162181 w 10184245"/>
              <a:gd name="connsiteY5" fmla="*/ 0 h 1872924"/>
              <a:gd name="connsiteX6" fmla="*/ 10184245 w 10184245"/>
              <a:gd name="connsiteY6" fmla="*/ 350303 h 1872924"/>
              <a:gd name="connsiteX7" fmla="*/ 10056776 w 10184245"/>
              <a:gd name="connsiteY7" fmla="*/ 399376 h 1872924"/>
              <a:gd name="connsiteX8" fmla="*/ 7205817 w 10184245"/>
              <a:gd name="connsiteY8" fmla="*/ 1703356 h 1872924"/>
              <a:gd name="connsiteX9" fmla="*/ 4125720 w 10184245"/>
              <a:gd name="connsiteY9" fmla="*/ 1759254 h 1872924"/>
              <a:gd name="connsiteX10" fmla="*/ 117834 w 10184245"/>
              <a:gd name="connsiteY10" fmla="*/ 955119 h 1872924"/>
              <a:gd name="connsiteX11" fmla="*/ 0 w 10184245"/>
              <a:gd name="connsiteY11" fmla="*/ 845914 h 1872924"/>
              <a:gd name="connsiteX12" fmla="*/ 163810 w 10184245"/>
              <a:gd name="connsiteY12" fmla="*/ 604289 h 1872924"/>
              <a:gd name="connsiteX0" fmla="*/ 163810 w 10184245"/>
              <a:gd name="connsiteY0" fmla="*/ 604289 h 1872924"/>
              <a:gd name="connsiteX1" fmla="*/ 350462 w 10184245"/>
              <a:gd name="connsiteY1" fmla="*/ 635621 h 1872924"/>
              <a:gd name="connsiteX2" fmla="*/ 4125719 w 10184245"/>
              <a:gd name="connsiteY2" fmla="*/ 1400706 h 1872924"/>
              <a:gd name="connsiteX3" fmla="*/ 7205817 w 10184245"/>
              <a:gd name="connsiteY3" fmla="*/ 1344808 h 1872924"/>
              <a:gd name="connsiteX4" fmla="*/ 10128109 w 10184245"/>
              <a:gd name="connsiteY4" fmla="*/ 12007 h 1872924"/>
              <a:gd name="connsiteX5" fmla="*/ 10162181 w 10184245"/>
              <a:gd name="connsiteY5" fmla="*/ 0 h 1872924"/>
              <a:gd name="connsiteX6" fmla="*/ 10184245 w 10184245"/>
              <a:gd name="connsiteY6" fmla="*/ 350303 h 1872924"/>
              <a:gd name="connsiteX7" fmla="*/ 10056776 w 10184245"/>
              <a:gd name="connsiteY7" fmla="*/ 399376 h 1872924"/>
              <a:gd name="connsiteX8" fmla="*/ 7205817 w 10184245"/>
              <a:gd name="connsiteY8" fmla="*/ 1703356 h 1872924"/>
              <a:gd name="connsiteX9" fmla="*/ 4125720 w 10184245"/>
              <a:gd name="connsiteY9" fmla="*/ 1759254 h 1872924"/>
              <a:gd name="connsiteX10" fmla="*/ 188031 w 10184245"/>
              <a:gd name="connsiteY10" fmla="*/ 950697 h 1872924"/>
              <a:gd name="connsiteX11" fmla="*/ 0 w 10184245"/>
              <a:gd name="connsiteY11" fmla="*/ 845914 h 1872924"/>
              <a:gd name="connsiteX12" fmla="*/ 163810 w 10184245"/>
              <a:gd name="connsiteY12" fmla="*/ 604289 h 187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184245" h="1872924">
                <a:moveTo>
                  <a:pt x="163810" y="604289"/>
                </a:moveTo>
                <a:lnTo>
                  <a:pt x="350462" y="635621"/>
                </a:lnTo>
                <a:cubicBezTo>
                  <a:pt x="1471220" y="836671"/>
                  <a:pt x="3060539" y="1287195"/>
                  <a:pt x="4125719" y="1400706"/>
                </a:cubicBezTo>
                <a:cubicBezTo>
                  <a:pt x="5343069" y="1530434"/>
                  <a:pt x="6136785" y="1592706"/>
                  <a:pt x="7205817" y="1344808"/>
                </a:cubicBezTo>
                <a:cubicBezTo>
                  <a:pt x="8074405" y="1143391"/>
                  <a:pt x="9384611" y="302629"/>
                  <a:pt x="10128109" y="12007"/>
                </a:cubicBezTo>
                <a:lnTo>
                  <a:pt x="10162181" y="0"/>
                </a:lnTo>
                <a:lnTo>
                  <a:pt x="10184245" y="350303"/>
                </a:lnTo>
                <a:lnTo>
                  <a:pt x="10056776" y="399376"/>
                </a:lnTo>
                <a:cubicBezTo>
                  <a:pt x="9303154" y="713100"/>
                  <a:pt x="8047261" y="1508232"/>
                  <a:pt x="7205817" y="1703356"/>
                </a:cubicBezTo>
                <a:cubicBezTo>
                  <a:pt x="6136785" y="1951254"/>
                  <a:pt x="5343069" y="1888982"/>
                  <a:pt x="4125720" y="1759254"/>
                </a:cubicBezTo>
                <a:cubicBezTo>
                  <a:pt x="2984455" y="1637635"/>
                  <a:pt x="1311696" y="1124718"/>
                  <a:pt x="188031" y="950697"/>
                </a:cubicBezTo>
                <a:lnTo>
                  <a:pt x="0" y="845914"/>
                </a:lnTo>
                <a:cubicBezTo>
                  <a:pt x="52638" y="734173"/>
                  <a:pt x="111172" y="716030"/>
                  <a:pt x="163810" y="604289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12000"/>
                </a:schemeClr>
              </a:gs>
              <a:gs pos="61000">
                <a:schemeClr val="bg1">
                  <a:alpha val="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136" name="图片 135">
            <a:extLst>
              <a:ext uri="{FF2B5EF4-FFF2-40B4-BE49-F238E27FC236}">
                <a16:creationId xmlns:a16="http://schemas.microsoft.com/office/drawing/2014/main" id="{514F4E02-5D57-495A-ADCC-68967F3BDE4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 rot="219586">
            <a:off x="-122642" y="5832199"/>
            <a:ext cx="4618103" cy="660161"/>
          </a:xfrm>
          <a:prstGeom prst="rect">
            <a:avLst/>
          </a:prstGeom>
        </p:spPr>
      </p:pic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5FDBA3A4-CE08-41A2-9C19-182C8B63F092}"/>
              </a:ext>
            </a:extLst>
          </p:cNvPr>
          <p:cNvSpPr/>
          <p:nvPr/>
        </p:nvSpPr>
        <p:spPr>
          <a:xfrm rot="154643">
            <a:off x="-474666" y="4941223"/>
            <a:ext cx="12652524" cy="1709621"/>
          </a:xfrm>
          <a:custGeom>
            <a:avLst/>
            <a:gdLst>
              <a:gd name="connsiteX0" fmla="*/ 12634608 w 12652524"/>
              <a:gd name="connsiteY0" fmla="*/ 0 h 1709621"/>
              <a:gd name="connsiteX1" fmla="*/ 12652524 w 12652524"/>
              <a:gd name="connsiteY1" fmla="*/ 397993 h 1709621"/>
              <a:gd name="connsiteX2" fmla="*/ 12456350 w 12652524"/>
              <a:gd name="connsiteY2" fmla="*/ 513891 h 1709621"/>
              <a:gd name="connsiteX3" fmla="*/ 9828218 w 12652524"/>
              <a:gd name="connsiteY3" fmla="*/ 1540053 h 1709621"/>
              <a:gd name="connsiteX4" fmla="*/ 6773188 w 12652524"/>
              <a:gd name="connsiteY4" fmla="*/ 1595951 h 1709621"/>
              <a:gd name="connsiteX5" fmla="*/ 2797920 w 12652524"/>
              <a:gd name="connsiteY5" fmla="*/ 791817 h 1709621"/>
              <a:gd name="connsiteX6" fmla="*/ 2766246 w 12652524"/>
              <a:gd name="connsiteY6" fmla="*/ 787364 h 1709621"/>
              <a:gd name="connsiteX7" fmla="*/ 2956352 w 12652524"/>
              <a:gd name="connsiteY7" fmla="*/ 460081 h 1709621"/>
              <a:gd name="connsiteX8" fmla="*/ 3028656 w 12652524"/>
              <a:gd name="connsiteY8" fmla="*/ 472318 h 1709621"/>
              <a:gd name="connsiteX9" fmla="*/ 6773188 w 12652524"/>
              <a:gd name="connsiteY9" fmla="*/ 1237403 h 1709621"/>
              <a:gd name="connsiteX10" fmla="*/ 9828218 w 12652524"/>
              <a:gd name="connsiteY10" fmla="*/ 1181505 h 1709621"/>
              <a:gd name="connsiteX11" fmla="*/ 12528669 w 12652524"/>
              <a:gd name="connsiteY11" fmla="*/ 53389 h 1709621"/>
              <a:gd name="connsiteX12" fmla="*/ 141601 w 12652524"/>
              <a:gd name="connsiteY12" fmla="*/ 485392 h 1709621"/>
              <a:gd name="connsiteX13" fmla="*/ 448695 w 12652524"/>
              <a:gd name="connsiteY13" fmla="*/ 663771 h 1709621"/>
              <a:gd name="connsiteX14" fmla="*/ 373280 w 12652524"/>
              <a:gd name="connsiteY14" fmla="*/ 689012 h 1709621"/>
              <a:gd name="connsiteX15" fmla="*/ 198858 w 12652524"/>
              <a:gd name="connsiteY15" fmla="*/ 788164 h 1709621"/>
              <a:gd name="connsiteX16" fmla="*/ 17552 w 12652524"/>
              <a:gd name="connsiteY16" fmla="*/ 1132584 h 1709621"/>
              <a:gd name="connsiteX17" fmla="*/ 9882 w 12652524"/>
              <a:gd name="connsiteY17" fmla="*/ 1196576 h 1709621"/>
              <a:gd name="connsiteX18" fmla="*/ 1 w 12652524"/>
              <a:gd name="connsiteY18" fmla="*/ 1006830 h 1709621"/>
              <a:gd name="connsiteX19" fmla="*/ 103352 w 12652524"/>
              <a:gd name="connsiteY19" fmla="*/ 535968 h 170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652524" h="1709621">
                <a:moveTo>
                  <a:pt x="12634608" y="0"/>
                </a:moveTo>
                <a:lnTo>
                  <a:pt x="12652524" y="397993"/>
                </a:lnTo>
                <a:lnTo>
                  <a:pt x="12456350" y="513891"/>
                </a:lnTo>
                <a:cubicBezTo>
                  <a:pt x="11694346" y="931730"/>
                  <a:pt x="10598616" y="1359939"/>
                  <a:pt x="9828218" y="1540053"/>
                </a:cubicBezTo>
                <a:cubicBezTo>
                  <a:pt x="8767886" y="1787951"/>
                  <a:pt x="7980630" y="1725679"/>
                  <a:pt x="6773188" y="1595951"/>
                </a:cubicBezTo>
                <a:cubicBezTo>
                  <a:pt x="5641211" y="1474332"/>
                  <a:pt x="3912442" y="965836"/>
                  <a:pt x="2797920" y="791817"/>
                </a:cubicBezTo>
                <a:lnTo>
                  <a:pt x="2766246" y="787364"/>
                </a:lnTo>
                <a:lnTo>
                  <a:pt x="2956352" y="460081"/>
                </a:lnTo>
                <a:lnTo>
                  <a:pt x="3028656" y="472318"/>
                </a:lnTo>
                <a:cubicBezTo>
                  <a:pt x="4140292" y="673368"/>
                  <a:pt x="5716676" y="1123891"/>
                  <a:pt x="6773188" y="1237403"/>
                </a:cubicBezTo>
                <a:cubicBezTo>
                  <a:pt x="7980630" y="1367131"/>
                  <a:pt x="8767886" y="1429404"/>
                  <a:pt x="9828218" y="1181505"/>
                </a:cubicBezTo>
                <a:cubicBezTo>
                  <a:pt x="10623467" y="995581"/>
                  <a:pt x="11767468" y="436083"/>
                  <a:pt x="12528669" y="53389"/>
                </a:cubicBezTo>
                <a:close/>
                <a:moveTo>
                  <a:pt x="141601" y="485392"/>
                </a:moveTo>
                <a:lnTo>
                  <a:pt x="448695" y="663771"/>
                </a:lnTo>
                <a:lnTo>
                  <a:pt x="373280" y="689012"/>
                </a:lnTo>
                <a:cubicBezTo>
                  <a:pt x="308062" y="715176"/>
                  <a:pt x="249752" y="747895"/>
                  <a:pt x="198858" y="788164"/>
                </a:cubicBezTo>
                <a:cubicBezTo>
                  <a:pt x="97072" y="868701"/>
                  <a:pt x="42544" y="988403"/>
                  <a:pt x="17552" y="1132584"/>
                </a:cubicBezTo>
                <a:lnTo>
                  <a:pt x="9882" y="1196576"/>
                </a:lnTo>
                <a:lnTo>
                  <a:pt x="1" y="1006830"/>
                </a:lnTo>
                <a:cubicBezTo>
                  <a:pt x="-127" y="821219"/>
                  <a:pt x="25912" y="657294"/>
                  <a:pt x="103352" y="535968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18000"/>
                </a:schemeClr>
              </a:gs>
              <a:gs pos="61000">
                <a:schemeClr val="bg1">
                  <a:alpha val="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R"/>
                <a:ea typeface="OPPOSans R"/>
                <a:cs typeface="Arial" pitchFamily="34" charset="0"/>
                <a:sym typeface="Wingdings" panose="05000000000000000000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0FF3FDAC-83B5-4187-9D83-C95DD3FF0D5C}"/>
              </a:ext>
            </a:extLst>
          </p:cNvPr>
          <p:cNvGrpSpPr>
            <a:grpSpLocks/>
          </p:cNvGrpSpPr>
          <p:nvPr/>
        </p:nvGrpSpPr>
        <p:grpSpPr>
          <a:xfrm>
            <a:off x="868988" y="2091807"/>
            <a:ext cx="3630885" cy="4137010"/>
            <a:chOff x="2423592" y="1622085"/>
            <a:chExt cx="3528392" cy="4020230"/>
          </a:xfrm>
          <a:scene3d>
            <a:camera prst="perspectiveContrastingRightFacing">
              <a:rot lat="18571" lon="20100573" rev="212402"/>
            </a:camera>
            <a:lightRig rig="threePt" dir="t"/>
          </a:scene3d>
        </p:grpSpPr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7C9AB1B4-C018-4EF5-AA6A-6AB6E993E3D5}"/>
                </a:ext>
              </a:extLst>
            </p:cNvPr>
            <p:cNvSpPr/>
            <p:nvPr/>
          </p:nvSpPr>
          <p:spPr>
            <a:xfrm>
              <a:off x="2423592" y="1622085"/>
              <a:ext cx="3528392" cy="4020230"/>
            </a:xfrm>
            <a:custGeom>
              <a:avLst/>
              <a:gdLst>
                <a:gd name="connsiteX0" fmla="*/ 1391752 w 2783507"/>
                <a:gd name="connsiteY0" fmla="*/ 0 h 3171514"/>
                <a:gd name="connsiteX1" fmla="*/ 1534114 w 2783507"/>
                <a:gd name="connsiteY1" fmla="*/ 101072 h 3171514"/>
                <a:gd name="connsiteX2" fmla="*/ 2594125 w 2783507"/>
                <a:gd name="connsiteY2" fmla="*/ 498911 h 3171514"/>
                <a:gd name="connsiteX3" fmla="*/ 2740860 w 2783507"/>
                <a:gd name="connsiteY3" fmla="*/ 504924 h 3171514"/>
                <a:gd name="connsiteX4" fmla="*/ 2757368 w 2783507"/>
                <a:gd name="connsiteY4" fmla="*/ 602245 h 3171514"/>
                <a:gd name="connsiteX5" fmla="*/ 2783507 w 2783507"/>
                <a:gd name="connsiteY5" fmla="*/ 993723 h 3171514"/>
                <a:gd name="connsiteX6" fmla="*/ 1447218 w 2783507"/>
                <a:gd name="connsiteY6" fmla="*/ 3160329 h 3171514"/>
                <a:gd name="connsiteX7" fmla="*/ 1391754 w 2783507"/>
                <a:gd name="connsiteY7" fmla="*/ 3171514 h 3171514"/>
                <a:gd name="connsiteX8" fmla="*/ 1336290 w 2783507"/>
                <a:gd name="connsiteY8" fmla="*/ 3160329 h 3171514"/>
                <a:gd name="connsiteX9" fmla="*/ 0 w 2783507"/>
                <a:gd name="connsiteY9" fmla="*/ 993723 h 3171514"/>
                <a:gd name="connsiteX10" fmla="*/ 26140 w 2783507"/>
                <a:gd name="connsiteY10" fmla="*/ 602245 h 3171514"/>
                <a:gd name="connsiteX11" fmla="*/ 42647 w 2783507"/>
                <a:gd name="connsiteY11" fmla="*/ 504924 h 3171514"/>
                <a:gd name="connsiteX12" fmla="*/ 189379 w 2783507"/>
                <a:gd name="connsiteY12" fmla="*/ 498911 h 3171514"/>
                <a:gd name="connsiteX13" fmla="*/ 1249389 w 2783507"/>
                <a:gd name="connsiteY13" fmla="*/ 101072 h 317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83507" h="3171514">
                  <a:moveTo>
                    <a:pt x="1391752" y="0"/>
                  </a:moveTo>
                  <a:lnTo>
                    <a:pt x="1534114" y="101072"/>
                  </a:lnTo>
                  <a:cubicBezTo>
                    <a:pt x="1874823" y="325956"/>
                    <a:pt x="2242273" y="460523"/>
                    <a:pt x="2594125" y="498911"/>
                  </a:cubicBezTo>
                  <a:lnTo>
                    <a:pt x="2740860" y="504924"/>
                  </a:lnTo>
                  <a:lnTo>
                    <a:pt x="2757368" y="602245"/>
                  </a:lnTo>
                  <a:cubicBezTo>
                    <a:pt x="2774543" y="729309"/>
                    <a:pt x="2783507" y="860133"/>
                    <a:pt x="2783507" y="993723"/>
                  </a:cubicBezTo>
                  <a:cubicBezTo>
                    <a:pt x="2783507" y="2062447"/>
                    <a:pt x="2209837" y="2954111"/>
                    <a:pt x="1447218" y="3160329"/>
                  </a:cubicBezTo>
                  <a:lnTo>
                    <a:pt x="1391754" y="3171514"/>
                  </a:lnTo>
                  <a:lnTo>
                    <a:pt x="1336290" y="3160329"/>
                  </a:lnTo>
                  <a:cubicBezTo>
                    <a:pt x="573671" y="2954111"/>
                    <a:pt x="0" y="2062447"/>
                    <a:pt x="0" y="993723"/>
                  </a:cubicBezTo>
                  <a:cubicBezTo>
                    <a:pt x="0" y="860133"/>
                    <a:pt x="8964" y="729309"/>
                    <a:pt x="26140" y="602245"/>
                  </a:cubicBezTo>
                  <a:lnTo>
                    <a:pt x="42647" y="504924"/>
                  </a:lnTo>
                  <a:lnTo>
                    <a:pt x="189379" y="498911"/>
                  </a:lnTo>
                  <a:cubicBezTo>
                    <a:pt x="541230" y="460523"/>
                    <a:pt x="908681" y="325956"/>
                    <a:pt x="1249389" y="101072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74000">
                    <a:schemeClr val="accent1"/>
                  </a:gs>
                  <a:gs pos="83000">
                    <a:schemeClr val="accent1"/>
                  </a:gs>
                  <a:gs pos="100000">
                    <a:srgbClr val="0F7FE6">
                      <a:lumMod val="30000"/>
                      <a:lumOff val="70000"/>
                    </a:srgbClr>
                  </a:gs>
                </a:gsLst>
                <a:lin ang="5400000" scaled="1"/>
              </a:gradFill>
            </a:ln>
            <a:sp3d extrusionH="342900" contourW="6350" prstMaterial="plastic">
              <a:bevelT h="0"/>
              <a:bevelB h="0"/>
              <a:extrusionClr>
                <a:schemeClr val="accent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 dirty="0">
                <a:solidFill>
                  <a:prstClr val="white"/>
                </a:solidFill>
                <a:latin typeface="OPPOSans M" panose="00020600040101010101" pitchFamily="18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20" name="图片 319">
              <a:extLst>
                <a:ext uri="{FF2B5EF4-FFF2-40B4-BE49-F238E27FC236}">
                  <a16:creationId xmlns:a16="http://schemas.microsoft.com/office/drawing/2014/main" id="{89BAD9DE-5488-442C-8DDD-52393311C2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80765" y="1864119"/>
              <a:ext cx="3184616" cy="3654493"/>
            </a:xfrm>
            <a:custGeom>
              <a:avLst/>
              <a:gdLst>
                <a:gd name="connsiteX0" fmla="*/ 1592307 w 3184616"/>
                <a:gd name="connsiteY0" fmla="*/ 0 h 3654493"/>
                <a:gd name="connsiteX1" fmla="*/ 1755184 w 3184616"/>
                <a:gd name="connsiteY1" fmla="*/ 116465 h 3654493"/>
                <a:gd name="connsiteX2" fmla="*/ 2967944 w 3184616"/>
                <a:gd name="connsiteY2" fmla="*/ 574889 h 3654493"/>
                <a:gd name="connsiteX3" fmla="*/ 3135824 w 3184616"/>
                <a:gd name="connsiteY3" fmla="*/ 581817 h 3654493"/>
                <a:gd name="connsiteX4" fmla="*/ 3154710 w 3184616"/>
                <a:gd name="connsiteY4" fmla="*/ 693959 h 3654493"/>
                <a:gd name="connsiteX5" fmla="*/ 3184616 w 3184616"/>
                <a:gd name="connsiteY5" fmla="*/ 1145054 h 3654493"/>
                <a:gd name="connsiteX6" fmla="*/ 1655765 w 3184616"/>
                <a:gd name="connsiteY6" fmla="*/ 3641605 h 3654493"/>
                <a:gd name="connsiteX7" fmla="*/ 1592309 w 3184616"/>
                <a:gd name="connsiteY7" fmla="*/ 3654493 h 3654493"/>
                <a:gd name="connsiteX8" fmla="*/ 1528853 w 3184616"/>
                <a:gd name="connsiteY8" fmla="*/ 3641605 h 3654493"/>
                <a:gd name="connsiteX9" fmla="*/ 0 w 3184616"/>
                <a:gd name="connsiteY9" fmla="*/ 1145054 h 3654493"/>
                <a:gd name="connsiteX10" fmla="*/ 29907 w 3184616"/>
                <a:gd name="connsiteY10" fmla="*/ 693959 h 3654493"/>
                <a:gd name="connsiteX11" fmla="*/ 48793 w 3184616"/>
                <a:gd name="connsiteY11" fmla="*/ 581817 h 3654493"/>
                <a:gd name="connsiteX12" fmla="*/ 216669 w 3184616"/>
                <a:gd name="connsiteY12" fmla="*/ 574889 h 3654493"/>
                <a:gd name="connsiteX13" fmla="*/ 1429429 w 3184616"/>
                <a:gd name="connsiteY13" fmla="*/ 116465 h 3654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84616" h="3654493">
                  <a:moveTo>
                    <a:pt x="1592307" y="0"/>
                  </a:moveTo>
                  <a:lnTo>
                    <a:pt x="1755184" y="116465"/>
                  </a:lnTo>
                  <a:cubicBezTo>
                    <a:pt x="2144989" y="375595"/>
                    <a:pt x="2565390" y="530655"/>
                    <a:pt x="2967944" y="574889"/>
                  </a:cubicBezTo>
                  <a:lnTo>
                    <a:pt x="3135824" y="581817"/>
                  </a:lnTo>
                  <a:lnTo>
                    <a:pt x="3154710" y="693959"/>
                  </a:lnTo>
                  <a:cubicBezTo>
                    <a:pt x="3174361" y="840374"/>
                    <a:pt x="3184616" y="991120"/>
                    <a:pt x="3184616" y="1145054"/>
                  </a:cubicBezTo>
                  <a:cubicBezTo>
                    <a:pt x="3184616" y="2376530"/>
                    <a:pt x="2528279" y="3403983"/>
                    <a:pt x="1655765" y="3641605"/>
                  </a:cubicBezTo>
                  <a:lnTo>
                    <a:pt x="1592309" y="3654493"/>
                  </a:lnTo>
                  <a:lnTo>
                    <a:pt x="1528853" y="3641605"/>
                  </a:lnTo>
                  <a:cubicBezTo>
                    <a:pt x="656339" y="3403983"/>
                    <a:pt x="0" y="2376530"/>
                    <a:pt x="0" y="1145054"/>
                  </a:cubicBezTo>
                  <a:cubicBezTo>
                    <a:pt x="0" y="991120"/>
                    <a:pt x="10255" y="840374"/>
                    <a:pt x="29907" y="693959"/>
                  </a:cubicBezTo>
                  <a:lnTo>
                    <a:pt x="48793" y="581817"/>
                  </a:lnTo>
                  <a:lnTo>
                    <a:pt x="216669" y="574889"/>
                  </a:lnTo>
                  <a:cubicBezTo>
                    <a:pt x="619222" y="530655"/>
                    <a:pt x="1039624" y="375595"/>
                    <a:pt x="1429429" y="116465"/>
                  </a:cubicBezTo>
                  <a:close/>
                </a:path>
              </a:pathLst>
            </a:custGeom>
          </p:spPr>
        </p:pic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63B76B51-18F4-41EB-B4C6-99D07885FBB7}"/>
              </a:ext>
            </a:extLst>
          </p:cNvPr>
          <p:cNvSpPr txBox="1"/>
          <p:nvPr/>
        </p:nvSpPr>
        <p:spPr>
          <a:xfrm>
            <a:off x="2369065" y="6108865"/>
            <a:ext cx="26316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X6000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牵引车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3C42200-A2B3-4BBD-8EC9-D8717090A0A0}"/>
              </a:ext>
            </a:extLst>
          </p:cNvPr>
          <p:cNvSpPr txBox="1"/>
          <p:nvPr/>
        </p:nvSpPr>
        <p:spPr>
          <a:xfrm>
            <a:off x="4007768" y="5949280"/>
            <a:ext cx="7508217" cy="378437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r"/>
            <a:r>
              <a:rPr lang="en-US" altLang="zh-CN" sz="1050" dirty="0"/>
              <a:t> </a:t>
            </a:r>
            <a:r>
              <a:rPr lang="zh-CN" altLang="zh-CN" sz="1050" dirty="0"/>
              <a:t>针对</a:t>
            </a:r>
            <a:r>
              <a:rPr lang="en-US" altLang="zh-CN" sz="1050" dirty="0"/>
              <a:t>2022</a:t>
            </a:r>
            <a:r>
              <a:rPr lang="zh-CN" altLang="zh-CN" sz="1050" dirty="0"/>
              <a:t>年</a:t>
            </a:r>
            <a:r>
              <a:rPr lang="zh-CN" altLang="en-US" sz="1050" dirty="0"/>
              <a:t>以前</a:t>
            </a:r>
            <a:r>
              <a:rPr lang="zh-CN" altLang="zh-CN" sz="1050" dirty="0"/>
              <a:t>订单</a:t>
            </a:r>
            <a:r>
              <a:rPr lang="zh-CN" altLang="en-US" sz="1050" dirty="0"/>
              <a:t>按照</a:t>
            </a:r>
            <a:r>
              <a:rPr lang="en-US" altLang="zh-CN" sz="1050" dirty="0"/>
              <a:t>2022</a:t>
            </a:r>
            <a:r>
              <a:rPr lang="zh-CN" altLang="en-US" sz="1050" dirty="0"/>
              <a:t>年当季度服务活动执行，</a:t>
            </a:r>
            <a:endParaRPr lang="en-US" altLang="zh-CN" sz="1050" dirty="0"/>
          </a:p>
          <a:p>
            <a:pPr algn="r"/>
            <a:r>
              <a:rPr lang="zh-CN" altLang="en-US" sz="1050" dirty="0"/>
              <a:t>也可申请申请更换为此次“</a:t>
            </a:r>
            <a:r>
              <a:rPr lang="en-US" altLang="zh-CN" sz="1050" dirty="0"/>
              <a:t>5</a:t>
            </a:r>
            <a:r>
              <a:rPr lang="zh-CN" altLang="en-US" sz="1050" dirty="0"/>
              <a:t>年或</a:t>
            </a:r>
            <a:r>
              <a:rPr lang="en-US" altLang="zh-CN" sz="1050" dirty="0"/>
              <a:t>100</a:t>
            </a:r>
            <a:r>
              <a:rPr lang="zh-CN" altLang="en-US" sz="1050" dirty="0"/>
              <a:t>万公里”免费保修</a:t>
            </a:r>
            <a:r>
              <a:rPr lang="en-US" altLang="zh-CN" sz="1050" dirty="0"/>
              <a:t>+“5</a:t>
            </a:r>
            <a:r>
              <a:rPr lang="zh-CN" altLang="en-US" sz="1050" dirty="0"/>
              <a:t>年或</a:t>
            </a:r>
            <a:r>
              <a:rPr lang="en-US" altLang="zh-CN" sz="1050" dirty="0"/>
              <a:t>100</a:t>
            </a:r>
            <a:r>
              <a:rPr lang="zh-CN" altLang="en-US" sz="1050" dirty="0"/>
              <a:t>万公里”免费保养的服务政策。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121D19C-C27A-4AF5-AE46-05FABEE0C9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138061" y="4395249"/>
            <a:ext cx="2307494" cy="1786124"/>
          </a:xfrm>
          <a:prstGeom prst="rect">
            <a:avLst/>
          </a:prstGeom>
        </p:spPr>
      </p:pic>
      <p:grpSp>
        <p:nvGrpSpPr>
          <p:cNvPr id="93" name="组合 92">
            <a:extLst>
              <a:ext uri="{FF2B5EF4-FFF2-40B4-BE49-F238E27FC236}">
                <a16:creationId xmlns:a16="http://schemas.microsoft.com/office/drawing/2014/main" id="{0E94685F-E777-461E-AFBB-EAE6A92E9443}"/>
              </a:ext>
            </a:extLst>
          </p:cNvPr>
          <p:cNvGrpSpPr/>
          <p:nvPr/>
        </p:nvGrpSpPr>
        <p:grpSpPr>
          <a:xfrm>
            <a:off x="723900" y="557740"/>
            <a:ext cx="601364" cy="430535"/>
            <a:chOff x="3606800" y="1854200"/>
            <a:chExt cx="1696590" cy="1214641"/>
          </a:xfrm>
          <a:gradFill flip="none" rotWithShape="1">
            <a:gsLst>
              <a:gs pos="0">
                <a:schemeClr val="bg1"/>
              </a:gs>
              <a:gs pos="100000">
                <a:srgbClr val="0F7FE6">
                  <a:alpha val="16000"/>
                </a:srgbClr>
              </a:gs>
            </a:gsLst>
            <a:lin ang="0" scaled="1"/>
          </a:gradFill>
        </p:grpSpPr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FA238515-7256-4249-A46D-6860F2780604}"/>
                </a:ext>
              </a:extLst>
            </p:cNvPr>
            <p:cNvSpPr/>
            <p:nvPr/>
          </p:nvSpPr>
          <p:spPr>
            <a:xfrm>
              <a:off x="3606800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C8722FA0-F156-4127-9DEB-D3A66DB5FCE5}"/>
                </a:ext>
              </a:extLst>
            </p:cNvPr>
            <p:cNvSpPr/>
            <p:nvPr/>
          </p:nvSpPr>
          <p:spPr>
            <a:xfrm>
              <a:off x="3986497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42CF8425-3FB7-4FE0-AAC5-277A3BEE17B8}"/>
                </a:ext>
              </a:extLst>
            </p:cNvPr>
            <p:cNvSpPr/>
            <p:nvPr/>
          </p:nvSpPr>
          <p:spPr>
            <a:xfrm>
              <a:off x="4366195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040EAE4D-0B5C-4067-8E39-34D9112FA586}"/>
                </a:ext>
              </a:extLst>
            </p:cNvPr>
            <p:cNvSpPr/>
            <p:nvPr/>
          </p:nvSpPr>
          <p:spPr>
            <a:xfrm>
              <a:off x="4745892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00D65B31-8CA2-4E54-9468-594A3FAE1655}"/>
                </a:ext>
              </a:extLst>
            </p:cNvPr>
            <p:cNvSpPr/>
            <p:nvPr/>
          </p:nvSpPr>
          <p:spPr>
            <a:xfrm>
              <a:off x="5125590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056CA514-C298-41D5-A137-95A9BB260066}"/>
                </a:ext>
              </a:extLst>
            </p:cNvPr>
            <p:cNvSpPr/>
            <p:nvPr/>
          </p:nvSpPr>
          <p:spPr>
            <a:xfrm>
              <a:off x="3606800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A0E5A4BA-BA98-48D6-A765-E3C7890F8ABD}"/>
                </a:ext>
              </a:extLst>
            </p:cNvPr>
            <p:cNvSpPr/>
            <p:nvPr/>
          </p:nvSpPr>
          <p:spPr>
            <a:xfrm>
              <a:off x="3986497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827409C9-B0A1-48E7-9ACA-F359557FB4B3}"/>
                </a:ext>
              </a:extLst>
            </p:cNvPr>
            <p:cNvSpPr/>
            <p:nvPr/>
          </p:nvSpPr>
          <p:spPr>
            <a:xfrm>
              <a:off x="4366195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9168DBB9-0511-42F6-AC1C-F15FC24CB707}"/>
                </a:ext>
              </a:extLst>
            </p:cNvPr>
            <p:cNvSpPr/>
            <p:nvPr/>
          </p:nvSpPr>
          <p:spPr>
            <a:xfrm>
              <a:off x="4745892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89606791-5818-4C60-8D99-7854C12FC96E}"/>
                </a:ext>
              </a:extLst>
            </p:cNvPr>
            <p:cNvSpPr/>
            <p:nvPr/>
          </p:nvSpPr>
          <p:spPr>
            <a:xfrm>
              <a:off x="5125590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FB7B993A-8116-4B43-A3C5-90E829CDDC2A}"/>
                </a:ext>
              </a:extLst>
            </p:cNvPr>
            <p:cNvSpPr/>
            <p:nvPr/>
          </p:nvSpPr>
          <p:spPr>
            <a:xfrm>
              <a:off x="3606800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FFE1DE3B-3457-433C-B40A-C77A27F6A5B3}"/>
                </a:ext>
              </a:extLst>
            </p:cNvPr>
            <p:cNvSpPr/>
            <p:nvPr/>
          </p:nvSpPr>
          <p:spPr>
            <a:xfrm>
              <a:off x="3986497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607E4F9E-6D23-4265-B83C-7CAB3BF45B49}"/>
                </a:ext>
              </a:extLst>
            </p:cNvPr>
            <p:cNvSpPr/>
            <p:nvPr/>
          </p:nvSpPr>
          <p:spPr>
            <a:xfrm>
              <a:off x="4366195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6D7BF68A-5EC7-4DCC-B18F-F62C75952637}"/>
                </a:ext>
              </a:extLst>
            </p:cNvPr>
            <p:cNvSpPr/>
            <p:nvPr/>
          </p:nvSpPr>
          <p:spPr>
            <a:xfrm>
              <a:off x="4745892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A10F6DC2-C425-4EE5-B82D-874731D74AE8}"/>
                </a:ext>
              </a:extLst>
            </p:cNvPr>
            <p:cNvSpPr/>
            <p:nvPr/>
          </p:nvSpPr>
          <p:spPr>
            <a:xfrm>
              <a:off x="5125590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062AAC46-9196-40EF-8536-FB8E1AD8F495}"/>
                </a:ext>
              </a:extLst>
            </p:cNvPr>
            <p:cNvSpPr/>
            <p:nvPr/>
          </p:nvSpPr>
          <p:spPr>
            <a:xfrm>
              <a:off x="3606800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08E9C355-D0A5-43A3-870F-D40FD3828C39}"/>
                </a:ext>
              </a:extLst>
            </p:cNvPr>
            <p:cNvSpPr/>
            <p:nvPr/>
          </p:nvSpPr>
          <p:spPr>
            <a:xfrm>
              <a:off x="3986497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7308F655-FBC6-4411-9EC8-380328835AB5}"/>
                </a:ext>
              </a:extLst>
            </p:cNvPr>
            <p:cNvSpPr/>
            <p:nvPr/>
          </p:nvSpPr>
          <p:spPr>
            <a:xfrm>
              <a:off x="4366195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692FD2C9-D2C7-4CF0-AFFA-908AAB8A9E80}"/>
                </a:ext>
              </a:extLst>
            </p:cNvPr>
            <p:cNvSpPr/>
            <p:nvPr/>
          </p:nvSpPr>
          <p:spPr>
            <a:xfrm>
              <a:off x="4745892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BF71454B-46C4-4F28-B08B-5DE1A0B181CE}"/>
                </a:ext>
              </a:extLst>
            </p:cNvPr>
            <p:cNvSpPr/>
            <p:nvPr/>
          </p:nvSpPr>
          <p:spPr>
            <a:xfrm>
              <a:off x="5125590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C5A38385-244F-47BA-8806-0668F618C4B7}"/>
                </a:ext>
              </a:extLst>
            </p:cNvPr>
            <p:cNvSpPr/>
            <p:nvPr/>
          </p:nvSpPr>
          <p:spPr>
            <a:xfrm>
              <a:off x="3606800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C5C38762-5717-4A0F-B95C-560249155EAD}"/>
                </a:ext>
              </a:extLst>
            </p:cNvPr>
            <p:cNvSpPr/>
            <p:nvPr/>
          </p:nvSpPr>
          <p:spPr>
            <a:xfrm>
              <a:off x="3986497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683CDB2C-A925-445A-93C0-55F844787FB5}"/>
                </a:ext>
              </a:extLst>
            </p:cNvPr>
            <p:cNvSpPr/>
            <p:nvPr/>
          </p:nvSpPr>
          <p:spPr>
            <a:xfrm>
              <a:off x="4366195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F2D93924-D4F6-4A46-95EE-F6792448D264}"/>
                </a:ext>
              </a:extLst>
            </p:cNvPr>
            <p:cNvSpPr/>
            <p:nvPr/>
          </p:nvSpPr>
          <p:spPr>
            <a:xfrm>
              <a:off x="4745892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A9F7B6E1-B01A-4D93-B54C-8E0E4C2CD069}"/>
                </a:ext>
              </a:extLst>
            </p:cNvPr>
            <p:cNvSpPr/>
            <p:nvPr/>
          </p:nvSpPr>
          <p:spPr>
            <a:xfrm>
              <a:off x="5125590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9" name="文本框 118">
            <a:extLst>
              <a:ext uri="{FF2B5EF4-FFF2-40B4-BE49-F238E27FC236}">
                <a16:creationId xmlns:a16="http://schemas.microsoft.com/office/drawing/2014/main" id="{7A9FB257-D332-4335-A246-C6472F1F8E99}"/>
              </a:ext>
            </a:extLst>
          </p:cNvPr>
          <p:cNvSpPr txBox="1"/>
          <p:nvPr/>
        </p:nvSpPr>
        <p:spPr>
          <a:xfrm>
            <a:off x="961488" y="4671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思源黑体 CN Bold" panose="020B0800000000000000" pitchFamily="34" charset="-122"/>
              </a:rPr>
              <a:t>行业最优服务</a:t>
            </a:r>
          </a:p>
        </p:txBody>
      </p:sp>
      <p:sp>
        <p:nvSpPr>
          <p:cNvPr id="324" name="文本框 323">
            <a:extLst>
              <a:ext uri="{FF2B5EF4-FFF2-40B4-BE49-F238E27FC236}">
                <a16:creationId xmlns:a16="http://schemas.microsoft.com/office/drawing/2014/main" id="{DACDA1B3-6E98-4606-A468-DFA3CA3DD3B9}"/>
              </a:ext>
            </a:extLst>
          </p:cNvPr>
          <p:cNvSpPr txBox="1"/>
          <p:nvPr/>
        </p:nvSpPr>
        <p:spPr>
          <a:xfrm>
            <a:off x="755410" y="1124744"/>
            <a:ext cx="6054173" cy="316305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“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5</a:t>
            </a:r>
            <a:r>
              <a:rPr kumimoji="0" lang="zh-CN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年或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100</a:t>
            </a:r>
            <a:r>
              <a:rPr kumimoji="0" lang="zh-CN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万公里”</a:t>
            </a:r>
            <a:r>
              <a:rPr kumimoji="0" lang="zh-CN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三包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 +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“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5</a:t>
            </a:r>
            <a:r>
              <a:rPr kumimoji="0" lang="zh-CN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年或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100</a:t>
            </a:r>
            <a:r>
              <a:rPr kumimoji="0" lang="zh-CN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万公里”</a:t>
            </a:r>
            <a:r>
              <a:rPr kumimoji="0" lang="zh-CN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免费保养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25" name="文本框 324">
            <a:extLst>
              <a:ext uri="{FF2B5EF4-FFF2-40B4-BE49-F238E27FC236}">
                <a16:creationId xmlns:a16="http://schemas.microsoft.com/office/drawing/2014/main" id="{D93FC080-9BDE-4A66-B1BA-168DF2ADEB0C}"/>
              </a:ext>
            </a:extLst>
          </p:cNvPr>
          <p:cNvSpPr txBox="1"/>
          <p:nvPr/>
        </p:nvSpPr>
        <p:spPr>
          <a:xfrm>
            <a:off x="755410" y="1417352"/>
            <a:ext cx="3756413" cy="1933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易耗损件按牵引车原保修期政策执行</a:t>
            </a:r>
            <a:endParaRPr lang="zh-CN" altLang="en-US" sz="11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7502819-55B8-4846-914B-1BCA87CBD774}"/>
              </a:ext>
            </a:extLst>
          </p:cNvPr>
          <p:cNvGrpSpPr/>
          <p:nvPr/>
        </p:nvGrpSpPr>
        <p:grpSpPr>
          <a:xfrm>
            <a:off x="4188576" y="1656192"/>
            <a:ext cx="7092000" cy="4001063"/>
            <a:chOff x="4188576" y="1656192"/>
            <a:chExt cx="7092000" cy="4001063"/>
          </a:xfrm>
          <a:scene3d>
            <a:camera prst="perspectiveHeroicExtremeLeftFacing" fov="2700000">
              <a:rot lat="0" lon="1200000" rev="0"/>
            </a:camera>
            <a:lightRig rig="flat" dir="t"/>
          </a:scene3d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5CE4DB2-BCD0-4780-B654-02B8EF6E6605}"/>
                </a:ext>
              </a:extLst>
            </p:cNvPr>
            <p:cNvGrpSpPr/>
            <p:nvPr/>
          </p:nvGrpSpPr>
          <p:grpSpPr>
            <a:xfrm>
              <a:off x="4188576" y="1656192"/>
              <a:ext cx="7092000" cy="1514560"/>
              <a:chOff x="4188633" y="1628800"/>
              <a:chExt cx="7092000" cy="1514560"/>
            </a:xfrm>
          </p:grpSpPr>
          <p:grpSp>
            <p:nvGrpSpPr>
              <p:cNvPr id="217" name="组合 216">
                <a:extLst>
                  <a:ext uri="{FF2B5EF4-FFF2-40B4-BE49-F238E27FC236}">
                    <a16:creationId xmlns:a16="http://schemas.microsoft.com/office/drawing/2014/main" id="{D8170EF4-FEB3-44AF-8B40-4B1C0272CF8F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4188633" y="1628800"/>
                <a:ext cx="7092000" cy="1514560"/>
                <a:chOff x="2063552" y="2852936"/>
                <a:chExt cx="4680520" cy="2304256"/>
              </a:xfrm>
            </p:grpSpPr>
            <p:sp>
              <p:nvSpPr>
                <p:cNvPr id="229" name="矩形: 圆角 228">
                  <a:extLst>
                    <a:ext uri="{FF2B5EF4-FFF2-40B4-BE49-F238E27FC236}">
                      <a16:creationId xmlns:a16="http://schemas.microsoft.com/office/drawing/2014/main" id="{EAAAF4CD-BF2C-4F7E-BC43-1AA445CBE1DC}"/>
                    </a:ext>
                  </a:extLst>
                </p:cNvPr>
                <p:cNvSpPr/>
                <p:nvPr/>
              </p:nvSpPr>
              <p:spPr>
                <a:xfrm>
                  <a:off x="2063552" y="2852936"/>
                  <a:ext cx="4680520" cy="2304256"/>
                </a:xfrm>
                <a:prstGeom prst="roundRect">
                  <a:avLst>
                    <a:gd name="adj" fmla="val 3203"/>
                  </a:avLst>
                </a:prstGeom>
                <a:noFill/>
                <a:ln w="12700" cap="flat" cmpd="sng" algn="ctr">
                  <a:gradFill>
                    <a:gsLst>
                      <a:gs pos="0">
                        <a:srgbClr val="0D73BB">
                          <a:lumMod val="5000"/>
                          <a:lumOff val="95000"/>
                        </a:srgbClr>
                      </a:gs>
                      <a:gs pos="82000">
                        <a:srgbClr val="FDFEFF">
                          <a:alpha val="0"/>
                        </a:srgbClr>
                      </a:gs>
                      <a:gs pos="20000">
                        <a:srgbClr val="F2F9FE">
                          <a:alpha val="0"/>
                        </a:srgbClr>
                      </a:gs>
                      <a:gs pos="100000">
                        <a:sysClr val="window" lastClr="FFFFFF"/>
                      </a:gs>
                    </a:gsLst>
                    <a:lin ang="4200000" scaled="0"/>
                  </a:gradFill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230" name="矩形: 圆角 229">
                  <a:extLst>
                    <a:ext uri="{FF2B5EF4-FFF2-40B4-BE49-F238E27FC236}">
                      <a16:creationId xmlns:a16="http://schemas.microsoft.com/office/drawing/2014/main" id="{4BFBAA6D-7ED9-4674-955A-9E118EC20802}"/>
                    </a:ext>
                  </a:extLst>
                </p:cNvPr>
                <p:cNvSpPr/>
                <p:nvPr/>
              </p:nvSpPr>
              <p:spPr>
                <a:xfrm>
                  <a:off x="2063552" y="2852936"/>
                  <a:ext cx="4680520" cy="2304256"/>
                </a:xfrm>
                <a:prstGeom prst="roundRect">
                  <a:avLst>
                    <a:gd name="adj" fmla="val 3203"/>
                  </a:avLst>
                </a:prstGeom>
                <a:noFill/>
                <a:ln w="12700" cap="flat" cmpd="sng" algn="ctr">
                  <a:gradFill>
                    <a:gsLst>
                      <a:gs pos="0">
                        <a:srgbClr val="0F7FE6">
                          <a:alpha val="30000"/>
                        </a:srgbClr>
                      </a:gs>
                      <a:gs pos="82000">
                        <a:srgbClr val="FDFEFF">
                          <a:alpha val="0"/>
                        </a:srgbClr>
                      </a:gs>
                      <a:gs pos="20000">
                        <a:srgbClr val="F2F9FE">
                          <a:alpha val="0"/>
                        </a:srgbClr>
                      </a:gs>
                      <a:gs pos="100000">
                        <a:srgbClr val="0F7FE6">
                          <a:alpha val="30000"/>
                        </a:srgbClr>
                      </a:gs>
                    </a:gsLst>
                    <a:lin ang="6600000" scaled="0"/>
                  </a:gradFill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231" name="矩形: 圆角 230">
                  <a:extLst>
                    <a:ext uri="{FF2B5EF4-FFF2-40B4-BE49-F238E27FC236}">
                      <a16:creationId xmlns:a16="http://schemas.microsoft.com/office/drawing/2014/main" id="{96E418AB-EB62-456C-B306-91E000A49D18}"/>
                    </a:ext>
                  </a:extLst>
                </p:cNvPr>
                <p:cNvSpPr/>
                <p:nvPr/>
              </p:nvSpPr>
              <p:spPr>
                <a:xfrm>
                  <a:off x="2063552" y="2852936"/>
                  <a:ext cx="4680520" cy="2304256"/>
                </a:xfrm>
                <a:prstGeom prst="roundRect">
                  <a:avLst>
                    <a:gd name="adj" fmla="val 3203"/>
                  </a:avLst>
                </a:prstGeom>
                <a:gradFill flip="none" rotWithShape="1">
                  <a:gsLst>
                    <a:gs pos="78000">
                      <a:schemeClr val="bg1">
                        <a:alpha val="0"/>
                      </a:schemeClr>
                    </a:gs>
                    <a:gs pos="22000">
                      <a:schemeClr val="bg1">
                        <a:alpha val="0"/>
                      </a:schemeClr>
                    </a:gs>
                    <a:gs pos="0">
                      <a:schemeClr val="bg1">
                        <a:alpha val="1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232" name="矩形: 圆角 231">
                  <a:extLst>
                    <a:ext uri="{FF2B5EF4-FFF2-40B4-BE49-F238E27FC236}">
                      <a16:creationId xmlns:a16="http://schemas.microsoft.com/office/drawing/2014/main" id="{E102C0C3-58D8-45AD-B207-DE6092A469E4}"/>
                    </a:ext>
                  </a:extLst>
                </p:cNvPr>
                <p:cNvSpPr/>
                <p:nvPr/>
              </p:nvSpPr>
              <p:spPr>
                <a:xfrm>
                  <a:off x="2063552" y="2852936"/>
                  <a:ext cx="4680520" cy="2304256"/>
                </a:xfrm>
                <a:prstGeom prst="roundRect">
                  <a:avLst>
                    <a:gd name="adj" fmla="val 3203"/>
                  </a:avLst>
                </a:prstGeom>
                <a:gradFill flip="none" rotWithShape="1">
                  <a:gsLst>
                    <a:gs pos="100000">
                      <a:schemeClr val="bg1">
                        <a:alpha val="16000"/>
                      </a:schemeClr>
                    </a:gs>
                    <a:gs pos="70000">
                      <a:schemeClr val="bg1">
                        <a:alpha val="0"/>
                      </a:schemeClr>
                    </a:gs>
                  </a:gsLst>
                  <a:lin ang="30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233" name="矩形: 圆角 232">
                  <a:extLst>
                    <a:ext uri="{FF2B5EF4-FFF2-40B4-BE49-F238E27FC236}">
                      <a16:creationId xmlns:a16="http://schemas.microsoft.com/office/drawing/2014/main" id="{D554BD02-AEAE-4E69-9DFF-2919E7225BCF}"/>
                    </a:ext>
                  </a:extLst>
                </p:cNvPr>
                <p:cNvSpPr/>
                <p:nvPr/>
              </p:nvSpPr>
              <p:spPr>
                <a:xfrm>
                  <a:off x="2063552" y="2852936"/>
                  <a:ext cx="4680520" cy="2304256"/>
                </a:xfrm>
                <a:prstGeom prst="roundRect">
                  <a:avLst>
                    <a:gd name="adj" fmla="val 3203"/>
                  </a:avLst>
                </a:prstGeom>
                <a:gradFill flip="none" rotWithShape="1">
                  <a:gsLst>
                    <a:gs pos="100000">
                      <a:schemeClr val="bg1">
                        <a:alpha val="16000"/>
                      </a:schemeClr>
                    </a:gs>
                    <a:gs pos="70000">
                      <a:schemeClr val="bg1">
                        <a:alpha val="0"/>
                      </a:schemeClr>
                    </a:gs>
                  </a:gsLst>
                  <a:lin ang="126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</p:grpSp>
          <p:sp>
            <p:nvSpPr>
              <p:cNvPr id="218" name="椭圆 217">
                <a:extLst>
                  <a:ext uri="{FF2B5EF4-FFF2-40B4-BE49-F238E27FC236}">
                    <a16:creationId xmlns:a16="http://schemas.microsoft.com/office/drawing/2014/main" id="{8982AB3B-0C5C-49E9-A4A4-AABCBE620482}"/>
                  </a:ext>
                </a:extLst>
              </p:cNvPr>
              <p:cNvSpPr/>
              <p:nvPr/>
            </p:nvSpPr>
            <p:spPr>
              <a:xfrm rot="20395960">
                <a:off x="5977419" y="1958161"/>
                <a:ext cx="1215256" cy="465954"/>
              </a:xfrm>
              <a:prstGeom prst="ellipse">
                <a:avLst/>
              </a:prstGeom>
              <a:solidFill>
                <a:srgbClr val="F6D13E"/>
              </a:solidFill>
              <a:ln>
                <a:noFill/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19" name="椭圆 218">
                <a:extLst>
                  <a:ext uri="{FF2B5EF4-FFF2-40B4-BE49-F238E27FC236}">
                    <a16:creationId xmlns:a16="http://schemas.microsoft.com/office/drawing/2014/main" id="{AD13A025-35E0-443C-8307-4CDEA0B06CDD}"/>
                  </a:ext>
                </a:extLst>
              </p:cNvPr>
              <p:cNvSpPr/>
              <p:nvPr/>
            </p:nvSpPr>
            <p:spPr>
              <a:xfrm rot="20395960">
                <a:off x="7829826" y="1958161"/>
                <a:ext cx="1215256" cy="465954"/>
              </a:xfrm>
              <a:prstGeom prst="ellipse">
                <a:avLst/>
              </a:prstGeom>
              <a:solidFill>
                <a:srgbClr val="F6D13E"/>
              </a:solidFill>
              <a:ln>
                <a:noFill/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20" name="椭圆 219">
                <a:extLst>
                  <a:ext uri="{FF2B5EF4-FFF2-40B4-BE49-F238E27FC236}">
                    <a16:creationId xmlns:a16="http://schemas.microsoft.com/office/drawing/2014/main" id="{667A3D17-7244-4AD0-877C-7A34701966F1}"/>
                  </a:ext>
                </a:extLst>
              </p:cNvPr>
              <p:cNvSpPr/>
              <p:nvPr/>
            </p:nvSpPr>
            <p:spPr>
              <a:xfrm rot="20395960">
                <a:off x="9570390" y="1958161"/>
                <a:ext cx="1215256" cy="465954"/>
              </a:xfrm>
              <a:prstGeom prst="ellipse">
                <a:avLst/>
              </a:prstGeom>
              <a:solidFill>
                <a:srgbClr val="F6D13E"/>
              </a:solidFill>
              <a:ln>
                <a:noFill/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21" name="文本框 220">
                <a:extLst>
                  <a:ext uri="{FF2B5EF4-FFF2-40B4-BE49-F238E27FC236}">
                    <a16:creationId xmlns:a16="http://schemas.microsoft.com/office/drawing/2014/main" id="{44AE8D47-BDDA-4E0E-9C43-C66CB86BE0A9}"/>
                  </a:ext>
                </a:extLst>
              </p:cNvPr>
              <p:cNvSpPr txBox="1"/>
              <p:nvPr/>
            </p:nvSpPr>
            <p:spPr>
              <a:xfrm>
                <a:off x="4419787" y="2258193"/>
                <a:ext cx="963944" cy="369332"/>
              </a:xfrm>
              <a:prstGeom prst="rect">
                <a:avLst/>
              </a:prstGeom>
              <a:noFill/>
              <a:effectLst>
                <a:outerShdw dist="19050" dir="2700000" algn="tl" rotWithShape="0">
                  <a:schemeClr val="accent2"/>
                </a:outerShdw>
              </a:effectLst>
              <a:sp3d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保养件</a:t>
                </a:r>
                <a:endParaRPr lang="en-US" altLang="zh-CN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2" name="文本框 221">
                <a:extLst>
                  <a:ext uri="{FF2B5EF4-FFF2-40B4-BE49-F238E27FC236}">
                    <a16:creationId xmlns:a16="http://schemas.microsoft.com/office/drawing/2014/main" id="{1624C6BD-BE0D-403C-B0E7-5030F70161CD}"/>
                  </a:ext>
                </a:extLst>
              </p:cNvPr>
              <p:cNvSpPr txBox="1"/>
              <p:nvPr/>
            </p:nvSpPr>
            <p:spPr>
              <a:xfrm>
                <a:off x="5873355" y="2574384"/>
                <a:ext cx="1423385" cy="469358"/>
              </a:xfrm>
              <a:prstGeom prst="rect">
                <a:avLst/>
              </a:prstGeom>
              <a:noFill/>
              <a:sp3d/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zh-CN" sz="1400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发动机</a:t>
                </a:r>
                <a:endParaRPr lang="en-US" altLang="zh-CN" sz="14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  <a:p>
                <a:pPr lvl="0" algn="ctr"/>
                <a:r>
                  <a:rPr lang="en-US" altLang="zh-CN" sz="1050" dirty="0">
                    <a:solidFill>
                      <a:schemeClr val="bg1">
                        <a:alpha val="60000"/>
                      </a:schemeClr>
                    </a:solidFill>
                    <a:latin typeface="+mn-ea"/>
                  </a:rPr>
                  <a:t>(</a:t>
                </a:r>
                <a:r>
                  <a:rPr lang="zh-CN" altLang="zh-CN" sz="1050" dirty="0">
                    <a:solidFill>
                      <a:schemeClr val="bg1">
                        <a:alpha val="60000"/>
                      </a:schemeClr>
                    </a:solidFill>
                    <a:latin typeface="+mn-ea"/>
                  </a:rPr>
                  <a:t>机油和机滤</a:t>
                </a:r>
                <a:r>
                  <a:rPr lang="en-US" altLang="zh-CN" sz="1050" dirty="0">
                    <a:solidFill>
                      <a:schemeClr val="bg1">
                        <a:alpha val="60000"/>
                      </a:schemeClr>
                    </a:solidFill>
                    <a:latin typeface="+mn-ea"/>
                  </a:rPr>
                  <a:t>)</a:t>
                </a:r>
                <a:endParaRPr lang="zh-CN" altLang="en-US" sz="1050" dirty="0">
                  <a:solidFill>
                    <a:schemeClr val="bg1">
                      <a:alpha val="6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23" name="文本框 222">
                <a:extLst>
                  <a:ext uri="{FF2B5EF4-FFF2-40B4-BE49-F238E27FC236}">
                    <a16:creationId xmlns:a16="http://schemas.microsoft.com/office/drawing/2014/main" id="{BF02A6AA-3A96-441D-83B6-3F9A24D3C1A8}"/>
                  </a:ext>
                </a:extLst>
              </p:cNvPr>
              <p:cNvSpPr txBox="1"/>
              <p:nvPr/>
            </p:nvSpPr>
            <p:spPr>
              <a:xfrm>
                <a:off x="7725762" y="2574385"/>
                <a:ext cx="1423384" cy="469359"/>
              </a:xfrm>
              <a:prstGeom prst="rect">
                <a:avLst/>
              </a:prstGeom>
              <a:noFill/>
              <a:sp3d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zh-CN" sz="1400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变速箱</a:t>
                </a:r>
                <a:endParaRPr lang="en-US" altLang="zh-CN" sz="14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  <a:p>
                <a:pPr algn="ctr"/>
                <a:r>
                  <a:rPr lang="en-US" altLang="zh-CN" sz="1050" dirty="0">
                    <a:solidFill>
                      <a:schemeClr val="bg1">
                        <a:alpha val="60000"/>
                      </a:schemeClr>
                    </a:solidFill>
                    <a:latin typeface="+mn-ea"/>
                  </a:rPr>
                  <a:t>(</a:t>
                </a:r>
                <a:r>
                  <a:rPr lang="zh-CN" altLang="zh-CN" sz="1050" dirty="0">
                    <a:solidFill>
                      <a:schemeClr val="bg1">
                        <a:alpha val="60000"/>
                      </a:schemeClr>
                    </a:solidFill>
                    <a:latin typeface="+mn-ea"/>
                  </a:rPr>
                  <a:t>含缓速器</a:t>
                </a:r>
                <a:r>
                  <a:rPr lang="en-US" altLang="zh-CN" sz="1050" dirty="0">
                    <a:solidFill>
                      <a:schemeClr val="bg1">
                        <a:alpha val="60000"/>
                      </a:schemeClr>
                    </a:solidFill>
                    <a:latin typeface="+mn-ea"/>
                  </a:rPr>
                  <a:t>)</a:t>
                </a:r>
                <a:endParaRPr lang="zh-CN" altLang="en-US" sz="1050" dirty="0">
                  <a:solidFill>
                    <a:schemeClr val="bg1">
                      <a:alpha val="6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24" name="文本框 223">
                <a:extLst>
                  <a:ext uri="{FF2B5EF4-FFF2-40B4-BE49-F238E27FC236}">
                    <a16:creationId xmlns:a16="http://schemas.microsoft.com/office/drawing/2014/main" id="{1FA3475D-969B-4ECA-9217-D84957F63E29}"/>
                  </a:ext>
                </a:extLst>
              </p:cNvPr>
              <p:cNvSpPr txBox="1"/>
              <p:nvPr/>
            </p:nvSpPr>
            <p:spPr>
              <a:xfrm>
                <a:off x="9668982" y="2574385"/>
                <a:ext cx="1018073" cy="461665"/>
              </a:xfrm>
              <a:prstGeom prst="rect">
                <a:avLst/>
              </a:prstGeom>
              <a:noFill/>
              <a:sp3d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zh-CN" sz="1400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车桥</a:t>
                </a:r>
                <a:endParaRPr lang="en-US" altLang="zh-CN" sz="14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  <a:p>
                <a:pPr algn="ctr"/>
                <a:r>
                  <a:rPr lang="zh-CN" altLang="zh-CN" sz="1000" dirty="0">
                    <a:solidFill>
                      <a:schemeClr val="bg1">
                        <a:alpha val="60000"/>
                      </a:schemeClr>
                    </a:solidFill>
                    <a:latin typeface="+mn-ea"/>
                  </a:rPr>
                  <a:t>等总成件</a:t>
                </a:r>
                <a:endParaRPr lang="zh-CN" altLang="en-US" sz="1000" dirty="0">
                  <a:solidFill>
                    <a:schemeClr val="bg1">
                      <a:alpha val="60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28" name="直接连接符 227">
                <a:extLst>
                  <a:ext uri="{FF2B5EF4-FFF2-40B4-BE49-F238E27FC236}">
                    <a16:creationId xmlns:a16="http://schemas.microsoft.com/office/drawing/2014/main" id="{884A364F-2BFB-40C5-B8B3-9A6D1699FC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2348" y="1900080"/>
                <a:ext cx="0" cy="972000"/>
              </a:xfrm>
              <a:prstGeom prst="line">
                <a:avLst/>
              </a:prstGeom>
              <a:ln>
                <a:solidFill>
                  <a:schemeClr val="accent3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1BE5D33-D615-43F0-91E9-2DFE5F0106F2}"/>
                </a:ext>
              </a:extLst>
            </p:cNvPr>
            <p:cNvGrpSpPr/>
            <p:nvPr/>
          </p:nvGrpSpPr>
          <p:grpSpPr>
            <a:xfrm>
              <a:off x="4188576" y="3341699"/>
              <a:ext cx="7092000" cy="1072304"/>
              <a:chOff x="4188576" y="3341699"/>
              <a:chExt cx="7092000" cy="1072304"/>
            </a:xfrm>
          </p:grpSpPr>
          <p:grpSp>
            <p:nvGrpSpPr>
              <p:cNvPr id="150" name="组合 149">
                <a:extLst>
                  <a:ext uri="{FF2B5EF4-FFF2-40B4-BE49-F238E27FC236}">
                    <a16:creationId xmlns:a16="http://schemas.microsoft.com/office/drawing/2014/main" id="{AD787F67-892F-4A4C-BA15-926602D5274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4188576" y="3341699"/>
                <a:ext cx="7092000" cy="1072304"/>
                <a:chOff x="2063552" y="2852936"/>
                <a:chExt cx="4680520" cy="2304256"/>
              </a:xfrm>
            </p:grpSpPr>
            <p:sp>
              <p:nvSpPr>
                <p:cNvPr id="178" name="矩形: 圆角 177">
                  <a:extLst>
                    <a:ext uri="{FF2B5EF4-FFF2-40B4-BE49-F238E27FC236}">
                      <a16:creationId xmlns:a16="http://schemas.microsoft.com/office/drawing/2014/main" id="{E5DFB476-ED18-41A8-B258-D73ADA0F3EAF}"/>
                    </a:ext>
                  </a:extLst>
                </p:cNvPr>
                <p:cNvSpPr/>
                <p:nvPr/>
              </p:nvSpPr>
              <p:spPr>
                <a:xfrm>
                  <a:off x="2063552" y="2852936"/>
                  <a:ext cx="4680520" cy="2304256"/>
                </a:xfrm>
                <a:prstGeom prst="roundRect">
                  <a:avLst>
                    <a:gd name="adj" fmla="val 3203"/>
                  </a:avLst>
                </a:prstGeom>
                <a:noFill/>
                <a:ln w="12700" cap="flat" cmpd="sng" algn="ctr">
                  <a:gradFill>
                    <a:gsLst>
                      <a:gs pos="0">
                        <a:srgbClr val="0D73BB">
                          <a:lumMod val="5000"/>
                          <a:lumOff val="95000"/>
                        </a:srgbClr>
                      </a:gs>
                      <a:gs pos="82000">
                        <a:srgbClr val="FDFEFF">
                          <a:alpha val="0"/>
                        </a:srgbClr>
                      </a:gs>
                      <a:gs pos="20000">
                        <a:srgbClr val="F2F9FE">
                          <a:alpha val="0"/>
                        </a:srgbClr>
                      </a:gs>
                      <a:gs pos="100000">
                        <a:sysClr val="window" lastClr="FFFFFF"/>
                      </a:gs>
                    </a:gsLst>
                    <a:lin ang="4200000" scaled="0"/>
                  </a:gradFill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179" name="矩形: 圆角 178">
                  <a:extLst>
                    <a:ext uri="{FF2B5EF4-FFF2-40B4-BE49-F238E27FC236}">
                      <a16:creationId xmlns:a16="http://schemas.microsoft.com/office/drawing/2014/main" id="{8507FB66-9CEF-429D-ADD5-55D4E52C80CC}"/>
                    </a:ext>
                  </a:extLst>
                </p:cNvPr>
                <p:cNvSpPr/>
                <p:nvPr/>
              </p:nvSpPr>
              <p:spPr>
                <a:xfrm>
                  <a:off x="2063552" y="2852936"/>
                  <a:ext cx="4680520" cy="2304256"/>
                </a:xfrm>
                <a:prstGeom prst="roundRect">
                  <a:avLst>
                    <a:gd name="adj" fmla="val 3203"/>
                  </a:avLst>
                </a:prstGeom>
                <a:noFill/>
                <a:ln w="12700" cap="flat" cmpd="sng" algn="ctr">
                  <a:gradFill>
                    <a:gsLst>
                      <a:gs pos="0">
                        <a:srgbClr val="0F7FE6">
                          <a:alpha val="30000"/>
                        </a:srgbClr>
                      </a:gs>
                      <a:gs pos="82000">
                        <a:srgbClr val="FDFEFF">
                          <a:alpha val="0"/>
                        </a:srgbClr>
                      </a:gs>
                      <a:gs pos="20000">
                        <a:srgbClr val="F2F9FE">
                          <a:alpha val="0"/>
                        </a:srgbClr>
                      </a:gs>
                      <a:gs pos="100000">
                        <a:srgbClr val="0F7FE6">
                          <a:alpha val="30000"/>
                        </a:srgbClr>
                      </a:gs>
                    </a:gsLst>
                    <a:lin ang="6600000" scaled="0"/>
                  </a:gradFill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180" name="矩形: 圆角 179">
                  <a:extLst>
                    <a:ext uri="{FF2B5EF4-FFF2-40B4-BE49-F238E27FC236}">
                      <a16:creationId xmlns:a16="http://schemas.microsoft.com/office/drawing/2014/main" id="{617AC36D-03BA-4678-AEC8-28B9AE85BCCE}"/>
                    </a:ext>
                  </a:extLst>
                </p:cNvPr>
                <p:cNvSpPr/>
                <p:nvPr/>
              </p:nvSpPr>
              <p:spPr>
                <a:xfrm>
                  <a:off x="2063552" y="2852936"/>
                  <a:ext cx="4680520" cy="2304256"/>
                </a:xfrm>
                <a:prstGeom prst="roundRect">
                  <a:avLst>
                    <a:gd name="adj" fmla="val 3203"/>
                  </a:avLst>
                </a:prstGeom>
                <a:gradFill flip="none" rotWithShape="1">
                  <a:gsLst>
                    <a:gs pos="78000">
                      <a:schemeClr val="bg1">
                        <a:alpha val="0"/>
                      </a:schemeClr>
                    </a:gs>
                    <a:gs pos="22000">
                      <a:schemeClr val="bg1">
                        <a:alpha val="0"/>
                      </a:schemeClr>
                    </a:gs>
                    <a:gs pos="0">
                      <a:schemeClr val="bg1">
                        <a:alpha val="1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181" name="矩形: 圆角 180">
                  <a:extLst>
                    <a:ext uri="{FF2B5EF4-FFF2-40B4-BE49-F238E27FC236}">
                      <a16:creationId xmlns:a16="http://schemas.microsoft.com/office/drawing/2014/main" id="{18A54083-9ECF-44E4-BC8D-46AB294B920A}"/>
                    </a:ext>
                  </a:extLst>
                </p:cNvPr>
                <p:cNvSpPr/>
                <p:nvPr/>
              </p:nvSpPr>
              <p:spPr>
                <a:xfrm>
                  <a:off x="2063552" y="2852936"/>
                  <a:ext cx="4680520" cy="2304256"/>
                </a:xfrm>
                <a:prstGeom prst="roundRect">
                  <a:avLst>
                    <a:gd name="adj" fmla="val 3203"/>
                  </a:avLst>
                </a:prstGeom>
                <a:gradFill flip="none" rotWithShape="1">
                  <a:gsLst>
                    <a:gs pos="100000">
                      <a:schemeClr val="bg1">
                        <a:alpha val="16000"/>
                      </a:schemeClr>
                    </a:gs>
                    <a:gs pos="70000">
                      <a:schemeClr val="bg1">
                        <a:alpha val="0"/>
                      </a:schemeClr>
                    </a:gs>
                  </a:gsLst>
                  <a:lin ang="30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182" name="矩形: 圆角 181">
                  <a:extLst>
                    <a:ext uri="{FF2B5EF4-FFF2-40B4-BE49-F238E27FC236}">
                      <a16:creationId xmlns:a16="http://schemas.microsoft.com/office/drawing/2014/main" id="{60A19EC3-46EF-403F-9E7D-B4BA247326B8}"/>
                    </a:ext>
                  </a:extLst>
                </p:cNvPr>
                <p:cNvSpPr/>
                <p:nvPr/>
              </p:nvSpPr>
              <p:spPr>
                <a:xfrm>
                  <a:off x="2063552" y="2852936"/>
                  <a:ext cx="4680520" cy="2304256"/>
                </a:xfrm>
                <a:prstGeom prst="roundRect">
                  <a:avLst>
                    <a:gd name="adj" fmla="val 3203"/>
                  </a:avLst>
                </a:prstGeom>
                <a:gradFill flip="none" rotWithShape="1">
                  <a:gsLst>
                    <a:gs pos="100000">
                      <a:schemeClr val="bg1">
                        <a:alpha val="16000"/>
                      </a:schemeClr>
                    </a:gs>
                    <a:gs pos="70000">
                      <a:schemeClr val="bg1">
                        <a:alpha val="0"/>
                      </a:schemeClr>
                    </a:gs>
                  </a:gsLst>
                  <a:lin ang="126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</p:grpSp>
          <p:sp>
            <p:nvSpPr>
              <p:cNvPr id="152" name="文本框 151">
                <a:extLst>
                  <a:ext uri="{FF2B5EF4-FFF2-40B4-BE49-F238E27FC236}">
                    <a16:creationId xmlns:a16="http://schemas.microsoft.com/office/drawing/2014/main" id="{F59A01B4-A8DC-4BEB-A663-990B5024E9D3}"/>
                  </a:ext>
                </a:extLst>
              </p:cNvPr>
              <p:cNvSpPr txBox="1"/>
              <p:nvPr/>
            </p:nvSpPr>
            <p:spPr>
              <a:xfrm>
                <a:off x="4428407" y="3693185"/>
                <a:ext cx="963943" cy="369333"/>
              </a:xfrm>
              <a:prstGeom prst="rect">
                <a:avLst/>
              </a:prstGeom>
              <a:noFill/>
              <a:effectLst>
                <a:outerShdw dist="19050" dir="2700000" algn="tl" rotWithShape="0">
                  <a:schemeClr val="accent2"/>
                </a:outerShdw>
              </a:effectLst>
              <a:sp3d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保修件</a:t>
                </a:r>
                <a:endParaRPr lang="en-US" altLang="zh-CN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2D93B58C-A047-463A-BC87-7AF1C04C4F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2291" y="3517851"/>
                <a:ext cx="0" cy="720000"/>
              </a:xfrm>
              <a:prstGeom prst="line">
                <a:avLst/>
              </a:prstGeom>
              <a:ln>
                <a:solidFill>
                  <a:schemeClr val="accent3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4" name="组合 153">
                <a:extLst>
                  <a:ext uri="{FF2B5EF4-FFF2-40B4-BE49-F238E27FC236}">
                    <a16:creationId xmlns:a16="http://schemas.microsoft.com/office/drawing/2014/main" id="{CF8CF41E-E7C2-4FD3-9F34-BADF9658A8E5}"/>
                  </a:ext>
                </a:extLst>
              </p:cNvPr>
              <p:cNvGrpSpPr/>
              <p:nvPr/>
            </p:nvGrpSpPr>
            <p:grpSpPr>
              <a:xfrm>
                <a:off x="6878867" y="3596973"/>
                <a:ext cx="1977835" cy="561756"/>
                <a:chOff x="6722547" y="3922384"/>
                <a:chExt cx="1977835" cy="561756"/>
              </a:xfrm>
            </p:grpSpPr>
            <p:sp>
              <p:nvSpPr>
                <p:cNvPr id="176" name="矩形: 圆角 175">
                  <a:extLst>
                    <a:ext uri="{FF2B5EF4-FFF2-40B4-BE49-F238E27FC236}">
                      <a16:creationId xmlns:a16="http://schemas.microsoft.com/office/drawing/2014/main" id="{485AE867-C18A-4A53-BEC4-1C169522526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801380" y="4381200"/>
                  <a:ext cx="828000" cy="72000"/>
                </a:xfrm>
                <a:prstGeom prst="roundRect">
                  <a:avLst/>
                </a:prstGeom>
                <a:solidFill>
                  <a:srgbClr val="F6D13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OPPOSans M" panose="00020600040101010101" pitchFamily="18" charset="-122"/>
                  </a:endParaRPr>
                </a:p>
              </p:txBody>
            </p:sp>
            <p:sp>
              <p:nvSpPr>
                <p:cNvPr id="177" name="文本框 176">
                  <a:extLst>
                    <a:ext uri="{FF2B5EF4-FFF2-40B4-BE49-F238E27FC236}">
                      <a16:creationId xmlns:a16="http://schemas.microsoft.com/office/drawing/2014/main" id="{FEF030EA-EEE3-4B2E-9012-29DA0173A6E6}"/>
                    </a:ext>
                  </a:extLst>
                </p:cNvPr>
                <p:cNvSpPr txBox="1"/>
                <p:nvPr/>
              </p:nvSpPr>
              <p:spPr>
                <a:xfrm>
                  <a:off x="6722547" y="3922384"/>
                  <a:ext cx="1977835" cy="561756"/>
                </a:xfrm>
                <a:prstGeom prst="rect">
                  <a:avLst/>
                </a:prstGeom>
                <a:noFill/>
                <a:effectLst>
                  <a:outerShdw blurRad="114300" dir="5400000" algn="t" rotWithShape="0">
                    <a:srgbClr val="0624A0">
                      <a:alpha val="40000"/>
                    </a:srgbClr>
                  </a:outerShdw>
                </a:effectLst>
                <a:sp3d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zh-CN" sz="1400" dirty="0">
                      <a:solidFill>
                        <a:schemeClr val="bg1"/>
                      </a:solidFill>
                      <a:effectLst>
                        <a:outerShdw blurRad="114300" dir="5400000" algn="t" rotWithShape="0">
                          <a:schemeClr val="accent1">
                            <a:alpha val="40000"/>
                          </a:schemeClr>
                        </a:outerShdw>
                      </a:effectLst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整车基础件</a:t>
                  </a:r>
                  <a:r>
                    <a:rPr lang="zh-CN" altLang="en-US" sz="1400" dirty="0">
                      <a:solidFill>
                        <a:schemeClr val="bg1"/>
                      </a:solidFill>
                      <a:effectLst>
                        <a:outerShdw blurRad="114300" dir="5400000" algn="t" rotWithShape="0">
                          <a:schemeClr val="accent1">
                            <a:alpha val="40000"/>
                          </a:schemeClr>
                        </a:outerShdw>
                      </a:effectLst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、</a:t>
                  </a:r>
                  <a:r>
                    <a:rPr lang="zh-CN" altLang="zh-CN" sz="1400" dirty="0">
                      <a:solidFill>
                        <a:schemeClr val="bg1"/>
                      </a:solidFill>
                      <a:effectLst>
                        <a:outerShdw blurRad="114300" dir="5400000" algn="t" rotWithShape="0">
                          <a:schemeClr val="accent1">
                            <a:alpha val="40000"/>
                          </a:schemeClr>
                        </a:outerShdw>
                      </a:effectLst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重要件</a:t>
                  </a:r>
                  <a:endParaRPr lang="en-US" altLang="zh-CN" sz="1400" dirty="0">
                    <a:solidFill>
                      <a:schemeClr val="bg1"/>
                    </a:solidFill>
                    <a:effectLst>
                      <a:outerShdw blurRad="114300" dir="5400000" algn="t" rotWithShape="0">
                        <a:schemeClr val="accent1">
                          <a:alpha val="40000"/>
                        </a:schemeClr>
                      </a:outerShdw>
                    </a:effectLst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zh-CN" sz="1200" dirty="0">
                      <a:solidFill>
                        <a:schemeClr val="bg1"/>
                      </a:solidFill>
                      <a:effectLst>
                        <a:outerShdw blurRad="114300" dir="5400000" algn="t" rotWithShape="0">
                          <a:schemeClr val="accent1">
                            <a:alpha val="40000"/>
                          </a:schemeClr>
                        </a:outerShdw>
                      </a:effectLst>
                      <a:latin typeface="+mn-ea"/>
                    </a:rPr>
                    <a:t>保修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effectLst>
                        <a:outerShdw blurRad="114300" dir="5400000" algn="t" rotWithShape="0">
                          <a:schemeClr val="accent1">
                            <a:alpha val="40000"/>
                          </a:schemeClr>
                        </a:outerShdw>
                      </a:effectLst>
                      <a:latin typeface="+mn-ea"/>
                    </a:rPr>
                    <a:t>60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effectLst>
                        <a:outerShdw blurRad="114300" dir="5400000" algn="t" rotWithShape="0">
                          <a:schemeClr val="accent1">
                            <a:alpha val="40000"/>
                          </a:schemeClr>
                        </a:outerShdw>
                      </a:effectLst>
                      <a:latin typeface="+mn-ea"/>
                    </a:rPr>
                    <a:t>个月</a:t>
                  </a:r>
                  <a:endParaRPr lang="zh-CN" altLang="zh-CN" sz="1200" dirty="0">
                    <a:solidFill>
                      <a:schemeClr val="bg1"/>
                    </a:solidFill>
                    <a:effectLst>
                      <a:outerShdw blurRad="114300" dir="5400000" algn="t" rotWithShape="0">
                        <a:schemeClr val="accent1">
                          <a:alpha val="40000"/>
                        </a:schemeClr>
                      </a:outerShdw>
                    </a:effectLst>
                    <a:latin typeface="+mn-ea"/>
                  </a:endParaRPr>
                </a:p>
              </p:txBody>
            </p:sp>
          </p:grpSp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id="{7FE9BDAF-02C2-45B6-BB3C-81F54D60E1D7}"/>
                  </a:ext>
                </a:extLst>
              </p:cNvPr>
              <p:cNvGrpSpPr/>
              <p:nvPr/>
            </p:nvGrpSpPr>
            <p:grpSpPr>
              <a:xfrm>
                <a:off x="9595974" y="3596973"/>
                <a:ext cx="1044097" cy="561756"/>
                <a:chOff x="9787253" y="3922384"/>
                <a:chExt cx="1044097" cy="561756"/>
              </a:xfrm>
            </p:grpSpPr>
            <p:sp>
              <p:nvSpPr>
                <p:cNvPr id="174" name="矩形: 圆角 173">
                  <a:extLst>
                    <a:ext uri="{FF2B5EF4-FFF2-40B4-BE49-F238E27FC236}">
                      <a16:creationId xmlns:a16="http://schemas.microsoft.com/office/drawing/2014/main" id="{8A72C482-B357-40A9-89D9-84FC14620238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9859172" y="4381200"/>
                  <a:ext cx="828000" cy="72000"/>
                </a:xfrm>
                <a:prstGeom prst="roundRect">
                  <a:avLst/>
                </a:prstGeom>
                <a:solidFill>
                  <a:srgbClr val="F6D13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OPPOSans M" panose="00020600040101010101" pitchFamily="18" charset="-122"/>
                  </a:endParaRPr>
                </a:p>
              </p:txBody>
            </p:sp>
            <p:sp>
              <p:nvSpPr>
                <p:cNvPr id="175" name="文本框 174">
                  <a:extLst>
                    <a:ext uri="{FF2B5EF4-FFF2-40B4-BE49-F238E27FC236}">
                      <a16:creationId xmlns:a16="http://schemas.microsoft.com/office/drawing/2014/main" id="{7D284D17-5CCC-4302-9136-C7246612E79E}"/>
                    </a:ext>
                  </a:extLst>
                </p:cNvPr>
                <p:cNvSpPr txBox="1"/>
                <p:nvPr/>
              </p:nvSpPr>
              <p:spPr>
                <a:xfrm>
                  <a:off x="9787253" y="3922384"/>
                  <a:ext cx="1044097" cy="561756"/>
                </a:xfrm>
                <a:prstGeom prst="rect">
                  <a:avLst/>
                </a:prstGeom>
                <a:noFill/>
                <a:effectLst>
                  <a:outerShdw blurRad="114300" dir="5400000" algn="t" rotWithShape="0">
                    <a:srgbClr val="0624A0">
                      <a:alpha val="40000"/>
                    </a:srgbClr>
                  </a:outerShdw>
                </a:effectLst>
                <a:sp3d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zh-CN" sz="1400" dirty="0">
                      <a:solidFill>
                        <a:schemeClr val="bg1"/>
                      </a:solidFill>
                      <a:effectLst>
                        <a:outerShdw blurRad="114300" dir="5400000" algn="t" rotWithShape="0">
                          <a:schemeClr val="accent1">
                            <a:alpha val="40000"/>
                          </a:schemeClr>
                        </a:outerShdw>
                      </a:effectLst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一般件</a:t>
                  </a:r>
                  <a:endParaRPr lang="en-US" altLang="zh-CN" sz="1400" dirty="0">
                    <a:solidFill>
                      <a:schemeClr val="bg1"/>
                    </a:solidFill>
                    <a:effectLst>
                      <a:outerShdw blurRad="114300" dir="5400000" algn="t" rotWithShape="0">
                        <a:schemeClr val="accent1">
                          <a:alpha val="40000"/>
                        </a:schemeClr>
                      </a:outerShdw>
                    </a:effectLst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zh-CN" sz="1200" dirty="0">
                      <a:solidFill>
                        <a:schemeClr val="bg1"/>
                      </a:solidFill>
                      <a:effectLst>
                        <a:outerShdw blurRad="114300" dir="5400000" algn="t" rotWithShape="0">
                          <a:schemeClr val="accent1">
                            <a:alpha val="40000"/>
                          </a:schemeClr>
                        </a:outerShdw>
                      </a:effectLst>
                      <a:latin typeface="+mn-ea"/>
                    </a:rPr>
                    <a:t>保修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effectLst>
                        <a:outerShdw blurRad="114300" dir="5400000" algn="t" rotWithShape="0">
                          <a:schemeClr val="accent1">
                            <a:alpha val="40000"/>
                          </a:schemeClr>
                        </a:outerShdw>
                      </a:effectLst>
                      <a:latin typeface="+mn-ea"/>
                    </a:rPr>
                    <a:t>36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effectLst>
                        <a:outerShdw blurRad="114300" dir="5400000" algn="t" rotWithShape="0">
                          <a:schemeClr val="accent1">
                            <a:alpha val="40000"/>
                          </a:schemeClr>
                        </a:outerShdw>
                      </a:effectLst>
                      <a:latin typeface="+mn-ea"/>
                    </a:rPr>
                    <a:t>个月</a:t>
                  </a:r>
                </a:p>
              </p:txBody>
            </p:sp>
          </p:grp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2F5F8BB8-1BE7-40B5-A5CD-EC6686E3030E}"/>
                  </a:ext>
                </a:extLst>
              </p:cNvPr>
              <p:cNvGrpSpPr/>
              <p:nvPr/>
            </p:nvGrpSpPr>
            <p:grpSpPr>
              <a:xfrm>
                <a:off x="6312024" y="3639702"/>
                <a:ext cx="482599" cy="549870"/>
                <a:chOff x="6119259" y="3639702"/>
                <a:chExt cx="482599" cy="549870"/>
              </a:xfrm>
            </p:grpSpPr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3AD2B233-1653-4B51-806F-53749D1194C9}"/>
                    </a:ext>
                  </a:extLst>
                </p:cNvPr>
                <p:cNvSpPr/>
                <p:nvPr/>
              </p:nvSpPr>
              <p:spPr>
                <a:xfrm>
                  <a:off x="6119259" y="3639702"/>
                  <a:ext cx="482599" cy="549870"/>
                </a:xfrm>
                <a:custGeom>
                  <a:avLst/>
                  <a:gdLst>
                    <a:gd name="connsiteX0" fmla="*/ 1391752 w 2783507"/>
                    <a:gd name="connsiteY0" fmla="*/ 0 h 3171514"/>
                    <a:gd name="connsiteX1" fmla="*/ 1534114 w 2783507"/>
                    <a:gd name="connsiteY1" fmla="*/ 101072 h 3171514"/>
                    <a:gd name="connsiteX2" fmla="*/ 2594125 w 2783507"/>
                    <a:gd name="connsiteY2" fmla="*/ 498911 h 3171514"/>
                    <a:gd name="connsiteX3" fmla="*/ 2740860 w 2783507"/>
                    <a:gd name="connsiteY3" fmla="*/ 504924 h 3171514"/>
                    <a:gd name="connsiteX4" fmla="*/ 2757368 w 2783507"/>
                    <a:gd name="connsiteY4" fmla="*/ 602245 h 3171514"/>
                    <a:gd name="connsiteX5" fmla="*/ 2783507 w 2783507"/>
                    <a:gd name="connsiteY5" fmla="*/ 993723 h 3171514"/>
                    <a:gd name="connsiteX6" fmla="*/ 1447218 w 2783507"/>
                    <a:gd name="connsiteY6" fmla="*/ 3160329 h 3171514"/>
                    <a:gd name="connsiteX7" fmla="*/ 1391754 w 2783507"/>
                    <a:gd name="connsiteY7" fmla="*/ 3171514 h 3171514"/>
                    <a:gd name="connsiteX8" fmla="*/ 1336290 w 2783507"/>
                    <a:gd name="connsiteY8" fmla="*/ 3160329 h 3171514"/>
                    <a:gd name="connsiteX9" fmla="*/ 0 w 2783507"/>
                    <a:gd name="connsiteY9" fmla="*/ 993723 h 3171514"/>
                    <a:gd name="connsiteX10" fmla="*/ 26140 w 2783507"/>
                    <a:gd name="connsiteY10" fmla="*/ 602245 h 3171514"/>
                    <a:gd name="connsiteX11" fmla="*/ 42647 w 2783507"/>
                    <a:gd name="connsiteY11" fmla="*/ 504924 h 3171514"/>
                    <a:gd name="connsiteX12" fmla="*/ 189379 w 2783507"/>
                    <a:gd name="connsiteY12" fmla="*/ 498911 h 3171514"/>
                    <a:gd name="connsiteX13" fmla="*/ 1249389 w 2783507"/>
                    <a:gd name="connsiteY13" fmla="*/ 101072 h 3171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83507" h="3171514">
                      <a:moveTo>
                        <a:pt x="1391752" y="0"/>
                      </a:moveTo>
                      <a:lnTo>
                        <a:pt x="1534114" y="101072"/>
                      </a:lnTo>
                      <a:cubicBezTo>
                        <a:pt x="1874823" y="325956"/>
                        <a:pt x="2242273" y="460523"/>
                        <a:pt x="2594125" y="498911"/>
                      </a:cubicBezTo>
                      <a:lnTo>
                        <a:pt x="2740860" y="504924"/>
                      </a:lnTo>
                      <a:lnTo>
                        <a:pt x="2757368" y="602245"/>
                      </a:lnTo>
                      <a:cubicBezTo>
                        <a:pt x="2774543" y="729309"/>
                        <a:pt x="2783507" y="860133"/>
                        <a:pt x="2783507" y="993723"/>
                      </a:cubicBezTo>
                      <a:cubicBezTo>
                        <a:pt x="2783507" y="2062447"/>
                        <a:pt x="2209837" y="2954111"/>
                        <a:pt x="1447218" y="3160329"/>
                      </a:cubicBezTo>
                      <a:lnTo>
                        <a:pt x="1391754" y="3171514"/>
                      </a:lnTo>
                      <a:lnTo>
                        <a:pt x="1336290" y="3160329"/>
                      </a:lnTo>
                      <a:cubicBezTo>
                        <a:pt x="573671" y="2954111"/>
                        <a:pt x="0" y="2062447"/>
                        <a:pt x="0" y="993723"/>
                      </a:cubicBezTo>
                      <a:cubicBezTo>
                        <a:pt x="0" y="860133"/>
                        <a:pt x="8964" y="729309"/>
                        <a:pt x="26140" y="602245"/>
                      </a:cubicBezTo>
                      <a:lnTo>
                        <a:pt x="42647" y="504924"/>
                      </a:lnTo>
                      <a:lnTo>
                        <a:pt x="189379" y="498911"/>
                      </a:lnTo>
                      <a:cubicBezTo>
                        <a:pt x="541230" y="460523"/>
                        <a:pt x="908681" y="325956"/>
                        <a:pt x="1249389" y="101072"/>
                      </a:cubicBezTo>
                      <a:close/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chemeClr val="bg1"/>
                      </a:gs>
                      <a:gs pos="82000">
                        <a:schemeClr val="bg1">
                          <a:alpha val="10000"/>
                        </a:schemeClr>
                      </a:gs>
                      <a:gs pos="20000">
                        <a:schemeClr val="bg1">
                          <a:alpha val="10000"/>
                        </a:schemeClr>
                      </a:gs>
                      <a:gs pos="100000">
                        <a:schemeClr val="bg1"/>
                      </a:gs>
                    </a:gsLst>
                    <a:lin ang="4200000" scaled="0"/>
                  </a:gradFill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8CD8367B-33D1-4D7D-95F3-BEC90E9D3E30}"/>
                    </a:ext>
                  </a:extLst>
                </p:cNvPr>
                <p:cNvSpPr/>
                <p:nvPr/>
              </p:nvSpPr>
              <p:spPr>
                <a:xfrm>
                  <a:off x="6119259" y="3639702"/>
                  <a:ext cx="482599" cy="549870"/>
                </a:xfrm>
                <a:custGeom>
                  <a:avLst/>
                  <a:gdLst>
                    <a:gd name="connsiteX0" fmla="*/ 1391752 w 2783507"/>
                    <a:gd name="connsiteY0" fmla="*/ 0 h 3171514"/>
                    <a:gd name="connsiteX1" fmla="*/ 1534114 w 2783507"/>
                    <a:gd name="connsiteY1" fmla="*/ 101072 h 3171514"/>
                    <a:gd name="connsiteX2" fmla="*/ 2594125 w 2783507"/>
                    <a:gd name="connsiteY2" fmla="*/ 498911 h 3171514"/>
                    <a:gd name="connsiteX3" fmla="*/ 2740860 w 2783507"/>
                    <a:gd name="connsiteY3" fmla="*/ 504924 h 3171514"/>
                    <a:gd name="connsiteX4" fmla="*/ 2757368 w 2783507"/>
                    <a:gd name="connsiteY4" fmla="*/ 602245 h 3171514"/>
                    <a:gd name="connsiteX5" fmla="*/ 2783507 w 2783507"/>
                    <a:gd name="connsiteY5" fmla="*/ 993723 h 3171514"/>
                    <a:gd name="connsiteX6" fmla="*/ 1447218 w 2783507"/>
                    <a:gd name="connsiteY6" fmla="*/ 3160329 h 3171514"/>
                    <a:gd name="connsiteX7" fmla="*/ 1391754 w 2783507"/>
                    <a:gd name="connsiteY7" fmla="*/ 3171514 h 3171514"/>
                    <a:gd name="connsiteX8" fmla="*/ 1336290 w 2783507"/>
                    <a:gd name="connsiteY8" fmla="*/ 3160329 h 3171514"/>
                    <a:gd name="connsiteX9" fmla="*/ 0 w 2783507"/>
                    <a:gd name="connsiteY9" fmla="*/ 993723 h 3171514"/>
                    <a:gd name="connsiteX10" fmla="*/ 26140 w 2783507"/>
                    <a:gd name="connsiteY10" fmla="*/ 602245 h 3171514"/>
                    <a:gd name="connsiteX11" fmla="*/ 42647 w 2783507"/>
                    <a:gd name="connsiteY11" fmla="*/ 504924 h 3171514"/>
                    <a:gd name="connsiteX12" fmla="*/ 189379 w 2783507"/>
                    <a:gd name="connsiteY12" fmla="*/ 498911 h 3171514"/>
                    <a:gd name="connsiteX13" fmla="*/ 1249389 w 2783507"/>
                    <a:gd name="connsiteY13" fmla="*/ 101072 h 3171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83507" h="3171514">
                      <a:moveTo>
                        <a:pt x="1391752" y="0"/>
                      </a:moveTo>
                      <a:lnTo>
                        <a:pt x="1534114" y="101072"/>
                      </a:lnTo>
                      <a:cubicBezTo>
                        <a:pt x="1874823" y="325956"/>
                        <a:pt x="2242273" y="460523"/>
                        <a:pt x="2594125" y="498911"/>
                      </a:cubicBezTo>
                      <a:lnTo>
                        <a:pt x="2740860" y="504924"/>
                      </a:lnTo>
                      <a:lnTo>
                        <a:pt x="2757368" y="602245"/>
                      </a:lnTo>
                      <a:cubicBezTo>
                        <a:pt x="2774543" y="729309"/>
                        <a:pt x="2783507" y="860133"/>
                        <a:pt x="2783507" y="993723"/>
                      </a:cubicBezTo>
                      <a:cubicBezTo>
                        <a:pt x="2783507" y="2062447"/>
                        <a:pt x="2209837" y="2954111"/>
                        <a:pt x="1447218" y="3160329"/>
                      </a:cubicBezTo>
                      <a:lnTo>
                        <a:pt x="1391754" y="3171514"/>
                      </a:lnTo>
                      <a:lnTo>
                        <a:pt x="1336290" y="3160329"/>
                      </a:lnTo>
                      <a:cubicBezTo>
                        <a:pt x="573671" y="2954111"/>
                        <a:pt x="0" y="2062447"/>
                        <a:pt x="0" y="993723"/>
                      </a:cubicBezTo>
                      <a:cubicBezTo>
                        <a:pt x="0" y="860133"/>
                        <a:pt x="8964" y="729309"/>
                        <a:pt x="26140" y="602245"/>
                      </a:cubicBezTo>
                      <a:lnTo>
                        <a:pt x="42647" y="504924"/>
                      </a:lnTo>
                      <a:lnTo>
                        <a:pt x="189379" y="498911"/>
                      </a:lnTo>
                      <a:cubicBezTo>
                        <a:pt x="541230" y="460523"/>
                        <a:pt x="908681" y="325956"/>
                        <a:pt x="1249389" y="101072"/>
                      </a:cubicBezTo>
                      <a:close/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chemeClr val="accent3">
                          <a:alpha val="30000"/>
                        </a:schemeClr>
                      </a:gs>
                      <a:gs pos="82000">
                        <a:schemeClr val="accent3">
                          <a:alpha val="0"/>
                          <a:lumMod val="10000"/>
                          <a:lumOff val="90000"/>
                        </a:schemeClr>
                      </a:gs>
                      <a:gs pos="20000">
                        <a:schemeClr val="accent3">
                          <a:alpha val="0"/>
                          <a:lumMod val="10000"/>
                          <a:lumOff val="90000"/>
                        </a:schemeClr>
                      </a:gs>
                      <a:gs pos="100000">
                        <a:schemeClr val="accent3">
                          <a:alpha val="30000"/>
                        </a:schemeClr>
                      </a:gs>
                    </a:gsLst>
                    <a:lin ang="6600000" scaled="0"/>
                  </a:gradFill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C2EB2B8E-AF27-4306-889B-DCEAE2B8BFF3}"/>
                    </a:ext>
                  </a:extLst>
                </p:cNvPr>
                <p:cNvSpPr/>
                <p:nvPr/>
              </p:nvSpPr>
              <p:spPr>
                <a:xfrm>
                  <a:off x="6119259" y="3639702"/>
                  <a:ext cx="482599" cy="549870"/>
                </a:xfrm>
                <a:custGeom>
                  <a:avLst/>
                  <a:gdLst>
                    <a:gd name="connsiteX0" fmla="*/ 1391752 w 2783507"/>
                    <a:gd name="connsiteY0" fmla="*/ 0 h 3171514"/>
                    <a:gd name="connsiteX1" fmla="*/ 1534114 w 2783507"/>
                    <a:gd name="connsiteY1" fmla="*/ 101072 h 3171514"/>
                    <a:gd name="connsiteX2" fmla="*/ 2594125 w 2783507"/>
                    <a:gd name="connsiteY2" fmla="*/ 498911 h 3171514"/>
                    <a:gd name="connsiteX3" fmla="*/ 2740860 w 2783507"/>
                    <a:gd name="connsiteY3" fmla="*/ 504924 h 3171514"/>
                    <a:gd name="connsiteX4" fmla="*/ 2757368 w 2783507"/>
                    <a:gd name="connsiteY4" fmla="*/ 602245 h 3171514"/>
                    <a:gd name="connsiteX5" fmla="*/ 2783507 w 2783507"/>
                    <a:gd name="connsiteY5" fmla="*/ 993723 h 3171514"/>
                    <a:gd name="connsiteX6" fmla="*/ 1447218 w 2783507"/>
                    <a:gd name="connsiteY6" fmla="*/ 3160329 h 3171514"/>
                    <a:gd name="connsiteX7" fmla="*/ 1391754 w 2783507"/>
                    <a:gd name="connsiteY7" fmla="*/ 3171514 h 3171514"/>
                    <a:gd name="connsiteX8" fmla="*/ 1336290 w 2783507"/>
                    <a:gd name="connsiteY8" fmla="*/ 3160329 h 3171514"/>
                    <a:gd name="connsiteX9" fmla="*/ 0 w 2783507"/>
                    <a:gd name="connsiteY9" fmla="*/ 993723 h 3171514"/>
                    <a:gd name="connsiteX10" fmla="*/ 26140 w 2783507"/>
                    <a:gd name="connsiteY10" fmla="*/ 602245 h 3171514"/>
                    <a:gd name="connsiteX11" fmla="*/ 42647 w 2783507"/>
                    <a:gd name="connsiteY11" fmla="*/ 504924 h 3171514"/>
                    <a:gd name="connsiteX12" fmla="*/ 189379 w 2783507"/>
                    <a:gd name="connsiteY12" fmla="*/ 498911 h 3171514"/>
                    <a:gd name="connsiteX13" fmla="*/ 1249389 w 2783507"/>
                    <a:gd name="connsiteY13" fmla="*/ 101072 h 3171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83507" h="3171514">
                      <a:moveTo>
                        <a:pt x="1391752" y="0"/>
                      </a:moveTo>
                      <a:lnTo>
                        <a:pt x="1534114" y="101072"/>
                      </a:lnTo>
                      <a:cubicBezTo>
                        <a:pt x="1874823" y="325956"/>
                        <a:pt x="2242273" y="460523"/>
                        <a:pt x="2594125" y="498911"/>
                      </a:cubicBezTo>
                      <a:lnTo>
                        <a:pt x="2740860" y="504924"/>
                      </a:lnTo>
                      <a:lnTo>
                        <a:pt x="2757368" y="602245"/>
                      </a:lnTo>
                      <a:cubicBezTo>
                        <a:pt x="2774543" y="729309"/>
                        <a:pt x="2783507" y="860133"/>
                        <a:pt x="2783507" y="993723"/>
                      </a:cubicBezTo>
                      <a:cubicBezTo>
                        <a:pt x="2783507" y="2062447"/>
                        <a:pt x="2209837" y="2954111"/>
                        <a:pt x="1447218" y="3160329"/>
                      </a:cubicBezTo>
                      <a:lnTo>
                        <a:pt x="1391754" y="3171514"/>
                      </a:lnTo>
                      <a:lnTo>
                        <a:pt x="1336290" y="3160329"/>
                      </a:lnTo>
                      <a:cubicBezTo>
                        <a:pt x="573671" y="2954111"/>
                        <a:pt x="0" y="2062447"/>
                        <a:pt x="0" y="993723"/>
                      </a:cubicBezTo>
                      <a:cubicBezTo>
                        <a:pt x="0" y="860133"/>
                        <a:pt x="8964" y="729309"/>
                        <a:pt x="26140" y="602245"/>
                      </a:cubicBezTo>
                      <a:lnTo>
                        <a:pt x="42647" y="504924"/>
                      </a:lnTo>
                      <a:lnTo>
                        <a:pt x="189379" y="498911"/>
                      </a:lnTo>
                      <a:cubicBezTo>
                        <a:pt x="541230" y="460523"/>
                        <a:pt x="908681" y="325956"/>
                        <a:pt x="1249389" y="10107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8000">
                      <a:schemeClr val="bg1">
                        <a:alpha val="0"/>
                      </a:schemeClr>
                    </a:gs>
                    <a:gs pos="22000">
                      <a:schemeClr val="bg1">
                        <a:alpha val="0"/>
                      </a:schemeClr>
                    </a:gs>
                    <a:gs pos="0">
                      <a:schemeClr val="bg1">
                        <a:alpha val="10000"/>
                      </a:schemeClr>
                    </a:gs>
                    <a:gs pos="100000">
                      <a:schemeClr val="bg1">
                        <a:alpha val="20000"/>
                      </a:scheme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100689E6-ECA7-46C1-B0EA-301008C08485}"/>
                    </a:ext>
                  </a:extLst>
                </p:cNvPr>
                <p:cNvSpPr/>
                <p:nvPr/>
              </p:nvSpPr>
              <p:spPr>
                <a:xfrm>
                  <a:off x="6119259" y="3639702"/>
                  <a:ext cx="482599" cy="549870"/>
                </a:xfrm>
                <a:custGeom>
                  <a:avLst/>
                  <a:gdLst>
                    <a:gd name="connsiteX0" fmla="*/ 1391752 w 2783507"/>
                    <a:gd name="connsiteY0" fmla="*/ 0 h 3171514"/>
                    <a:gd name="connsiteX1" fmla="*/ 1534114 w 2783507"/>
                    <a:gd name="connsiteY1" fmla="*/ 101072 h 3171514"/>
                    <a:gd name="connsiteX2" fmla="*/ 2594125 w 2783507"/>
                    <a:gd name="connsiteY2" fmla="*/ 498911 h 3171514"/>
                    <a:gd name="connsiteX3" fmla="*/ 2740860 w 2783507"/>
                    <a:gd name="connsiteY3" fmla="*/ 504924 h 3171514"/>
                    <a:gd name="connsiteX4" fmla="*/ 2757368 w 2783507"/>
                    <a:gd name="connsiteY4" fmla="*/ 602245 h 3171514"/>
                    <a:gd name="connsiteX5" fmla="*/ 2783507 w 2783507"/>
                    <a:gd name="connsiteY5" fmla="*/ 993723 h 3171514"/>
                    <a:gd name="connsiteX6" fmla="*/ 1447218 w 2783507"/>
                    <a:gd name="connsiteY6" fmla="*/ 3160329 h 3171514"/>
                    <a:gd name="connsiteX7" fmla="*/ 1391754 w 2783507"/>
                    <a:gd name="connsiteY7" fmla="*/ 3171514 h 3171514"/>
                    <a:gd name="connsiteX8" fmla="*/ 1336290 w 2783507"/>
                    <a:gd name="connsiteY8" fmla="*/ 3160329 h 3171514"/>
                    <a:gd name="connsiteX9" fmla="*/ 0 w 2783507"/>
                    <a:gd name="connsiteY9" fmla="*/ 993723 h 3171514"/>
                    <a:gd name="connsiteX10" fmla="*/ 26140 w 2783507"/>
                    <a:gd name="connsiteY10" fmla="*/ 602245 h 3171514"/>
                    <a:gd name="connsiteX11" fmla="*/ 42647 w 2783507"/>
                    <a:gd name="connsiteY11" fmla="*/ 504924 h 3171514"/>
                    <a:gd name="connsiteX12" fmla="*/ 189379 w 2783507"/>
                    <a:gd name="connsiteY12" fmla="*/ 498911 h 3171514"/>
                    <a:gd name="connsiteX13" fmla="*/ 1249389 w 2783507"/>
                    <a:gd name="connsiteY13" fmla="*/ 101072 h 3171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83507" h="3171514">
                      <a:moveTo>
                        <a:pt x="1391752" y="0"/>
                      </a:moveTo>
                      <a:lnTo>
                        <a:pt x="1534114" y="101072"/>
                      </a:lnTo>
                      <a:cubicBezTo>
                        <a:pt x="1874823" y="325956"/>
                        <a:pt x="2242273" y="460523"/>
                        <a:pt x="2594125" y="498911"/>
                      </a:cubicBezTo>
                      <a:lnTo>
                        <a:pt x="2740860" y="504924"/>
                      </a:lnTo>
                      <a:lnTo>
                        <a:pt x="2757368" y="602245"/>
                      </a:lnTo>
                      <a:cubicBezTo>
                        <a:pt x="2774543" y="729309"/>
                        <a:pt x="2783507" y="860133"/>
                        <a:pt x="2783507" y="993723"/>
                      </a:cubicBezTo>
                      <a:cubicBezTo>
                        <a:pt x="2783507" y="2062447"/>
                        <a:pt x="2209837" y="2954111"/>
                        <a:pt x="1447218" y="3160329"/>
                      </a:cubicBezTo>
                      <a:lnTo>
                        <a:pt x="1391754" y="3171514"/>
                      </a:lnTo>
                      <a:lnTo>
                        <a:pt x="1336290" y="3160329"/>
                      </a:lnTo>
                      <a:cubicBezTo>
                        <a:pt x="573671" y="2954111"/>
                        <a:pt x="0" y="2062447"/>
                        <a:pt x="0" y="993723"/>
                      </a:cubicBezTo>
                      <a:cubicBezTo>
                        <a:pt x="0" y="860133"/>
                        <a:pt x="8964" y="729309"/>
                        <a:pt x="26140" y="602245"/>
                      </a:cubicBezTo>
                      <a:lnTo>
                        <a:pt x="42647" y="504924"/>
                      </a:lnTo>
                      <a:lnTo>
                        <a:pt x="189379" y="498911"/>
                      </a:lnTo>
                      <a:cubicBezTo>
                        <a:pt x="541230" y="460523"/>
                        <a:pt x="908681" y="325956"/>
                        <a:pt x="1249389" y="10107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alpha val="20000"/>
                      </a:schemeClr>
                    </a:gs>
                    <a:gs pos="70000">
                      <a:schemeClr val="bg1">
                        <a:alpha val="0"/>
                      </a:schemeClr>
                    </a:gs>
                  </a:gsLst>
                  <a:lin ang="138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AA25BD6A-492C-4EE2-8FCF-C5086069B7C1}"/>
                    </a:ext>
                  </a:extLst>
                </p:cNvPr>
                <p:cNvSpPr/>
                <p:nvPr/>
              </p:nvSpPr>
              <p:spPr>
                <a:xfrm>
                  <a:off x="6119259" y="3639702"/>
                  <a:ext cx="482599" cy="549870"/>
                </a:xfrm>
                <a:custGeom>
                  <a:avLst/>
                  <a:gdLst>
                    <a:gd name="connsiteX0" fmla="*/ 1391752 w 2783507"/>
                    <a:gd name="connsiteY0" fmla="*/ 0 h 3171514"/>
                    <a:gd name="connsiteX1" fmla="*/ 1534114 w 2783507"/>
                    <a:gd name="connsiteY1" fmla="*/ 101072 h 3171514"/>
                    <a:gd name="connsiteX2" fmla="*/ 2594125 w 2783507"/>
                    <a:gd name="connsiteY2" fmla="*/ 498911 h 3171514"/>
                    <a:gd name="connsiteX3" fmla="*/ 2740860 w 2783507"/>
                    <a:gd name="connsiteY3" fmla="*/ 504924 h 3171514"/>
                    <a:gd name="connsiteX4" fmla="*/ 2757368 w 2783507"/>
                    <a:gd name="connsiteY4" fmla="*/ 602245 h 3171514"/>
                    <a:gd name="connsiteX5" fmla="*/ 2783507 w 2783507"/>
                    <a:gd name="connsiteY5" fmla="*/ 993723 h 3171514"/>
                    <a:gd name="connsiteX6" fmla="*/ 1447218 w 2783507"/>
                    <a:gd name="connsiteY6" fmla="*/ 3160329 h 3171514"/>
                    <a:gd name="connsiteX7" fmla="*/ 1391754 w 2783507"/>
                    <a:gd name="connsiteY7" fmla="*/ 3171514 h 3171514"/>
                    <a:gd name="connsiteX8" fmla="*/ 1336290 w 2783507"/>
                    <a:gd name="connsiteY8" fmla="*/ 3160329 h 3171514"/>
                    <a:gd name="connsiteX9" fmla="*/ 0 w 2783507"/>
                    <a:gd name="connsiteY9" fmla="*/ 993723 h 3171514"/>
                    <a:gd name="connsiteX10" fmla="*/ 26140 w 2783507"/>
                    <a:gd name="connsiteY10" fmla="*/ 602245 h 3171514"/>
                    <a:gd name="connsiteX11" fmla="*/ 42647 w 2783507"/>
                    <a:gd name="connsiteY11" fmla="*/ 504924 h 3171514"/>
                    <a:gd name="connsiteX12" fmla="*/ 189379 w 2783507"/>
                    <a:gd name="connsiteY12" fmla="*/ 498911 h 3171514"/>
                    <a:gd name="connsiteX13" fmla="*/ 1249389 w 2783507"/>
                    <a:gd name="connsiteY13" fmla="*/ 101072 h 3171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83507" h="3171514">
                      <a:moveTo>
                        <a:pt x="1391752" y="0"/>
                      </a:moveTo>
                      <a:lnTo>
                        <a:pt x="1534114" y="101072"/>
                      </a:lnTo>
                      <a:cubicBezTo>
                        <a:pt x="1874823" y="325956"/>
                        <a:pt x="2242273" y="460523"/>
                        <a:pt x="2594125" y="498911"/>
                      </a:cubicBezTo>
                      <a:lnTo>
                        <a:pt x="2740860" y="504924"/>
                      </a:lnTo>
                      <a:lnTo>
                        <a:pt x="2757368" y="602245"/>
                      </a:lnTo>
                      <a:cubicBezTo>
                        <a:pt x="2774543" y="729309"/>
                        <a:pt x="2783507" y="860133"/>
                        <a:pt x="2783507" y="993723"/>
                      </a:cubicBezTo>
                      <a:cubicBezTo>
                        <a:pt x="2783507" y="2062447"/>
                        <a:pt x="2209837" y="2954111"/>
                        <a:pt x="1447218" y="3160329"/>
                      </a:cubicBezTo>
                      <a:lnTo>
                        <a:pt x="1391754" y="3171514"/>
                      </a:lnTo>
                      <a:lnTo>
                        <a:pt x="1336290" y="3160329"/>
                      </a:lnTo>
                      <a:cubicBezTo>
                        <a:pt x="573671" y="2954111"/>
                        <a:pt x="0" y="2062447"/>
                        <a:pt x="0" y="993723"/>
                      </a:cubicBezTo>
                      <a:cubicBezTo>
                        <a:pt x="0" y="860133"/>
                        <a:pt x="8964" y="729309"/>
                        <a:pt x="26140" y="602245"/>
                      </a:cubicBezTo>
                      <a:lnTo>
                        <a:pt x="42647" y="504924"/>
                      </a:lnTo>
                      <a:lnTo>
                        <a:pt x="189379" y="498911"/>
                      </a:lnTo>
                      <a:cubicBezTo>
                        <a:pt x="541230" y="460523"/>
                        <a:pt x="908681" y="325956"/>
                        <a:pt x="1249389" y="10107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alpha val="20000"/>
                      </a:schemeClr>
                    </a:gs>
                    <a:gs pos="70000">
                      <a:schemeClr val="bg1">
                        <a:alpha val="0"/>
                      </a:schemeClr>
                    </a:gs>
                  </a:gsLst>
                  <a:lin ang="30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</p:grpSp>
          <p:grpSp>
            <p:nvGrpSpPr>
              <p:cNvPr id="166" name="组合 165">
                <a:extLst>
                  <a:ext uri="{FF2B5EF4-FFF2-40B4-BE49-F238E27FC236}">
                    <a16:creationId xmlns:a16="http://schemas.microsoft.com/office/drawing/2014/main" id="{E51D0292-7E93-42EA-8590-F8073AF64462}"/>
                  </a:ext>
                </a:extLst>
              </p:cNvPr>
              <p:cNvGrpSpPr/>
              <p:nvPr/>
            </p:nvGrpSpPr>
            <p:grpSpPr>
              <a:xfrm>
                <a:off x="6396346" y="3773691"/>
                <a:ext cx="313955" cy="243924"/>
                <a:chOff x="5955631" y="4342109"/>
                <a:chExt cx="442532" cy="459182"/>
              </a:xfr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0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5000"/>
                      <a:lumOff val="95000"/>
                    </a:schemeClr>
                  </a:gs>
                </a:gsLst>
                <a:lin ang="2700000" scaled="1"/>
              </a:gradFill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AF219BFA-17A4-4365-9EF9-77DCAFD85AA4}"/>
                    </a:ext>
                  </a:extLst>
                </p:cNvPr>
                <p:cNvSpPr/>
                <p:nvPr/>
              </p:nvSpPr>
              <p:spPr>
                <a:xfrm>
                  <a:off x="5955631" y="4342109"/>
                  <a:ext cx="442532" cy="459182"/>
                </a:xfrm>
                <a:custGeom>
                  <a:avLst/>
                  <a:gdLst>
                    <a:gd name="connsiteX0" fmla="*/ 437075 w 442532"/>
                    <a:gd name="connsiteY0" fmla="*/ 186507 h 459182"/>
                    <a:gd name="connsiteX1" fmla="*/ 434807 w 442532"/>
                    <a:gd name="connsiteY1" fmla="*/ 177437 h 459182"/>
                    <a:gd name="connsiteX2" fmla="*/ 421201 w 442532"/>
                    <a:gd name="connsiteY2" fmla="*/ 162697 h 459182"/>
                    <a:gd name="connsiteX3" fmla="*/ 413833 w 442532"/>
                    <a:gd name="connsiteY3" fmla="*/ 160395 h 459182"/>
                    <a:gd name="connsiteX4" fmla="*/ 413833 w 442532"/>
                    <a:gd name="connsiteY4" fmla="*/ 155329 h 459182"/>
                    <a:gd name="connsiteX5" fmla="*/ 331064 w 442532"/>
                    <a:gd name="connsiteY5" fmla="*/ 68027 h 459182"/>
                    <a:gd name="connsiteX6" fmla="*/ 326531 w 442532"/>
                    <a:gd name="connsiteY6" fmla="*/ 68027 h 459182"/>
                    <a:gd name="connsiteX7" fmla="*/ 322562 w 442532"/>
                    <a:gd name="connsiteY7" fmla="*/ 69728 h 459182"/>
                    <a:gd name="connsiteX8" fmla="*/ 311833 w 442532"/>
                    <a:gd name="connsiteY8" fmla="*/ 85034 h 459182"/>
                    <a:gd name="connsiteX9" fmla="*/ 255046 w 442532"/>
                    <a:gd name="connsiteY9" fmla="*/ 85034 h 459182"/>
                    <a:gd name="connsiteX10" fmla="*/ 236960 w 442532"/>
                    <a:gd name="connsiteY10" fmla="*/ 68027 h 459182"/>
                    <a:gd name="connsiteX11" fmla="*/ 198412 w 442532"/>
                    <a:gd name="connsiteY11" fmla="*/ 68027 h 459182"/>
                    <a:gd name="connsiteX12" fmla="*/ 198412 w 442532"/>
                    <a:gd name="connsiteY12" fmla="*/ 11905 h 459182"/>
                    <a:gd name="connsiteX13" fmla="*/ 187074 w 442532"/>
                    <a:gd name="connsiteY13" fmla="*/ 0 h 459182"/>
                    <a:gd name="connsiteX14" fmla="*/ 175169 w 442532"/>
                    <a:gd name="connsiteY14" fmla="*/ 0 h 459182"/>
                    <a:gd name="connsiteX15" fmla="*/ 163264 w 442532"/>
                    <a:gd name="connsiteY15" fmla="*/ 9637 h 459182"/>
                    <a:gd name="connsiteX16" fmla="*/ 151360 w 442532"/>
                    <a:gd name="connsiteY16" fmla="*/ 78231 h 459182"/>
                    <a:gd name="connsiteX17" fmla="*/ 151301 w 442532"/>
                    <a:gd name="connsiteY17" fmla="*/ 79784 h 459182"/>
                    <a:gd name="connsiteX18" fmla="*/ 107709 w 442532"/>
                    <a:gd name="connsiteY18" fmla="*/ 155329 h 459182"/>
                    <a:gd name="connsiteX19" fmla="*/ 107709 w 442532"/>
                    <a:gd name="connsiteY19" fmla="*/ 198413 h 459182"/>
                    <a:gd name="connsiteX20" fmla="*/ 90702 w 442532"/>
                    <a:gd name="connsiteY20" fmla="*/ 198413 h 459182"/>
                    <a:gd name="connsiteX21" fmla="*/ 90702 w 442532"/>
                    <a:gd name="connsiteY21" fmla="*/ 147392 h 459182"/>
                    <a:gd name="connsiteX22" fmla="*/ 85033 w 442532"/>
                    <a:gd name="connsiteY22" fmla="*/ 141723 h 459182"/>
                    <a:gd name="connsiteX23" fmla="*/ 73695 w 442532"/>
                    <a:gd name="connsiteY23" fmla="*/ 141723 h 459182"/>
                    <a:gd name="connsiteX24" fmla="*/ 56688 w 442532"/>
                    <a:gd name="connsiteY24" fmla="*/ 158730 h 459182"/>
                    <a:gd name="connsiteX25" fmla="*/ 56688 w 442532"/>
                    <a:gd name="connsiteY25" fmla="*/ 164399 h 459182"/>
                    <a:gd name="connsiteX26" fmla="*/ 56122 w 442532"/>
                    <a:gd name="connsiteY26" fmla="*/ 164966 h 459182"/>
                    <a:gd name="connsiteX27" fmla="*/ 34580 w 442532"/>
                    <a:gd name="connsiteY27" fmla="*/ 164966 h 459182"/>
                    <a:gd name="connsiteX28" fmla="*/ 34012 w 442532"/>
                    <a:gd name="connsiteY28" fmla="*/ 164399 h 459182"/>
                    <a:gd name="connsiteX29" fmla="*/ 34012 w 442532"/>
                    <a:gd name="connsiteY29" fmla="*/ 158730 h 459182"/>
                    <a:gd name="connsiteX30" fmla="*/ 17005 w 442532"/>
                    <a:gd name="connsiteY30" fmla="*/ 141723 h 459182"/>
                    <a:gd name="connsiteX31" fmla="*/ 5669 w 442532"/>
                    <a:gd name="connsiteY31" fmla="*/ 141723 h 459182"/>
                    <a:gd name="connsiteX32" fmla="*/ 0 w 442532"/>
                    <a:gd name="connsiteY32" fmla="*/ 147392 h 459182"/>
                    <a:gd name="connsiteX33" fmla="*/ 0 w 442532"/>
                    <a:gd name="connsiteY33" fmla="*/ 306121 h 459182"/>
                    <a:gd name="connsiteX34" fmla="*/ 5669 w 442532"/>
                    <a:gd name="connsiteY34" fmla="*/ 311791 h 459182"/>
                    <a:gd name="connsiteX35" fmla="*/ 22109 w 442532"/>
                    <a:gd name="connsiteY35" fmla="*/ 311791 h 459182"/>
                    <a:gd name="connsiteX36" fmla="*/ 39116 w 442532"/>
                    <a:gd name="connsiteY36" fmla="*/ 294784 h 459182"/>
                    <a:gd name="connsiteX37" fmla="*/ 39116 w 442532"/>
                    <a:gd name="connsiteY37" fmla="*/ 289681 h 459182"/>
                    <a:gd name="connsiteX38" fmla="*/ 39683 w 442532"/>
                    <a:gd name="connsiteY38" fmla="*/ 289115 h 459182"/>
                    <a:gd name="connsiteX39" fmla="*/ 56123 w 442532"/>
                    <a:gd name="connsiteY39" fmla="*/ 289115 h 459182"/>
                    <a:gd name="connsiteX40" fmla="*/ 56689 w 442532"/>
                    <a:gd name="connsiteY40" fmla="*/ 289681 h 459182"/>
                    <a:gd name="connsiteX41" fmla="*/ 56689 w 442532"/>
                    <a:gd name="connsiteY41" fmla="*/ 294784 h 459182"/>
                    <a:gd name="connsiteX42" fmla="*/ 73696 w 442532"/>
                    <a:gd name="connsiteY42" fmla="*/ 311791 h 459182"/>
                    <a:gd name="connsiteX43" fmla="*/ 85034 w 442532"/>
                    <a:gd name="connsiteY43" fmla="*/ 311791 h 459182"/>
                    <a:gd name="connsiteX44" fmla="*/ 90703 w 442532"/>
                    <a:gd name="connsiteY44" fmla="*/ 306121 h 459182"/>
                    <a:gd name="connsiteX45" fmla="*/ 90703 w 442532"/>
                    <a:gd name="connsiteY45" fmla="*/ 255102 h 459182"/>
                    <a:gd name="connsiteX46" fmla="*/ 107710 w 442532"/>
                    <a:gd name="connsiteY46" fmla="*/ 255102 h 459182"/>
                    <a:gd name="connsiteX47" fmla="*/ 107710 w 442532"/>
                    <a:gd name="connsiteY47" fmla="*/ 298185 h 459182"/>
                    <a:gd name="connsiteX48" fmla="*/ 150227 w 442532"/>
                    <a:gd name="connsiteY48" fmla="*/ 373015 h 459182"/>
                    <a:gd name="connsiteX49" fmla="*/ 151254 w 442532"/>
                    <a:gd name="connsiteY49" fmla="*/ 373518 h 459182"/>
                    <a:gd name="connsiteX50" fmla="*/ 162699 w 442532"/>
                    <a:gd name="connsiteY50" fmla="*/ 448979 h 459182"/>
                    <a:gd name="connsiteX51" fmla="*/ 174603 w 442532"/>
                    <a:gd name="connsiteY51" fmla="*/ 459182 h 459182"/>
                    <a:gd name="connsiteX52" fmla="*/ 186508 w 442532"/>
                    <a:gd name="connsiteY52" fmla="*/ 459182 h 459182"/>
                    <a:gd name="connsiteX53" fmla="*/ 197846 w 442532"/>
                    <a:gd name="connsiteY53" fmla="*/ 447278 h 459182"/>
                    <a:gd name="connsiteX54" fmla="*/ 197846 w 442532"/>
                    <a:gd name="connsiteY54" fmla="*/ 384499 h 459182"/>
                    <a:gd name="connsiteX55" fmla="*/ 201247 w 442532"/>
                    <a:gd name="connsiteY55" fmla="*/ 385486 h 459182"/>
                    <a:gd name="connsiteX56" fmla="*/ 236961 w 442532"/>
                    <a:gd name="connsiteY56" fmla="*/ 385486 h 459182"/>
                    <a:gd name="connsiteX57" fmla="*/ 255048 w 442532"/>
                    <a:gd name="connsiteY57" fmla="*/ 368480 h 459182"/>
                    <a:gd name="connsiteX58" fmla="*/ 311836 w 442532"/>
                    <a:gd name="connsiteY58" fmla="*/ 368480 h 459182"/>
                    <a:gd name="connsiteX59" fmla="*/ 322563 w 442532"/>
                    <a:gd name="connsiteY59" fmla="*/ 383786 h 459182"/>
                    <a:gd name="connsiteX60" fmla="*/ 326531 w 442532"/>
                    <a:gd name="connsiteY60" fmla="*/ 385486 h 459182"/>
                    <a:gd name="connsiteX61" fmla="*/ 331633 w 442532"/>
                    <a:gd name="connsiteY61" fmla="*/ 385486 h 459182"/>
                    <a:gd name="connsiteX62" fmla="*/ 370294 w 442532"/>
                    <a:gd name="connsiteY62" fmla="*/ 373879 h 459182"/>
                    <a:gd name="connsiteX63" fmla="*/ 376416 w 442532"/>
                    <a:gd name="connsiteY63" fmla="*/ 403627 h 459182"/>
                    <a:gd name="connsiteX64" fmla="*/ 388322 w 442532"/>
                    <a:gd name="connsiteY64" fmla="*/ 413831 h 459182"/>
                    <a:gd name="connsiteX65" fmla="*/ 401928 w 442532"/>
                    <a:gd name="connsiteY65" fmla="*/ 413831 h 459182"/>
                    <a:gd name="connsiteX66" fmla="*/ 413833 w 442532"/>
                    <a:gd name="connsiteY66" fmla="*/ 401927 h 459182"/>
                    <a:gd name="connsiteX67" fmla="*/ 413833 w 442532"/>
                    <a:gd name="connsiteY67" fmla="*/ 294076 h 459182"/>
                    <a:gd name="connsiteX68" fmla="*/ 420068 w 442532"/>
                    <a:gd name="connsiteY68" fmla="*/ 292517 h 459182"/>
                    <a:gd name="connsiteX69" fmla="*/ 434807 w 442532"/>
                    <a:gd name="connsiteY69" fmla="*/ 277778 h 459182"/>
                    <a:gd name="connsiteX70" fmla="*/ 436508 w 442532"/>
                    <a:gd name="connsiteY70" fmla="*/ 271542 h 459182"/>
                    <a:gd name="connsiteX71" fmla="*/ 437075 w 442532"/>
                    <a:gd name="connsiteY71" fmla="*/ 186507 h 459182"/>
                    <a:gd name="connsiteX72" fmla="*/ 297619 w 442532"/>
                    <a:gd name="connsiteY72" fmla="*/ 201813 h 459182"/>
                    <a:gd name="connsiteX73" fmla="*/ 300453 w 442532"/>
                    <a:gd name="connsiteY73" fmla="*/ 198979 h 459182"/>
                    <a:gd name="connsiteX74" fmla="*/ 300453 w 442532"/>
                    <a:gd name="connsiteY74" fmla="*/ 96372 h 459182"/>
                    <a:gd name="connsiteX75" fmla="*/ 311792 w 442532"/>
                    <a:gd name="connsiteY75" fmla="*/ 96372 h 459182"/>
                    <a:gd name="connsiteX76" fmla="*/ 311792 w 442532"/>
                    <a:gd name="connsiteY76" fmla="*/ 357142 h 459182"/>
                    <a:gd name="connsiteX77" fmla="*/ 255102 w 442532"/>
                    <a:gd name="connsiteY77" fmla="*/ 357142 h 459182"/>
                    <a:gd name="connsiteX78" fmla="*/ 255102 w 442532"/>
                    <a:gd name="connsiteY78" fmla="*/ 96372 h 459182"/>
                    <a:gd name="connsiteX79" fmla="*/ 294785 w 442532"/>
                    <a:gd name="connsiteY79" fmla="*/ 96372 h 459182"/>
                    <a:gd name="connsiteX80" fmla="*/ 294785 w 442532"/>
                    <a:gd name="connsiteY80" fmla="*/ 198979 h 459182"/>
                    <a:gd name="connsiteX81" fmla="*/ 297619 w 442532"/>
                    <a:gd name="connsiteY81" fmla="*/ 201813 h 459182"/>
                    <a:gd name="connsiteX82" fmla="*/ 174603 w 442532"/>
                    <a:gd name="connsiteY82" fmla="*/ 11905 h 459182"/>
                    <a:gd name="connsiteX83" fmla="*/ 175170 w 442532"/>
                    <a:gd name="connsiteY83" fmla="*/ 11338 h 459182"/>
                    <a:gd name="connsiteX84" fmla="*/ 187074 w 442532"/>
                    <a:gd name="connsiteY84" fmla="*/ 11338 h 459182"/>
                    <a:gd name="connsiteX85" fmla="*/ 187642 w 442532"/>
                    <a:gd name="connsiteY85" fmla="*/ 11905 h 459182"/>
                    <a:gd name="connsiteX86" fmla="*/ 187642 w 442532"/>
                    <a:gd name="connsiteY86" fmla="*/ 68360 h 459182"/>
                    <a:gd name="connsiteX87" fmla="*/ 163865 w 442532"/>
                    <a:gd name="connsiteY87" fmla="*/ 73778 h 459182"/>
                    <a:gd name="connsiteX88" fmla="*/ 174603 w 442532"/>
                    <a:gd name="connsiteY88" fmla="*/ 11905 h 459182"/>
                    <a:gd name="connsiteX89" fmla="*/ 79365 w 442532"/>
                    <a:gd name="connsiteY89" fmla="*/ 300453 h 459182"/>
                    <a:gd name="connsiteX90" fmla="*/ 73696 w 442532"/>
                    <a:gd name="connsiteY90" fmla="*/ 300453 h 459182"/>
                    <a:gd name="connsiteX91" fmla="*/ 68028 w 442532"/>
                    <a:gd name="connsiteY91" fmla="*/ 294784 h 459182"/>
                    <a:gd name="connsiteX92" fmla="*/ 68028 w 442532"/>
                    <a:gd name="connsiteY92" fmla="*/ 289681 h 459182"/>
                    <a:gd name="connsiteX93" fmla="*/ 56123 w 442532"/>
                    <a:gd name="connsiteY93" fmla="*/ 277777 h 459182"/>
                    <a:gd name="connsiteX94" fmla="*/ 39683 w 442532"/>
                    <a:gd name="connsiteY94" fmla="*/ 277777 h 459182"/>
                    <a:gd name="connsiteX95" fmla="*/ 39683 w 442532"/>
                    <a:gd name="connsiteY95" fmla="*/ 235827 h 459182"/>
                    <a:gd name="connsiteX96" fmla="*/ 36849 w 442532"/>
                    <a:gd name="connsiteY96" fmla="*/ 232993 h 459182"/>
                    <a:gd name="connsiteX97" fmla="*/ 34014 w 442532"/>
                    <a:gd name="connsiteY97" fmla="*/ 235827 h 459182"/>
                    <a:gd name="connsiteX98" fmla="*/ 34014 w 442532"/>
                    <a:gd name="connsiteY98" fmla="*/ 279118 h 459182"/>
                    <a:gd name="connsiteX99" fmla="*/ 27778 w 442532"/>
                    <a:gd name="connsiteY99" fmla="*/ 289681 h 459182"/>
                    <a:gd name="connsiteX100" fmla="*/ 27778 w 442532"/>
                    <a:gd name="connsiteY100" fmla="*/ 294784 h 459182"/>
                    <a:gd name="connsiteX101" fmla="*/ 22109 w 442532"/>
                    <a:gd name="connsiteY101" fmla="*/ 300453 h 459182"/>
                    <a:gd name="connsiteX102" fmla="*/ 11337 w 442532"/>
                    <a:gd name="connsiteY102" fmla="*/ 300453 h 459182"/>
                    <a:gd name="connsiteX103" fmla="*/ 11337 w 442532"/>
                    <a:gd name="connsiteY103" fmla="*/ 153061 h 459182"/>
                    <a:gd name="connsiteX104" fmla="*/ 17006 w 442532"/>
                    <a:gd name="connsiteY104" fmla="*/ 153061 h 459182"/>
                    <a:gd name="connsiteX105" fmla="*/ 22675 w 442532"/>
                    <a:gd name="connsiteY105" fmla="*/ 158730 h 459182"/>
                    <a:gd name="connsiteX106" fmla="*/ 22675 w 442532"/>
                    <a:gd name="connsiteY106" fmla="*/ 163832 h 459182"/>
                    <a:gd name="connsiteX107" fmla="*/ 34580 w 442532"/>
                    <a:gd name="connsiteY107" fmla="*/ 175737 h 459182"/>
                    <a:gd name="connsiteX108" fmla="*/ 56123 w 442532"/>
                    <a:gd name="connsiteY108" fmla="*/ 175737 h 459182"/>
                    <a:gd name="connsiteX109" fmla="*/ 56689 w 442532"/>
                    <a:gd name="connsiteY109" fmla="*/ 175710 h 459182"/>
                    <a:gd name="connsiteX110" fmla="*/ 56689 w 442532"/>
                    <a:gd name="connsiteY110" fmla="*/ 201813 h 459182"/>
                    <a:gd name="connsiteX111" fmla="*/ 59523 w 442532"/>
                    <a:gd name="connsiteY111" fmla="*/ 204648 h 459182"/>
                    <a:gd name="connsiteX112" fmla="*/ 62358 w 442532"/>
                    <a:gd name="connsiteY112" fmla="*/ 201813 h 459182"/>
                    <a:gd name="connsiteX113" fmla="*/ 62358 w 442532"/>
                    <a:gd name="connsiteY113" fmla="*/ 174073 h 459182"/>
                    <a:gd name="connsiteX114" fmla="*/ 68027 w 442532"/>
                    <a:gd name="connsiteY114" fmla="*/ 163833 h 459182"/>
                    <a:gd name="connsiteX115" fmla="*/ 68027 w 442532"/>
                    <a:gd name="connsiteY115" fmla="*/ 158731 h 459182"/>
                    <a:gd name="connsiteX116" fmla="*/ 73695 w 442532"/>
                    <a:gd name="connsiteY116" fmla="*/ 153062 h 459182"/>
                    <a:gd name="connsiteX117" fmla="*/ 79364 w 442532"/>
                    <a:gd name="connsiteY117" fmla="*/ 153062 h 459182"/>
                    <a:gd name="connsiteX118" fmla="*/ 79364 w 442532"/>
                    <a:gd name="connsiteY118" fmla="*/ 300453 h 459182"/>
                    <a:gd name="connsiteX119" fmla="*/ 90703 w 442532"/>
                    <a:gd name="connsiteY119" fmla="*/ 243764 h 459182"/>
                    <a:gd name="connsiteX120" fmla="*/ 90703 w 442532"/>
                    <a:gd name="connsiteY120" fmla="*/ 209750 h 459182"/>
                    <a:gd name="connsiteX121" fmla="*/ 107710 w 442532"/>
                    <a:gd name="connsiteY121" fmla="*/ 209750 h 459182"/>
                    <a:gd name="connsiteX122" fmla="*/ 107710 w 442532"/>
                    <a:gd name="connsiteY122" fmla="*/ 243764 h 459182"/>
                    <a:gd name="connsiteX123" fmla="*/ 90703 w 442532"/>
                    <a:gd name="connsiteY123" fmla="*/ 243764 h 459182"/>
                    <a:gd name="connsiteX124" fmla="*/ 243764 w 442532"/>
                    <a:gd name="connsiteY124" fmla="*/ 367346 h 459182"/>
                    <a:gd name="connsiteX125" fmla="*/ 236960 w 442532"/>
                    <a:gd name="connsiteY125" fmla="*/ 374148 h 459182"/>
                    <a:gd name="connsiteX126" fmla="*/ 201247 w 442532"/>
                    <a:gd name="connsiteY126" fmla="*/ 374148 h 459182"/>
                    <a:gd name="connsiteX127" fmla="*/ 197845 w 442532"/>
                    <a:gd name="connsiteY127" fmla="*/ 375137 h 459182"/>
                    <a:gd name="connsiteX128" fmla="*/ 197845 w 442532"/>
                    <a:gd name="connsiteY128" fmla="*/ 359977 h 459182"/>
                    <a:gd name="connsiteX129" fmla="*/ 192176 w 442532"/>
                    <a:gd name="connsiteY129" fmla="*/ 354307 h 459182"/>
                    <a:gd name="connsiteX130" fmla="*/ 186507 w 442532"/>
                    <a:gd name="connsiteY130" fmla="*/ 359977 h 459182"/>
                    <a:gd name="connsiteX131" fmla="*/ 186507 w 442532"/>
                    <a:gd name="connsiteY131" fmla="*/ 447278 h 459182"/>
                    <a:gd name="connsiteX132" fmla="*/ 185941 w 442532"/>
                    <a:gd name="connsiteY132" fmla="*/ 447844 h 459182"/>
                    <a:gd name="connsiteX133" fmla="*/ 174036 w 442532"/>
                    <a:gd name="connsiteY133" fmla="*/ 447844 h 459182"/>
                    <a:gd name="connsiteX134" fmla="*/ 173469 w 442532"/>
                    <a:gd name="connsiteY134" fmla="*/ 447278 h 459182"/>
                    <a:gd name="connsiteX135" fmla="*/ 155329 w 442532"/>
                    <a:gd name="connsiteY135" fmla="*/ 327663 h 459182"/>
                    <a:gd name="connsiteX136" fmla="*/ 149094 w 442532"/>
                    <a:gd name="connsiteY136" fmla="*/ 323128 h 459182"/>
                    <a:gd name="connsiteX137" fmla="*/ 144558 w 442532"/>
                    <a:gd name="connsiteY137" fmla="*/ 329365 h 459182"/>
                    <a:gd name="connsiteX138" fmla="*/ 148953 w 442532"/>
                    <a:gd name="connsiteY138" fmla="*/ 358344 h 459182"/>
                    <a:gd name="connsiteX139" fmla="*/ 119048 w 442532"/>
                    <a:gd name="connsiteY139" fmla="*/ 298185 h 459182"/>
                    <a:gd name="connsiteX140" fmla="*/ 119048 w 442532"/>
                    <a:gd name="connsiteY140" fmla="*/ 155329 h 459182"/>
                    <a:gd name="connsiteX141" fmla="*/ 195012 w 442532"/>
                    <a:gd name="connsiteY141" fmla="*/ 79365 h 459182"/>
                    <a:gd name="connsiteX142" fmla="*/ 236961 w 442532"/>
                    <a:gd name="connsiteY142" fmla="*/ 79365 h 459182"/>
                    <a:gd name="connsiteX143" fmla="*/ 243765 w 442532"/>
                    <a:gd name="connsiteY143" fmla="*/ 86167 h 459182"/>
                    <a:gd name="connsiteX144" fmla="*/ 243765 w 442532"/>
                    <a:gd name="connsiteY144" fmla="*/ 367346 h 459182"/>
                    <a:gd name="connsiteX145" fmla="*/ 243764 w 442532"/>
                    <a:gd name="connsiteY145" fmla="*/ 367346 h 459182"/>
                    <a:gd name="connsiteX146" fmla="*/ 329364 w 442532"/>
                    <a:gd name="connsiteY146" fmla="*/ 374148 h 459182"/>
                    <a:gd name="connsiteX147" fmla="*/ 323128 w 442532"/>
                    <a:gd name="connsiteY147" fmla="*/ 367346 h 459182"/>
                    <a:gd name="connsiteX148" fmla="*/ 323128 w 442532"/>
                    <a:gd name="connsiteY148" fmla="*/ 86167 h 459182"/>
                    <a:gd name="connsiteX149" fmla="*/ 329364 w 442532"/>
                    <a:gd name="connsiteY149" fmla="*/ 79365 h 459182"/>
                    <a:gd name="connsiteX150" fmla="*/ 402493 w 442532"/>
                    <a:gd name="connsiteY150" fmla="*/ 155329 h 459182"/>
                    <a:gd name="connsiteX151" fmla="*/ 402493 w 442532"/>
                    <a:gd name="connsiteY151" fmla="*/ 298185 h 459182"/>
                    <a:gd name="connsiteX152" fmla="*/ 373179 w 442532"/>
                    <a:gd name="connsiteY152" fmla="*/ 358252 h 459182"/>
                    <a:gd name="connsiteX153" fmla="*/ 373017 w 442532"/>
                    <a:gd name="connsiteY153" fmla="*/ 358276 h 459182"/>
                    <a:gd name="connsiteX154" fmla="*/ 369051 w 442532"/>
                    <a:gd name="connsiteY154" fmla="*/ 361208 h 459182"/>
                    <a:gd name="connsiteX155" fmla="*/ 329364 w 442532"/>
                    <a:gd name="connsiteY155" fmla="*/ 374148 h 459182"/>
                    <a:gd name="connsiteX156" fmla="*/ 402493 w 442532"/>
                    <a:gd name="connsiteY156" fmla="*/ 401359 h 459182"/>
                    <a:gd name="connsiteX157" fmla="*/ 401928 w 442532"/>
                    <a:gd name="connsiteY157" fmla="*/ 401927 h 459182"/>
                    <a:gd name="connsiteX158" fmla="*/ 388322 w 442532"/>
                    <a:gd name="connsiteY158" fmla="*/ 401927 h 459182"/>
                    <a:gd name="connsiteX159" fmla="*/ 387755 w 442532"/>
                    <a:gd name="connsiteY159" fmla="*/ 401359 h 459182"/>
                    <a:gd name="connsiteX160" fmla="*/ 380654 w 442532"/>
                    <a:gd name="connsiteY160" fmla="*/ 366873 h 459182"/>
                    <a:gd name="connsiteX161" fmla="*/ 402493 w 442532"/>
                    <a:gd name="connsiteY161" fmla="*/ 341476 h 459182"/>
                    <a:gd name="connsiteX162" fmla="*/ 402493 w 442532"/>
                    <a:gd name="connsiteY162" fmla="*/ 401359 h 459182"/>
                    <a:gd name="connsiteX163" fmla="*/ 425170 w 442532"/>
                    <a:gd name="connsiteY163" fmla="*/ 268707 h 459182"/>
                    <a:gd name="connsiteX164" fmla="*/ 423469 w 442532"/>
                    <a:gd name="connsiteY164" fmla="*/ 274943 h 459182"/>
                    <a:gd name="connsiteX165" fmla="*/ 416666 w 442532"/>
                    <a:gd name="connsiteY165" fmla="*/ 281746 h 459182"/>
                    <a:gd name="connsiteX166" fmla="*/ 413833 w 442532"/>
                    <a:gd name="connsiteY166" fmla="*/ 282501 h 459182"/>
                    <a:gd name="connsiteX167" fmla="*/ 413833 w 442532"/>
                    <a:gd name="connsiteY167" fmla="*/ 172406 h 459182"/>
                    <a:gd name="connsiteX168" fmla="*/ 417233 w 442532"/>
                    <a:gd name="connsiteY168" fmla="*/ 173469 h 459182"/>
                    <a:gd name="connsiteX169" fmla="*/ 423470 w 442532"/>
                    <a:gd name="connsiteY169" fmla="*/ 180272 h 459182"/>
                    <a:gd name="connsiteX170" fmla="*/ 425737 w 442532"/>
                    <a:gd name="connsiteY170" fmla="*/ 189342 h 459182"/>
                    <a:gd name="connsiteX171" fmla="*/ 425170 w 442532"/>
                    <a:gd name="connsiteY171" fmla="*/ 268707 h 459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</a:cxnLst>
                  <a:rect l="l" t="t" r="r" b="b"/>
                  <a:pathLst>
                    <a:path w="442532" h="459182">
                      <a:moveTo>
                        <a:pt x="437075" y="186507"/>
                      </a:moveTo>
                      <a:lnTo>
                        <a:pt x="434807" y="177437"/>
                      </a:lnTo>
                      <a:cubicBezTo>
                        <a:pt x="433106" y="170634"/>
                        <a:pt x="428003" y="164965"/>
                        <a:pt x="421201" y="162697"/>
                      </a:cubicBezTo>
                      <a:lnTo>
                        <a:pt x="413833" y="160395"/>
                      </a:lnTo>
                      <a:lnTo>
                        <a:pt x="413833" y="155329"/>
                      </a:lnTo>
                      <a:cubicBezTo>
                        <a:pt x="413833" y="108276"/>
                        <a:pt x="377550" y="70861"/>
                        <a:pt x="331064" y="68027"/>
                      </a:cubicBezTo>
                      <a:lnTo>
                        <a:pt x="326531" y="68027"/>
                      </a:lnTo>
                      <a:cubicBezTo>
                        <a:pt x="324829" y="68027"/>
                        <a:pt x="323696" y="68594"/>
                        <a:pt x="322562" y="69728"/>
                      </a:cubicBezTo>
                      <a:cubicBezTo>
                        <a:pt x="316650" y="72415"/>
                        <a:pt x="312274" y="78163"/>
                        <a:pt x="311833" y="85034"/>
                      </a:cubicBezTo>
                      <a:lnTo>
                        <a:pt x="255046" y="85034"/>
                      </a:lnTo>
                      <a:cubicBezTo>
                        <a:pt x="254479" y="75385"/>
                        <a:pt x="246781" y="68027"/>
                        <a:pt x="236960" y="68027"/>
                      </a:cubicBezTo>
                      <a:lnTo>
                        <a:pt x="198412" y="68027"/>
                      </a:lnTo>
                      <a:lnTo>
                        <a:pt x="198412" y="11905"/>
                      </a:lnTo>
                      <a:cubicBezTo>
                        <a:pt x="198412" y="5102"/>
                        <a:pt x="193877" y="0"/>
                        <a:pt x="187074" y="0"/>
                      </a:cubicBezTo>
                      <a:lnTo>
                        <a:pt x="175169" y="0"/>
                      </a:lnTo>
                      <a:cubicBezTo>
                        <a:pt x="168933" y="0"/>
                        <a:pt x="164399" y="3968"/>
                        <a:pt x="163264" y="9637"/>
                      </a:cubicBezTo>
                      <a:lnTo>
                        <a:pt x="151360" y="78231"/>
                      </a:lnTo>
                      <a:cubicBezTo>
                        <a:pt x="151276" y="78744"/>
                        <a:pt x="151256" y="79266"/>
                        <a:pt x="151301" y="79784"/>
                      </a:cubicBezTo>
                      <a:cubicBezTo>
                        <a:pt x="125254" y="94897"/>
                        <a:pt x="107709" y="123070"/>
                        <a:pt x="107709" y="155329"/>
                      </a:cubicBezTo>
                      <a:lnTo>
                        <a:pt x="107709" y="198413"/>
                      </a:lnTo>
                      <a:lnTo>
                        <a:pt x="90702" y="198413"/>
                      </a:lnTo>
                      <a:lnTo>
                        <a:pt x="90702" y="147392"/>
                      </a:lnTo>
                      <a:cubicBezTo>
                        <a:pt x="90702" y="143990"/>
                        <a:pt x="88434" y="141723"/>
                        <a:pt x="85033" y="141723"/>
                      </a:cubicBezTo>
                      <a:lnTo>
                        <a:pt x="73695" y="141723"/>
                      </a:lnTo>
                      <a:cubicBezTo>
                        <a:pt x="64058" y="141723"/>
                        <a:pt x="56688" y="149093"/>
                        <a:pt x="56688" y="158730"/>
                      </a:cubicBezTo>
                      <a:lnTo>
                        <a:pt x="56688" y="164399"/>
                      </a:lnTo>
                      <a:cubicBezTo>
                        <a:pt x="56688" y="164966"/>
                        <a:pt x="56688" y="164966"/>
                        <a:pt x="56122" y="164966"/>
                      </a:cubicBezTo>
                      <a:lnTo>
                        <a:pt x="34580" y="164966"/>
                      </a:lnTo>
                      <a:cubicBezTo>
                        <a:pt x="34012" y="164966"/>
                        <a:pt x="34012" y="164966"/>
                        <a:pt x="34012" y="164399"/>
                      </a:cubicBezTo>
                      <a:lnTo>
                        <a:pt x="34012" y="158730"/>
                      </a:lnTo>
                      <a:cubicBezTo>
                        <a:pt x="34012" y="149094"/>
                        <a:pt x="26643" y="141723"/>
                        <a:pt x="17005" y="141723"/>
                      </a:cubicBezTo>
                      <a:lnTo>
                        <a:pt x="5669" y="141723"/>
                      </a:lnTo>
                      <a:cubicBezTo>
                        <a:pt x="2268" y="141723"/>
                        <a:pt x="0" y="143990"/>
                        <a:pt x="0" y="147392"/>
                      </a:cubicBezTo>
                      <a:lnTo>
                        <a:pt x="0" y="306121"/>
                      </a:lnTo>
                      <a:cubicBezTo>
                        <a:pt x="0" y="309523"/>
                        <a:pt x="2268" y="311791"/>
                        <a:pt x="5669" y="311791"/>
                      </a:cubicBezTo>
                      <a:lnTo>
                        <a:pt x="22109" y="311791"/>
                      </a:lnTo>
                      <a:cubicBezTo>
                        <a:pt x="31746" y="311791"/>
                        <a:pt x="39116" y="304421"/>
                        <a:pt x="39116" y="294784"/>
                      </a:cubicBezTo>
                      <a:lnTo>
                        <a:pt x="39116" y="289681"/>
                      </a:lnTo>
                      <a:cubicBezTo>
                        <a:pt x="39116" y="289115"/>
                        <a:pt x="39116" y="289115"/>
                        <a:pt x="39683" y="289115"/>
                      </a:cubicBezTo>
                      <a:lnTo>
                        <a:pt x="56123" y="289115"/>
                      </a:lnTo>
                      <a:cubicBezTo>
                        <a:pt x="56689" y="289115"/>
                        <a:pt x="56689" y="289115"/>
                        <a:pt x="56689" y="289681"/>
                      </a:cubicBezTo>
                      <a:lnTo>
                        <a:pt x="56689" y="294784"/>
                      </a:lnTo>
                      <a:cubicBezTo>
                        <a:pt x="56689" y="304421"/>
                        <a:pt x="64059" y="311791"/>
                        <a:pt x="73696" y="311791"/>
                      </a:cubicBezTo>
                      <a:lnTo>
                        <a:pt x="85034" y="311791"/>
                      </a:lnTo>
                      <a:cubicBezTo>
                        <a:pt x="88435" y="311791"/>
                        <a:pt x="90703" y="309523"/>
                        <a:pt x="90703" y="306121"/>
                      </a:cubicBezTo>
                      <a:lnTo>
                        <a:pt x="90703" y="255102"/>
                      </a:lnTo>
                      <a:lnTo>
                        <a:pt x="107710" y="255102"/>
                      </a:lnTo>
                      <a:lnTo>
                        <a:pt x="107710" y="298185"/>
                      </a:lnTo>
                      <a:cubicBezTo>
                        <a:pt x="107710" y="328798"/>
                        <a:pt x="123583" y="357709"/>
                        <a:pt x="150227" y="373015"/>
                      </a:cubicBezTo>
                      <a:cubicBezTo>
                        <a:pt x="150562" y="373217"/>
                        <a:pt x="150907" y="373380"/>
                        <a:pt x="151254" y="373518"/>
                      </a:cubicBezTo>
                      <a:lnTo>
                        <a:pt x="162699" y="448979"/>
                      </a:lnTo>
                      <a:cubicBezTo>
                        <a:pt x="163832" y="455215"/>
                        <a:pt x="168368" y="459182"/>
                        <a:pt x="174603" y="459182"/>
                      </a:cubicBezTo>
                      <a:lnTo>
                        <a:pt x="186508" y="459182"/>
                      </a:lnTo>
                      <a:cubicBezTo>
                        <a:pt x="193311" y="459182"/>
                        <a:pt x="198413" y="454081"/>
                        <a:pt x="197846" y="447278"/>
                      </a:cubicBezTo>
                      <a:lnTo>
                        <a:pt x="197846" y="384499"/>
                      </a:lnTo>
                      <a:cubicBezTo>
                        <a:pt x="198762" y="385127"/>
                        <a:pt x="199913" y="385486"/>
                        <a:pt x="201247" y="385486"/>
                      </a:cubicBezTo>
                      <a:lnTo>
                        <a:pt x="236961" y="385486"/>
                      </a:lnTo>
                      <a:cubicBezTo>
                        <a:pt x="246783" y="385486"/>
                        <a:pt x="254482" y="378129"/>
                        <a:pt x="255048" y="368480"/>
                      </a:cubicBezTo>
                      <a:lnTo>
                        <a:pt x="311836" y="368480"/>
                      </a:lnTo>
                      <a:cubicBezTo>
                        <a:pt x="312274" y="375350"/>
                        <a:pt x="316651" y="381099"/>
                        <a:pt x="322563" y="383786"/>
                      </a:cubicBezTo>
                      <a:cubicBezTo>
                        <a:pt x="323696" y="384919"/>
                        <a:pt x="324830" y="385486"/>
                        <a:pt x="326531" y="385486"/>
                      </a:cubicBezTo>
                      <a:lnTo>
                        <a:pt x="331633" y="385486"/>
                      </a:lnTo>
                      <a:cubicBezTo>
                        <a:pt x="345678" y="384620"/>
                        <a:pt x="358814" y="380503"/>
                        <a:pt x="370294" y="373879"/>
                      </a:cubicBezTo>
                      <a:lnTo>
                        <a:pt x="376416" y="403627"/>
                      </a:lnTo>
                      <a:cubicBezTo>
                        <a:pt x="377551" y="409862"/>
                        <a:pt x="382653" y="413831"/>
                        <a:pt x="388322" y="413831"/>
                      </a:cubicBezTo>
                      <a:lnTo>
                        <a:pt x="401928" y="413831"/>
                      </a:lnTo>
                      <a:cubicBezTo>
                        <a:pt x="408729" y="413831"/>
                        <a:pt x="413833" y="408729"/>
                        <a:pt x="413833" y="401927"/>
                      </a:cubicBezTo>
                      <a:lnTo>
                        <a:pt x="413833" y="294076"/>
                      </a:lnTo>
                      <a:lnTo>
                        <a:pt x="420068" y="292517"/>
                      </a:lnTo>
                      <a:cubicBezTo>
                        <a:pt x="427437" y="290250"/>
                        <a:pt x="433107" y="284580"/>
                        <a:pt x="434807" y="277778"/>
                      </a:cubicBezTo>
                      <a:lnTo>
                        <a:pt x="436508" y="271542"/>
                      </a:lnTo>
                      <a:cubicBezTo>
                        <a:pt x="444443" y="243764"/>
                        <a:pt x="444443" y="214285"/>
                        <a:pt x="437075" y="186507"/>
                      </a:cubicBezTo>
                      <a:close/>
                      <a:moveTo>
                        <a:pt x="297619" y="201813"/>
                      </a:moveTo>
                      <a:cubicBezTo>
                        <a:pt x="299320" y="201813"/>
                        <a:pt x="300453" y="200680"/>
                        <a:pt x="300453" y="198979"/>
                      </a:cubicBezTo>
                      <a:lnTo>
                        <a:pt x="300453" y="96372"/>
                      </a:lnTo>
                      <a:lnTo>
                        <a:pt x="311792" y="96372"/>
                      </a:lnTo>
                      <a:lnTo>
                        <a:pt x="311792" y="357142"/>
                      </a:lnTo>
                      <a:lnTo>
                        <a:pt x="255102" y="357142"/>
                      </a:lnTo>
                      <a:lnTo>
                        <a:pt x="255102" y="96372"/>
                      </a:lnTo>
                      <a:lnTo>
                        <a:pt x="294785" y="96372"/>
                      </a:lnTo>
                      <a:lnTo>
                        <a:pt x="294785" y="198979"/>
                      </a:lnTo>
                      <a:cubicBezTo>
                        <a:pt x="294785" y="200680"/>
                        <a:pt x="295918" y="201813"/>
                        <a:pt x="297619" y="201813"/>
                      </a:cubicBezTo>
                      <a:close/>
                      <a:moveTo>
                        <a:pt x="174603" y="11905"/>
                      </a:moveTo>
                      <a:cubicBezTo>
                        <a:pt x="174603" y="11338"/>
                        <a:pt x="174603" y="11338"/>
                        <a:pt x="175170" y="11338"/>
                      </a:cubicBezTo>
                      <a:lnTo>
                        <a:pt x="187074" y="11338"/>
                      </a:lnTo>
                      <a:cubicBezTo>
                        <a:pt x="187642" y="11338"/>
                        <a:pt x="187642" y="11338"/>
                        <a:pt x="187642" y="11905"/>
                      </a:cubicBezTo>
                      <a:lnTo>
                        <a:pt x="187642" y="68360"/>
                      </a:lnTo>
                      <a:cubicBezTo>
                        <a:pt x="179331" y="69057"/>
                        <a:pt x="171352" y="70913"/>
                        <a:pt x="163865" y="73778"/>
                      </a:cubicBezTo>
                      <a:lnTo>
                        <a:pt x="174603" y="11905"/>
                      </a:lnTo>
                      <a:close/>
                      <a:moveTo>
                        <a:pt x="79365" y="300453"/>
                      </a:moveTo>
                      <a:lnTo>
                        <a:pt x="73696" y="300453"/>
                      </a:lnTo>
                      <a:cubicBezTo>
                        <a:pt x="70295" y="300453"/>
                        <a:pt x="68028" y="298184"/>
                        <a:pt x="68028" y="294784"/>
                      </a:cubicBezTo>
                      <a:lnTo>
                        <a:pt x="68028" y="289681"/>
                      </a:lnTo>
                      <a:cubicBezTo>
                        <a:pt x="68028" y="282879"/>
                        <a:pt x="62925" y="277777"/>
                        <a:pt x="56123" y="277777"/>
                      </a:cubicBezTo>
                      <a:lnTo>
                        <a:pt x="39683" y="277777"/>
                      </a:lnTo>
                      <a:lnTo>
                        <a:pt x="39683" y="235827"/>
                      </a:lnTo>
                      <a:cubicBezTo>
                        <a:pt x="39683" y="234126"/>
                        <a:pt x="38549" y="232993"/>
                        <a:pt x="36849" y="232993"/>
                      </a:cubicBezTo>
                      <a:cubicBezTo>
                        <a:pt x="35148" y="232993"/>
                        <a:pt x="34014" y="234126"/>
                        <a:pt x="34014" y="235827"/>
                      </a:cubicBezTo>
                      <a:lnTo>
                        <a:pt x="34014" y="279118"/>
                      </a:lnTo>
                      <a:cubicBezTo>
                        <a:pt x="30237" y="281064"/>
                        <a:pt x="27778" y="284960"/>
                        <a:pt x="27778" y="289681"/>
                      </a:cubicBezTo>
                      <a:lnTo>
                        <a:pt x="27778" y="294784"/>
                      </a:lnTo>
                      <a:cubicBezTo>
                        <a:pt x="27778" y="298184"/>
                        <a:pt x="25511" y="300453"/>
                        <a:pt x="22109" y="300453"/>
                      </a:cubicBezTo>
                      <a:lnTo>
                        <a:pt x="11337" y="300453"/>
                      </a:lnTo>
                      <a:lnTo>
                        <a:pt x="11337" y="153061"/>
                      </a:lnTo>
                      <a:lnTo>
                        <a:pt x="17006" y="153061"/>
                      </a:lnTo>
                      <a:cubicBezTo>
                        <a:pt x="20408" y="153061"/>
                        <a:pt x="22675" y="155329"/>
                        <a:pt x="22675" y="158730"/>
                      </a:cubicBezTo>
                      <a:lnTo>
                        <a:pt x="22675" y="163832"/>
                      </a:lnTo>
                      <a:cubicBezTo>
                        <a:pt x="22675" y="170635"/>
                        <a:pt x="27777" y="175737"/>
                        <a:pt x="34580" y="175737"/>
                      </a:cubicBezTo>
                      <a:lnTo>
                        <a:pt x="56123" y="175737"/>
                      </a:lnTo>
                      <a:cubicBezTo>
                        <a:pt x="56315" y="175737"/>
                        <a:pt x="56500" y="175718"/>
                        <a:pt x="56689" y="175710"/>
                      </a:cubicBezTo>
                      <a:lnTo>
                        <a:pt x="56689" y="201813"/>
                      </a:lnTo>
                      <a:cubicBezTo>
                        <a:pt x="56689" y="203514"/>
                        <a:pt x="57823" y="204648"/>
                        <a:pt x="59523" y="204648"/>
                      </a:cubicBezTo>
                      <a:cubicBezTo>
                        <a:pt x="61224" y="204648"/>
                        <a:pt x="62358" y="203514"/>
                        <a:pt x="62358" y="201813"/>
                      </a:cubicBezTo>
                      <a:lnTo>
                        <a:pt x="62358" y="174073"/>
                      </a:lnTo>
                      <a:cubicBezTo>
                        <a:pt x="65808" y="172039"/>
                        <a:pt x="68027" y="168310"/>
                        <a:pt x="68027" y="163833"/>
                      </a:cubicBezTo>
                      <a:lnTo>
                        <a:pt x="68027" y="158731"/>
                      </a:lnTo>
                      <a:cubicBezTo>
                        <a:pt x="68027" y="155329"/>
                        <a:pt x="70294" y="153062"/>
                        <a:pt x="73695" y="153062"/>
                      </a:cubicBezTo>
                      <a:lnTo>
                        <a:pt x="79364" y="153062"/>
                      </a:lnTo>
                      <a:lnTo>
                        <a:pt x="79364" y="300453"/>
                      </a:lnTo>
                      <a:close/>
                      <a:moveTo>
                        <a:pt x="90703" y="243764"/>
                      </a:moveTo>
                      <a:lnTo>
                        <a:pt x="90703" y="209750"/>
                      </a:lnTo>
                      <a:lnTo>
                        <a:pt x="107710" y="209750"/>
                      </a:lnTo>
                      <a:lnTo>
                        <a:pt x="107710" y="243764"/>
                      </a:lnTo>
                      <a:lnTo>
                        <a:pt x="90703" y="243764"/>
                      </a:lnTo>
                      <a:close/>
                      <a:moveTo>
                        <a:pt x="243764" y="367346"/>
                      </a:moveTo>
                      <a:cubicBezTo>
                        <a:pt x="243764" y="371315"/>
                        <a:pt x="240930" y="374148"/>
                        <a:pt x="236960" y="374148"/>
                      </a:cubicBezTo>
                      <a:lnTo>
                        <a:pt x="201247" y="374148"/>
                      </a:lnTo>
                      <a:cubicBezTo>
                        <a:pt x="199913" y="374148"/>
                        <a:pt x="198762" y="374507"/>
                        <a:pt x="197845" y="375137"/>
                      </a:cubicBezTo>
                      <a:lnTo>
                        <a:pt x="197845" y="359977"/>
                      </a:lnTo>
                      <a:cubicBezTo>
                        <a:pt x="197845" y="356574"/>
                        <a:pt x="195578" y="354307"/>
                        <a:pt x="192176" y="354307"/>
                      </a:cubicBezTo>
                      <a:cubicBezTo>
                        <a:pt x="188775" y="354307"/>
                        <a:pt x="186507" y="356574"/>
                        <a:pt x="186507" y="359977"/>
                      </a:cubicBezTo>
                      <a:lnTo>
                        <a:pt x="186507" y="447278"/>
                      </a:lnTo>
                      <a:cubicBezTo>
                        <a:pt x="186507" y="447844"/>
                        <a:pt x="186507" y="447844"/>
                        <a:pt x="185941" y="447844"/>
                      </a:cubicBezTo>
                      <a:lnTo>
                        <a:pt x="174036" y="447844"/>
                      </a:lnTo>
                      <a:cubicBezTo>
                        <a:pt x="174036" y="447844"/>
                        <a:pt x="173469" y="447844"/>
                        <a:pt x="173469" y="447278"/>
                      </a:cubicBezTo>
                      <a:lnTo>
                        <a:pt x="155329" y="327663"/>
                      </a:lnTo>
                      <a:cubicBezTo>
                        <a:pt x="155329" y="324829"/>
                        <a:pt x="152494" y="322562"/>
                        <a:pt x="149094" y="323128"/>
                      </a:cubicBezTo>
                      <a:cubicBezTo>
                        <a:pt x="146259" y="323128"/>
                        <a:pt x="143991" y="326530"/>
                        <a:pt x="144558" y="329365"/>
                      </a:cubicBezTo>
                      <a:lnTo>
                        <a:pt x="148953" y="358344"/>
                      </a:lnTo>
                      <a:cubicBezTo>
                        <a:pt x="130208" y="344113"/>
                        <a:pt x="119048" y="321822"/>
                        <a:pt x="119048" y="298185"/>
                      </a:cubicBezTo>
                      <a:lnTo>
                        <a:pt x="119048" y="155329"/>
                      </a:lnTo>
                      <a:cubicBezTo>
                        <a:pt x="119048" y="113378"/>
                        <a:pt x="153062" y="79365"/>
                        <a:pt x="195012" y="79365"/>
                      </a:cubicBezTo>
                      <a:lnTo>
                        <a:pt x="236961" y="79365"/>
                      </a:lnTo>
                      <a:cubicBezTo>
                        <a:pt x="240931" y="79365"/>
                        <a:pt x="243765" y="82198"/>
                        <a:pt x="243765" y="86167"/>
                      </a:cubicBezTo>
                      <a:lnTo>
                        <a:pt x="243765" y="367346"/>
                      </a:lnTo>
                      <a:lnTo>
                        <a:pt x="243764" y="367346"/>
                      </a:lnTo>
                      <a:close/>
                      <a:moveTo>
                        <a:pt x="329364" y="374148"/>
                      </a:moveTo>
                      <a:cubicBezTo>
                        <a:pt x="325964" y="373582"/>
                        <a:pt x="323128" y="370748"/>
                        <a:pt x="323128" y="367346"/>
                      </a:cubicBezTo>
                      <a:lnTo>
                        <a:pt x="323128" y="86167"/>
                      </a:lnTo>
                      <a:cubicBezTo>
                        <a:pt x="323128" y="82766"/>
                        <a:pt x="325964" y="79932"/>
                        <a:pt x="329364" y="79365"/>
                      </a:cubicBezTo>
                      <a:cubicBezTo>
                        <a:pt x="370181" y="81066"/>
                        <a:pt x="402493" y="113945"/>
                        <a:pt x="402493" y="155329"/>
                      </a:cubicBezTo>
                      <a:lnTo>
                        <a:pt x="402493" y="298185"/>
                      </a:lnTo>
                      <a:cubicBezTo>
                        <a:pt x="402493" y="322813"/>
                        <a:pt x="391047" y="344426"/>
                        <a:pt x="373179" y="358252"/>
                      </a:cubicBezTo>
                      <a:cubicBezTo>
                        <a:pt x="373125" y="358260"/>
                        <a:pt x="373070" y="358265"/>
                        <a:pt x="373017" y="358276"/>
                      </a:cubicBezTo>
                      <a:cubicBezTo>
                        <a:pt x="371149" y="358587"/>
                        <a:pt x="369799" y="359753"/>
                        <a:pt x="369051" y="361208"/>
                      </a:cubicBezTo>
                      <a:cubicBezTo>
                        <a:pt x="357665" y="368857"/>
                        <a:pt x="344073" y="373535"/>
                        <a:pt x="329364" y="374148"/>
                      </a:cubicBezTo>
                      <a:close/>
                      <a:moveTo>
                        <a:pt x="402493" y="401359"/>
                      </a:moveTo>
                      <a:cubicBezTo>
                        <a:pt x="402493" y="401927"/>
                        <a:pt x="402493" y="401927"/>
                        <a:pt x="401928" y="401927"/>
                      </a:cubicBezTo>
                      <a:lnTo>
                        <a:pt x="388322" y="401927"/>
                      </a:lnTo>
                      <a:cubicBezTo>
                        <a:pt x="388322" y="401927"/>
                        <a:pt x="387755" y="401927"/>
                        <a:pt x="387755" y="401359"/>
                      </a:cubicBezTo>
                      <a:lnTo>
                        <a:pt x="380654" y="366873"/>
                      </a:lnTo>
                      <a:cubicBezTo>
                        <a:pt x="389512" y="359903"/>
                        <a:pt x="396929" y="351278"/>
                        <a:pt x="402493" y="341476"/>
                      </a:cubicBezTo>
                      <a:lnTo>
                        <a:pt x="402493" y="401359"/>
                      </a:lnTo>
                      <a:close/>
                      <a:moveTo>
                        <a:pt x="425170" y="268707"/>
                      </a:moveTo>
                      <a:lnTo>
                        <a:pt x="423469" y="274943"/>
                      </a:lnTo>
                      <a:cubicBezTo>
                        <a:pt x="422336" y="278344"/>
                        <a:pt x="420068" y="280611"/>
                        <a:pt x="416666" y="281746"/>
                      </a:cubicBezTo>
                      <a:lnTo>
                        <a:pt x="413833" y="282501"/>
                      </a:lnTo>
                      <a:lnTo>
                        <a:pt x="413833" y="172406"/>
                      </a:lnTo>
                      <a:lnTo>
                        <a:pt x="417233" y="173469"/>
                      </a:lnTo>
                      <a:cubicBezTo>
                        <a:pt x="420068" y="174603"/>
                        <a:pt x="422336" y="176870"/>
                        <a:pt x="423470" y="180272"/>
                      </a:cubicBezTo>
                      <a:lnTo>
                        <a:pt x="425737" y="189342"/>
                      </a:lnTo>
                      <a:cubicBezTo>
                        <a:pt x="433107" y="216553"/>
                        <a:pt x="432540" y="241496"/>
                        <a:pt x="425170" y="268707"/>
                      </a:cubicBezTo>
                      <a:close/>
                    </a:path>
                  </a:pathLst>
                </a:custGeom>
                <a:grpFill/>
                <a:ln w="456" cap="flat">
                  <a:noFill/>
                  <a:prstDash val="solid"/>
                  <a:miter/>
                </a:ln>
                <a:sp3d/>
              </p:spPr>
              <p:txBody>
                <a:bodyPr rtlCol="0" anchor="ctr"/>
                <a:lstStyle/>
                <a:p>
                  <a:endParaRPr lang="zh-CN" altLang="en-US" dirty="0">
                    <a:latin typeface="OPPOSans M" panose="00020600040101010101" pitchFamily="18" charset="-122"/>
                  </a:endParaRPr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C167DA83-4D12-48A4-9A8E-8A0DF0A02F44}"/>
                    </a:ext>
                  </a:extLst>
                </p:cNvPr>
                <p:cNvSpPr/>
                <p:nvPr/>
              </p:nvSpPr>
              <p:spPr>
                <a:xfrm>
                  <a:off x="5989645" y="4433378"/>
                  <a:ext cx="353396" cy="260770"/>
                </a:xfrm>
                <a:custGeom>
                  <a:avLst/>
                  <a:gdLst>
                    <a:gd name="connsiteX0" fmla="*/ 263605 w 353396"/>
                    <a:gd name="connsiteY0" fmla="*/ 174603 h 260770"/>
                    <a:gd name="connsiteX1" fmla="*/ 260772 w 353396"/>
                    <a:gd name="connsiteY1" fmla="*/ 177437 h 260770"/>
                    <a:gd name="connsiteX2" fmla="*/ 260772 w 353396"/>
                    <a:gd name="connsiteY2" fmla="*/ 180838 h 260770"/>
                    <a:gd name="connsiteX3" fmla="*/ 263605 w 353396"/>
                    <a:gd name="connsiteY3" fmla="*/ 183673 h 260770"/>
                    <a:gd name="connsiteX4" fmla="*/ 266440 w 353396"/>
                    <a:gd name="connsiteY4" fmla="*/ 180838 h 260770"/>
                    <a:gd name="connsiteX5" fmla="*/ 266440 w 353396"/>
                    <a:gd name="connsiteY5" fmla="*/ 177437 h 260770"/>
                    <a:gd name="connsiteX6" fmla="*/ 263605 w 353396"/>
                    <a:gd name="connsiteY6" fmla="*/ 174603 h 260770"/>
                    <a:gd name="connsiteX7" fmla="*/ 260772 w 353396"/>
                    <a:gd name="connsiteY7" fmla="*/ 160998 h 260770"/>
                    <a:gd name="connsiteX8" fmla="*/ 263605 w 353396"/>
                    <a:gd name="connsiteY8" fmla="*/ 163831 h 260770"/>
                    <a:gd name="connsiteX9" fmla="*/ 266440 w 353396"/>
                    <a:gd name="connsiteY9" fmla="*/ 160998 h 260770"/>
                    <a:gd name="connsiteX10" fmla="*/ 266440 w 353396"/>
                    <a:gd name="connsiteY10" fmla="*/ 120181 h 260770"/>
                    <a:gd name="connsiteX11" fmla="*/ 263605 w 353396"/>
                    <a:gd name="connsiteY11" fmla="*/ 117347 h 260770"/>
                    <a:gd name="connsiteX12" fmla="*/ 260772 w 353396"/>
                    <a:gd name="connsiteY12" fmla="*/ 120181 h 260770"/>
                    <a:gd name="connsiteX13" fmla="*/ 260772 w 353396"/>
                    <a:gd name="connsiteY13" fmla="*/ 160998 h 260770"/>
                    <a:gd name="connsiteX14" fmla="*/ 235261 w 353396"/>
                    <a:gd name="connsiteY14" fmla="*/ 212018 h 260770"/>
                    <a:gd name="connsiteX15" fmla="*/ 232427 w 353396"/>
                    <a:gd name="connsiteY15" fmla="*/ 214852 h 260770"/>
                    <a:gd name="connsiteX16" fmla="*/ 232427 w 353396"/>
                    <a:gd name="connsiteY16" fmla="*/ 251700 h 260770"/>
                    <a:gd name="connsiteX17" fmla="*/ 235261 w 353396"/>
                    <a:gd name="connsiteY17" fmla="*/ 254534 h 260770"/>
                    <a:gd name="connsiteX18" fmla="*/ 238096 w 353396"/>
                    <a:gd name="connsiteY18" fmla="*/ 251700 h 260770"/>
                    <a:gd name="connsiteX19" fmla="*/ 238096 w 353396"/>
                    <a:gd name="connsiteY19" fmla="*/ 214852 h 260770"/>
                    <a:gd name="connsiteX20" fmla="*/ 235261 w 353396"/>
                    <a:gd name="connsiteY20" fmla="*/ 212018 h 260770"/>
                    <a:gd name="connsiteX21" fmla="*/ 235261 w 353396"/>
                    <a:gd name="connsiteY21" fmla="*/ 191042 h 260770"/>
                    <a:gd name="connsiteX22" fmla="*/ 232427 w 353396"/>
                    <a:gd name="connsiteY22" fmla="*/ 193876 h 260770"/>
                    <a:gd name="connsiteX23" fmla="*/ 232427 w 353396"/>
                    <a:gd name="connsiteY23" fmla="*/ 197845 h 260770"/>
                    <a:gd name="connsiteX24" fmla="*/ 235261 w 353396"/>
                    <a:gd name="connsiteY24" fmla="*/ 200679 h 260770"/>
                    <a:gd name="connsiteX25" fmla="*/ 238096 w 353396"/>
                    <a:gd name="connsiteY25" fmla="*/ 197845 h 260770"/>
                    <a:gd name="connsiteX26" fmla="*/ 238096 w 353396"/>
                    <a:gd name="connsiteY26" fmla="*/ 193876 h 260770"/>
                    <a:gd name="connsiteX27" fmla="*/ 235261 w 353396"/>
                    <a:gd name="connsiteY27" fmla="*/ 191042 h 260770"/>
                    <a:gd name="connsiteX28" fmla="*/ 25511 w 353396"/>
                    <a:gd name="connsiteY28" fmla="*/ 124149 h 260770"/>
                    <a:gd name="connsiteX29" fmla="*/ 22676 w 353396"/>
                    <a:gd name="connsiteY29" fmla="*/ 126983 h 260770"/>
                    <a:gd name="connsiteX30" fmla="*/ 22676 w 353396"/>
                    <a:gd name="connsiteY30" fmla="*/ 154194 h 260770"/>
                    <a:gd name="connsiteX31" fmla="*/ 25511 w 353396"/>
                    <a:gd name="connsiteY31" fmla="*/ 157028 h 260770"/>
                    <a:gd name="connsiteX32" fmla="*/ 28345 w 353396"/>
                    <a:gd name="connsiteY32" fmla="*/ 154194 h 260770"/>
                    <a:gd name="connsiteX33" fmla="*/ 28345 w 353396"/>
                    <a:gd name="connsiteY33" fmla="*/ 126983 h 260770"/>
                    <a:gd name="connsiteX34" fmla="*/ 25511 w 353396"/>
                    <a:gd name="connsiteY34" fmla="*/ 124149 h 260770"/>
                    <a:gd name="connsiteX35" fmla="*/ 2835 w 353396"/>
                    <a:gd name="connsiteY35" fmla="*/ 115079 h 260770"/>
                    <a:gd name="connsiteX36" fmla="*/ 0 w 353396"/>
                    <a:gd name="connsiteY36" fmla="*/ 117914 h 260770"/>
                    <a:gd name="connsiteX37" fmla="*/ 0 w 353396"/>
                    <a:gd name="connsiteY37" fmla="*/ 128118 h 260770"/>
                    <a:gd name="connsiteX38" fmla="*/ 2835 w 353396"/>
                    <a:gd name="connsiteY38" fmla="*/ 130951 h 260770"/>
                    <a:gd name="connsiteX39" fmla="*/ 5669 w 353396"/>
                    <a:gd name="connsiteY39" fmla="*/ 128118 h 260770"/>
                    <a:gd name="connsiteX40" fmla="*/ 5669 w 353396"/>
                    <a:gd name="connsiteY40" fmla="*/ 117914 h 260770"/>
                    <a:gd name="connsiteX41" fmla="*/ 2835 w 353396"/>
                    <a:gd name="connsiteY41" fmla="*/ 115079 h 260770"/>
                    <a:gd name="connsiteX42" fmla="*/ 111111 w 353396"/>
                    <a:gd name="connsiteY42" fmla="*/ 28344 h 260770"/>
                    <a:gd name="connsiteX43" fmla="*/ 112812 w 353396"/>
                    <a:gd name="connsiteY43" fmla="*/ 27778 h 260770"/>
                    <a:gd name="connsiteX44" fmla="*/ 167233 w 353396"/>
                    <a:gd name="connsiteY44" fmla="*/ 5669 h 260770"/>
                    <a:gd name="connsiteX45" fmla="*/ 179705 w 353396"/>
                    <a:gd name="connsiteY45" fmla="*/ 5669 h 260770"/>
                    <a:gd name="connsiteX46" fmla="*/ 182540 w 353396"/>
                    <a:gd name="connsiteY46" fmla="*/ 2834 h 260770"/>
                    <a:gd name="connsiteX47" fmla="*/ 179705 w 353396"/>
                    <a:gd name="connsiteY47" fmla="*/ 0 h 260770"/>
                    <a:gd name="connsiteX48" fmla="*/ 167233 w 353396"/>
                    <a:gd name="connsiteY48" fmla="*/ 0 h 260770"/>
                    <a:gd name="connsiteX49" fmla="*/ 108844 w 353396"/>
                    <a:gd name="connsiteY49" fmla="*/ 23243 h 260770"/>
                    <a:gd name="connsiteX50" fmla="*/ 108844 w 353396"/>
                    <a:gd name="connsiteY50" fmla="*/ 27211 h 260770"/>
                    <a:gd name="connsiteX51" fmla="*/ 111111 w 353396"/>
                    <a:gd name="connsiteY51" fmla="*/ 28344 h 260770"/>
                    <a:gd name="connsiteX52" fmla="*/ 180272 w 353396"/>
                    <a:gd name="connsiteY52" fmla="*/ 32312 h 260770"/>
                    <a:gd name="connsiteX53" fmla="*/ 167800 w 353396"/>
                    <a:gd name="connsiteY53" fmla="*/ 32312 h 260770"/>
                    <a:gd name="connsiteX54" fmla="*/ 109977 w 353396"/>
                    <a:gd name="connsiteY54" fmla="*/ 51587 h 260770"/>
                    <a:gd name="connsiteX55" fmla="*/ 109410 w 353396"/>
                    <a:gd name="connsiteY55" fmla="*/ 55555 h 260770"/>
                    <a:gd name="connsiteX56" fmla="*/ 111678 w 353396"/>
                    <a:gd name="connsiteY56" fmla="*/ 56689 h 260770"/>
                    <a:gd name="connsiteX57" fmla="*/ 113378 w 353396"/>
                    <a:gd name="connsiteY57" fmla="*/ 56122 h 260770"/>
                    <a:gd name="connsiteX58" fmla="*/ 167800 w 353396"/>
                    <a:gd name="connsiteY58" fmla="*/ 37981 h 260770"/>
                    <a:gd name="connsiteX59" fmla="*/ 180272 w 353396"/>
                    <a:gd name="connsiteY59" fmla="*/ 37981 h 260770"/>
                    <a:gd name="connsiteX60" fmla="*/ 183106 w 353396"/>
                    <a:gd name="connsiteY60" fmla="*/ 35147 h 260770"/>
                    <a:gd name="connsiteX61" fmla="*/ 180272 w 353396"/>
                    <a:gd name="connsiteY61" fmla="*/ 32312 h 260770"/>
                    <a:gd name="connsiteX62" fmla="*/ 180272 w 353396"/>
                    <a:gd name="connsiteY62" fmla="*/ 61791 h 260770"/>
                    <a:gd name="connsiteX63" fmla="*/ 167800 w 353396"/>
                    <a:gd name="connsiteY63" fmla="*/ 61791 h 260770"/>
                    <a:gd name="connsiteX64" fmla="*/ 109410 w 353396"/>
                    <a:gd name="connsiteY64" fmla="*/ 74263 h 260770"/>
                    <a:gd name="connsiteX65" fmla="*/ 108277 w 353396"/>
                    <a:gd name="connsiteY65" fmla="*/ 78231 h 260770"/>
                    <a:gd name="connsiteX66" fmla="*/ 110545 w 353396"/>
                    <a:gd name="connsiteY66" fmla="*/ 79932 h 260770"/>
                    <a:gd name="connsiteX67" fmla="*/ 112245 w 353396"/>
                    <a:gd name="connsiteY67" fmla="*/ 79932 h 260770"/>
                    <a:gd name="connsiteX68" fmla="*/ 167801 w 353396"/>
                    <a:gd name="connsiteY68" fmla="*/ 67460 h 260770"/>
                    <a:gd name="connsiteX69" fmla="*/ 180273 w 353396"/>
                    <a:gd name="connsiteY69" fmla="*/ 67460 h 260770"/>
                    <a:gd name="connsiteX70" fmla="*/ 183107 w 353396"/>
                    <a:gd name="connsiteY70" fmla="*/ 64626 h 260770"/>
                    <a:gd name="connsiteX71" fmla="*/ 180272 w 353396"/>
                    <a:gd name="connsiteY71" fmla="*/ 61791 h 260770"/>
                    <a:gd name="connsiteX72" fmla="*/ 180272 w 353396"/>
                    <a:gd name="connsiteY72" fmla="*/ 95804 h 260770"/>
                    <a:gd name="connsiteX73" fmla="*/ 167800 w 353396"/>
                    <a:gd name="connsiteY73" fmla="*/ 95804 h 260770"/>
                    <a:gd name="connsiteX74" fmla="*/ 110544 w 353396"/>
                    <a:gd name="connsiteY74" fmla="*/ 100907 h 260770"/>
                    <a:gd name="connsiteX75" fmla="*/ 108276 w 353396"/>
                    <a:gd name="connsiteY75" fmla="*/ 104308 h 260770"/>
                    <a:gd name="connsiteX76" fmla="*/ 111111 w 353396"/>
                    <a:gd name="connsiteY76" fmla="*/ 106576 h 260770"/>
                    <a:gd name="connsiteX77" fmla="*/ 111677 w 353396"/>
                    <a:gd name="connsiteY77" fmla="*/ 106576 h 260770"/>
                    <a:gd name="connsiteX78" fmla="*/ 167800 w 353396"/>
                    <a:gd name="connsiteY78" fmla="*/ 101473 h 260770"/>
                    <a:gd name="connsiteX79" fmla="*/ 180272 w 353396"/>
                    <a:gd name="connsiteY79" fmla="*/ 101473 h 260770"/>
                    <a:gd name="connsiteX80" fmla="*/ 183106 w 353396"/>
                    <a:gd name="connsiteY80" fmla="*/ 98639 h 260770"/>
                    <a:gd name="connsiteX81" fmla="*/ 180272 w 353396"/>
                    <a:gd name="connsiteY81" fmla="*/ 95804 h 260770"/>
                    <a:gd name="connsiteX82" fmla="*/ 180272 w 353396"/>
                    <a:gd name="connsiteY82" fmla="*/ 225623 h 260770"/>
                    <a:gd name="connsiteX83" fmla="*/ 167800 w 353396"/>
                    <a:gd name="connsiteY83" fmla="*/ 225623 h 260770"/>
                    <a:gd name="connsiteX84" fmla="*/ 112812 w 353396"/>
                    <a:gd name="connsiteY84" fmla="*/ 206915 h 260770"/>
                    <a:gd name="connsiteX85" fmla="*/ 108843 w 353396"/>
                    <a:gd name="connsiteY85" fmla="*/ 207483 h 260770"/>
                    <a:gd name="connsiteX86" fmla="*/ 109410 w 353396"/>
                    <a:gd name="connsiteY86" fmla="*/ 211451 h 260770"/>
                    <a:gd name="connsiteX87" fmla="*/ 167800 w 353396"/>
                    <a:gd name="connsiteY87" fmla="*/ 231292 h 260770"/>
                    <a:gd name="connsiteX88" fmla="*/ 180272 w 353396"/>
                    <a:gd name="connsiteY88" fmla="*/ 231292 h 260770"/>
                    <a:gd name="connsiteX89" fmla="*/ 183106 w 353396"/>
                    <a:gd name="connsiteY89" fmla="*/ 228458 h 260770"/>
                    <a:gd name="connsiteX90" fmla="*/ 180272 w 353396"/>
                    <a:gd name="connsiteY90" fmla="*/ 225623 h 260770"/>
                    <a:gd name="connsiteX91" fmla="*/ 167800 w 353396"/>
                    <a:gd name="connsiteY91" fmla="*/ 203515 h 260770"/>
                    <a:gd name="connsiteX92" fmla="*/ 180272 w 353396"/>
                    <a:gd name="connsiteY92" fmla="*/ 203515 h 260770"/>
                    <a:gd name="connsiteX93" fmla="*/ 182540 w 353396"/>
                    <a:gd name="connsiteY93" fmla="*/ 200680 h 260770"/>
                    <a:gd name="connsiteX94" fmla="*/ 179705 w 353396"/>
                    <a:gd name="connsiteY94" fmla="*/ 197846 h 260770"/>
                    <a:gd name="connsiteX95" fmla="*/ 167233 w 353396"/>
                    <a:gd name="connsiteY95" fmla="*/ 197846 h 260770"/>
                    <a:gd name="connsiteX96" fmla="*/ 111678 w 353396"/>
                    <a:gd name="connsiteY96" fmla="*/ 185374 h 260770"/>
                    <a:gd name="connsiteX97" fmla="*/ 107709 w 353396"/>
                    <a:gd name="connsiteY97" fmla="*/ 186508 h 260770"/>
                    <a:gd name="connsiteX98" fmla="*/ 109410 w 353396"/>
                    <a:gd name="connsiteY98" fmla="*/ 190477 h 260770"/>
                    <a:gd name="connsiteX99" fmla="*/ 167800 w 353396"/>
                    <a:gd name="connsiteY99" fmla="*/ 203515 h 260770"/>
                    <a:gd name="connsiteX100" fmla="*/ 180272 w 353396"/>
                    <a:gd name="connsiteY100" fmla="*/ 163832 h 260770"/>
                    <a:gd name="connsiteX101" fmla="*/ 167800 w 353396"/>
                    <a:gd name="connsiteY101" fmla="*/ 163832 h 260770"/>
                    <a:gd name="connsiteX102" fmla="*/ 111678 w 353396"/>
                    <a:gd name="connsiteY102" fmla="*/ 158730 h 260770"/>
                    <a:gd name="connsiteX103" fmla="*/ 108276 w 353396"/>
                    <a:gd name="connsiteY103" fmla="*/ 160998 h 260770"/>
                    <a:gd name="connsiteX104" fmla="*/ 110544 w 353396"/>
                    <a:gd name="connsiteY104" fmla="*/ 164399 h 260770"/>
                    <a:gd name="connsiteX105" fmla="*/ 167800 w 353396"/>
                    <a:gd name="connsiteY105" fmla="*/ 169501 h 260770"/>
                    <a:gd name="connsiteX106" fmla="*/ 180272 w 353396"/>
                    <a:gd name="connsiteY106" fmla="*/ 169501 h 260770"/>
                    <a:gd name="connsiteX107" fmla="*/ 183106 w 353396"/>
                    <a:gd name="connsiteY107" fmla="*/ 166667 h 260770"/>
                    <a:gd name="connsiteX108" fmla="*/ 180272 w 353396"/>
                    <a:gd name="connsiteY108" fmla="*/ 163832 h 260770"/>
                    <a:gd name="connsiteX109" fmla="*/ 180272 w 353396"/>
                    <a:gd name="connsiteY109" fmla="*/ 129819 h 260770"/>
                    <a:gd name="connsiteX110" fmla="*/ 111111 w 353396"/>
                    <a:gd name="connsiteY110" fmla="*/ 129819 h 260770"/>
                    <a:gd name="connsiteX111" fmla="*/ 108277 w 353396"/>
                    <a:gd name="connsiteY111" fmla="*/ 132652 h 260770"/>
                    <a:gd name="connsiteX112" fmla="*/ 111111 w 353396"/>
                    <a:gd name="connsiteY112" fmla="*/ 135487 h 260770"/>
                    <a:gd name="connsiteX113" fmla="*/ 180272 w 353396"/>
                    <a:gd name="connsiteY113" fmla="*/ 135487 h 260770"/>
                    <a:gd name="connsiteX114" fmla="*/ 183106 w 353396"/>
                    <a:gd name="connsiteY114" fmla="*/ 132652 h 260770"/>
                    <a:gd name="connsiteX115" fmla="*/ 180272 w 353396"/>
                    <a:gd name="connsiteY115" fmla="*/ 129819 h 260770"/>
                    <a:gd name="connsiteX116" fmla="*/ 305555 w 353396"/>
                    <a:gd name="connsiteY116" fmla="*/ 6803 h 260770"/>
                    <a:gd name="connsiteX117" fmla="*/ 348072 w 353396"/>
                    <a:gd name="connsiteY117" fmla="*/ 27778 h 260770"/>
                    <a:gd name="connsiteX118" fmla="*/ 349774 w 353396"/>
                    <a:gd name="connsiteY118" fmla="*/ 28344 h 260770"/>
                    <a:gd name="connsiteX119" fmla="*/ 352042 w 353396"/>
                    <a:gd name="connsiteY119" fmla="*/ 27778 h 260770"/>
                    <a:gd name="connsiteX120" fmla="*/ 352042 w 353396"/>
                    <a:gd name="connsiteY120" fmla="*/ 23809 h 260770"/>
                    <a:gd name="connsiteX121" fmla="*/ 306689 w 353396"/>
                    <a:gd name="connsiteY121" fmla="*/ 1134 h 260770"/>
                    <a:gd name="connsiteX122" fmla="*/ 303288 w 353396"/>
                    <a:gd name="connsiteY122" fmla="*/ 3401 h 260770"/>
                    <a:gd name="connsiteX123" fmla="*/ 305555 w 353396"/>
                    <a:gd name="connsiteY123" fmla="*/ 6803 h 260770"/>
                    <a:gd name="connsiteX124" fmla="*/ 351474 w 353396"/>
                    <a:gd name="connsiteY124" fmla="*/ 234127 h 260770"/>
                    <a:gd name="connsiteX125" fmla="*/ 347506 w 353396"/>
                    <a:gd name="connsiteY125" fmla="*/ 234127 h 260770"/>
                    <a:gd name="connsiteX126" fmla="*/ 305554 w 353396"/>
                    <a:gd name="connsiteY126" fmla="*/ 255101 h 260770"/>
                    <a:gd name="connsiteX127" fmla="*/ 303287 w 353396"/>
                    <a:gd name="connsiteY127" fmla="*/ 258502 h 260770"/>
                    <a:gd name="connsiteX128" fmla="*/ 306122 w 353396"/>
                    <a:gd name="connsiteY128" fmla="*/ 260770 h 260770"/>
                    <a:gd name="connsiteX129" fmla="*/ 351474 w 353396"/>
                    <a:gd name="connsiteY129" fmla="*/ 238095 h 260770"/>
                    <a:gd name="connsiteX130" fmla="*/ 351474 w 353396"/>
                    <a:gd name="connsiteY130" fmla="*/ 234127 h 260770"/>
                    <a:gd name="connsiteX131" fmla="*/ 304988 w 353396"/>
                    <a:gd name="connsiteY131" fmla="*/ 37982 h 260770"/>
                    <a:gd name="connsiteX132" fmla="*/ 347506 w 353396"/>
                    <a:gd name="connsiteY132" fmla="*/ 55555 h 260770"/>
                    <a:gd name="connsiteX133" fmla="*/ 349207 w 353396"/>
                    <a:gd name="connsiteY133" fmla="*/ 56123 h 260770"/>
                    <a:gd name="connsiteX134" fmla="*/ 352041 w 353396"/>
                    <a:gd name="connsiteY134" fmla="*/ 54989 h 260770"/>
                    <a:gd name="connsiteX135" fmla="*/ 351474 w 353396"/>
                    <a:gd name="connsiteY135" fmla="*/ 51021 h 260770"/>
                    <a:gd name="connsiteX136" fmla="*/ 306122 w 353396"/>
                    <a:gd name="connsiteY136" fmla="*/ 32313 h 260770"/>
                    <a:gd name="connsiteX137" fmla="*/ 302720 w 353396"/>
                    <a:gd name="connsiteY137" fmla="*/ 34581 h 260770"/>
                    <a:gd name="connsiteX138" fmla="*/ 304988 w 353396"/>
                    <a:gd name="connsiteY138" fmla="*/ 37982 h 260770"/>
                    <a:gd name="connsiteX139" fmla="*/ 351474 w 353396"/>
                    <a:gd name="connsiteY139" fmla="*/ 75396 h 260770"/>
                    <a:gd name="connsiteX140" fmla="*/ 305555 w 353396"/>
                    <a:gd name="connsiteY140" fmla="*/ 62924 h 260770"/>
                    <a:gd name="connsiteX141" fmla="*/ 302721 w 353396"/>
                    <a:gd name="connsiteY141" fmla="*/ 65759 h 260770"/>
                    <a:gd name="connsiteX142" fmla="*/ 305555 w 353396"/>
                    <a:gd name="connsiteY142" fmla="*/ 68593 h 260770"/>
                    <a:gd name="connsiteX143" fmla="*/ 349207 w 353396"/>
                    <a:gd name="connsiteY143" fmla="*/ 80498 h 260770"/>
                    <a:gd name="connsiteX144" fmla="*/ 350339 w 353396"/>
                    <a:gd name="connsiteY144" fmla="*/ 81065 h 260770"/>
                    <a:gd name="connsiteX145" fmla="*/ 352608 w 353396"/>
                    <a:gd name="connsiteY145" fmla="*/ 79364 h 260770"/>
                    <a:gd name="connsiteX146" fmla="*/ 351474 w 353396"/>
                    <a:gd name="connsiteY146" fmla="*/ 75396 h 260770"/>
                    <a:gd name="connsiteX147" fmla="*/ 350339 w 353396"/>
                    <a:gd name="connsiteY147" fmla="*/ 99772 h 260770"/>
                    <a:gd name="connsiteX148" fmla="*/ 306123 w 353396"/>
                    <a:gd name="connsiteY148" fmla="*/ 94671 h 260770"/>
                    <a:gd name="connsiteX149" fmla="*/ 303288 w 353396"/>
                    <a:gd name="connsiteY149" fmla="*/ 97505 h 260770"/>
                    <a:gd name="connsiteX150" fmla="*/ 306123 w 353396"/>
                    <a:gd name="connsiteY150" fmla="*/ 100340 h 260770"/>
                    <a:gd name="connsiteX151" fmla="*/ 349207 w 353396"/>
                    <a:gd name="connsiteY151" fmla="*/ 105441 h 260770"/>
                    <a:gd name="connsiteX152" fmla="*/ 349774 w 353396"/>
                    <a:gd name="connsiteY152" fmla="*/ 105441 h 260770"/>
                    <a:gd name="connsiteX153" fmla="*/ 352608 w 353396"/>
                    <a:gd name="connsiteY153" fmla="*/ 103174 h 260770"/>
                    <a:gd name="connsiteX154" fmla="*/ 350339 w 353396"/>
                    <a:gd name="connsiteY154" fmla="*/ 99772 h 260770"/>
                    <a:gd name="connsiteX155" fmla="*/ 305555 w 353396"/>
                    <a:gd name="connsiteY155" fmla="*/ 231859 h 260770"/>
                    <a:gd name="connsiteX156" fmla="*/ 350906 w 353396"/>
                    <a:gd name="connsiteY156" fmla="*/ 213152 h 260770"/>
                    <a:gd name="connsiteX157" fmla="*/ 351474 w 353396"/>
                    <a:gd name="connsiteY157" fmla="*/ 209183 h 260770"/>
                    <a:gd name="connsiteX158" fmla="*/ 347507 w 353396"/>
                    <a:gd name="connsiteY158" fmla="*/ 208616 h 260770"/>
                    <a:gd name="connsiteX159" fmla="*/ 304988 w 353396"/>
                    <a:gd name="connsiteY159" fmla="*/ 226190 h 260770"/>
                    <a:gd name="connsiteX160" fmla="*/ 302721 w 353396"/>
                    <a:gd name="connsiteY160" fmla="*/ 229591 h 260770"/>
                    <a:gd name="connsiteX161" fmla="*/ 305555 w 353396"/>
                    <a:gd name="connsiteY161" fmla="*/ 231859 h 260770"/>
                    <a:gd name="connsiteX162" fmla="*/ 349207 w 353396"/>
                    <a:gd name="connsiteY162" fmla="*/ 183106 h 260770"/>
                    <a:gd name="connsiteX163" fmla="*/ 306123 w 353396"/>
                    <a:gd name="connsiteY163" fmla="*/ 195011 h 260770"/>
                    <a:gd name="connsiteX164" fmla="*/ 303288 w 353396"/>
                    <a:gd name="connsiteY164" fmla="*/ 197845 h 260770"/>
                    <a:gd name="connsiteX165" fmla="*/ 306123 w 353396"/>
                    <a:gd name="connsiteY165" fmla="*/ 200679 h 260770"/>
                    <a:gd name="connsiteX166" fmla="*/ 352041 w 353396"/>
                    <a:gd name="connsiteY166" fmla="*/ 188208 h 260770"/>
                    <a:gd name="connsiteX167" fmla="*/ 353174 w 353396"/>
                    <a:gd name="connsiteY167" fmla="*/ 184239 h 260770"/>
                    <a:gd name="connsiteX168" fmla="*/ 349207 w 353396"/>
                    <a:gd name="connsiteY168" fmla="*/ 183106 h 260770"/>
                    <a:gd name="connsiteX169" fmla="*/ 305555 w 353396"/>
                    <a:gd name="connsiteY169" fmla="*/ 169501 h 260770"/>
                    <a:gd name="connsiteX170" fmla="*/ 350339 w 353396"/>
                    <a:gd name="connsiteY170" fmla="*/ 164399 h 260770"/>
                    <a:gd name="connsiteX171" fmla="*/ 352608 w 353396"/>
                    <a:gd name="connsiteY171" fmla="*/ 160998 h 260770"/>
                    <a:gd name="connsiteX172" fmla="*/ 349207 w 353396"/>
                    <a:gd name="connsiteY172" fmla="*/ 158730 h 260770"/>
                    <a:gd name="connsiteX173" fmla="*/ 305555 w 353396"/>
                    <a:gd name="connsiteY173" fmla="*/ 163831 h 260770"/>
                    <a:gd name="connsiteX174" fmla="*/ 302721 w 353396"/>
                    <a:gd name="connsiteY174" fmla="*/ 166666 h 260770"/>
                    <a:gd name="connsiteX175" fmla="*/ 305555 w 353396"/>
                    <a:gd name="connsiteY175" fmla="*/ 169501 h 260770"/>
                    <a:gd name="connsiteX176" fmla="*/ 306123 w 353396"/>
                    <a:gd name="connsiteY176" fmla="*/ 129819 h 260770"/>
                    <a:gd name="connsiteX177" fmla="*/ 303288 w 353396"/>
                    <a:gd name="connsiteY177" fmla="*/ 132652 h 260770"/>
                    <a:gd name="connsiteX178" fmla="*/ 306123 w 353396"/>
                    <a:gd name="connsiteY178" fmla="*/ 135487 h 260770"/>
                    <a:gd name="connsiteX179" fmla="*/ 349774 w 353396"/>
                    <a:gd name="connsiteY179" fmla="*/ 135487 h 260770"/>
                    <a:gd name="connsiteX180" fmla="*/ 352608 w 353396"/>
                    <a:gd name="connsiteY180" fmla="*/ 132652 h 260770"/>
                    <a:gd name="connsiteX181" fmla="*/ 349774 w 353396"/>
                    <a:gd name="connsiteY181" fmla="*/ 129819 h 260770"/>
                    <a:gd name="connsiteX182" fmla="*/ 306123 w 353396"/>
                    <a:gd name="connsiteY182" fmla="*/ 129819 h 26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</a:cxnLst>
                  <a:rect l="l" t="t" r="r" b="b"/>
                  <a:pathLst>
                    <a:path w="353396" h="260770">
                      <a:moveTo>
                        <a:pt x="263605" y="174603"/>
                      </a:moveTo>
                      <a:cubicBezTo>
                        <a:pt x="261905" y="174603"/>
                        <a:pt x="260772" y="175736"/>
                        <a:pt x="260772" y="177437"/>
                      </a:cubicBezTo>
                      <a:lnTo>
                        <a:pt x="260772" y="180838"/>
                      </a:lnTo>
                      <a:cubicBezTo>
                        <a:pt x="260772" y="182540"/>
                        <a:pt x="261905" y="183673"/>
                        <a:pt x="263605" y="183673"/>
                      </a:cubicBezTo>
                      <a:cubicBezTo>
                        <a:pt x="265307" y="183673"/>
                        <a:pt x="266440" y="182540"/>
                        <a:pt x="266440" y="180838"/>
                      </a:cubicBezTo>
                      <a:lnTo>
                        <a:pt x="266440" y="177437"/>
                      </a:lnTo>
                      <a:cubicBezTo>
                        <a:pt x="266440" y="175736"/>
                        <a:pt x="265307" y="174603"/>
                        <a:pt x="263605" y="174603"/>
                      </a:cubicBezTo>
                      <a:close/>
                      <a:moveTo>
                        <a:pt x="260772" y="160998"/>
                      </a:moveTo>
                      <a:cubicBezTo>
                        <a:pt x="260772" y="162697"/>
                        <a:pt x="261905" y="163831"/>
                        <a:pt x="263605" y="163831"/>
                      </a:cubicBezTo>
                      <a:cubicBezTo>
                        <a:pt x="265307" y="163831"/>
                        <a:pt x="266440" y="162131"/>
                        <a:pt x="266440" y="160998"/>
                      </a:cubicBezTo>
                      <a:lnTo>
                        <a:pt x="266440" y="120181"/>
                      </a:lnTo>
                      <a:cubicBezTo>
                        <a:pt x="266440" y="118480"/>
                        <a:pt x="265307" y="117347"/>
                        <a:pt x="263605" y="117347"/>
                      </a:cubicBezTo>
                      <a:cubicBezTo>
                        <a:pt x="261905" y="117347"/>
                        <a:pt x="260772" y="118480"/>
                        <a:pt x="260772" y="120181"/>
                      </a:cubicBezTo>
                      <a:lnTo>
                        <a:pt x="260772" y="160998"/>
                      </a:lnTo>
                      <a:close/>
                      <a:moveTo>
                        <a:pt x="235261" y="212018"/>
                      </a:moveTo>
                      <a:cubicBezTo>
                        <a:pt x="233560" y="212018"/>
                        <a:pt x="232427" y="213152"/>
                        <a:pt x="232427" y="214852"/>
                      </a:cubicBezTo>
                      <a:lnTo>
                        <a:pt x="232427" y="251700"/>
                      </a:lnTo>
                      <a:cubicBezTo>
                        <a:pt x="232427" y="253401"/>
                        <a:pt x="233560" y="254534"/>
                        <a:pt x="235261" y="254534"/>
                      </a:cubicBezTo>
                      <a:cubicBezTo>
                        <a:pt x="236961" y="254534"/>
                        <a:pt x="238096" y="252833"/>
                        <a:pt x="238096" y="251700"/>
                      </a:cubicBezTo>
                      <a:lnTo>
                        <a:pt x="238096" y="214852"/>
                      </a:lnTo>
                      <a:cubicBezTo>
                        <a:pt x="238096" y="213152"/>
                        <a:pt x="236961" y="212018"/>
                        <a:pt x="235261" y="212018"/>
                      </a:cubicBezTo>
                      <a:close/>
                      <a:moveTo>
                        <a:pt x="235261" y="191042"/>
                      </a:moveTo>
                      <a:cubicBezTo>
                        <a:pt x="233560" y="191042"/>
                        <a:pt x="232427" y="192176"/>
                        <a:pt x="232427" y="193876"/>
                      </a:cubicBezTo>
                      <a:lnTo>
                        <a:pt x="232427" y="197845"/>
                      </a:lnTo>
                      <a:cubicBezTo>
                        <a:pt x="232427" y="199546"/>
                        <a:pt x="233560" y="200679"/>
                        <a:pt x="235261" y="200679"/>
                      </a:cubicBezTo>
                      <a:cubicBezTo>
                        <a:pt x="236961" y="200679"/>
                        <a:pt x="238096" y="198979"/>
                        <a:pt x="238096" y="197845"/>
                      </a:cubicBezTo>
                      <a:lnTo>
                        <a:pt x="238096" y="193876"/>
                      </a:lnTo>
                      <a:cubicBezTo>
                        <a:pt x="238096" y="192176"/>
                        <a:pt x="236961" y="191042"/>
                        <a:pt x="235261" y="191042"/>
                      </a:cubicBezTo>
                      <a:close/>
                      <a:moveTo>
                        <a:pt x="25511" y="124149"/>
                      </a:moveTo>
                      <a:cubicBezTo>
                        <a:pt x="23810" y="124149"/>
                        <a:pt x="22676" y="125283"/>
                        <a:pt x="22676" y="126983"/>
                      </a:cubicBezTo>
                      <a:lnTo>
                        <a:pt x="22676" y="154194"/>
                      </a:lnTo>
                      <a:cubicBezTo>
                        <a:pt x="22676" y="155895"/>
                        <a:pt x="23810" y="157028"/>
                        <a:pt x="25511" y="157028"/>
                      </a:cubicBezTo>
                      <a:cubicBezTo>
                        <a:pt x="27211" y="157028"/>
                        <a:pt x="28345" y="155895"/>
                        <a:pt x="28345" y="154194"/>
                      </a:cubicBezTo>
                      <a:lnTo>
                        <a:pt x="28345" y="126983"/>
                      </a:lnTo>
                      <a:cubicBezTo>
                        <a:pt x="28345" y="125283"/>
                        <a:pt x="27211" y="124149"/>
                        <a:pt x="25511" y="124149"/>
                      </a:cubicBezTo>
                      <a:close/>
                      <a:moveTo>
                        <a:pt x="2835" y="115079"/>
                      </a:moveTo>
                      <a:cubicBezTo>
                        <a:pt x="1134" y="115079"/>
                        <a:pt x="0" y="116212"/>
                        <a:pt x="0" y="117914"/>
                      </a:cubicBezTo>
                      <a:lnTo>
                        <a:pt x="0" y="128118"/>
                      </a:lnTo>
                      <a:cubicBezTo>
                        <a:pt x="0" y="129819"/>
                        <a:pt x="1134" y="130951"/>
                        <a:pt x="2835" y="130951"/>
                      </a:cubicBezTo>
                      <a:cubicBezTo>
                        <a:pt x="4535" y="130951"/>
                        <a:pt x="5669" y="129251"/>
                        <a:pt x="5669" y="128118"/>
                      </a:cubicBezTo>
                      <a:lnTo>
                        <a:pt x="5669" y="117914"/>
                      </a:lnTo>
                      <a:cubicBezTo>
                        <a:pt x="5669" y="116213"/>
                        <a:pt x="4535" y="115079"/>
                        <a:pt x="2835" y="115079"/>
                      </a:cubicBezTo>
                      <a:close/>
                      <a:moveTo>
                        <a:pt x="111111" y="28344"/>
                      </a:moveTo>
                      <a:cubicBezTo>
                        <a:pt x="111678" y="28344"/>
                        <a:pt x="112245" y="28344"/>
                        <a:pt x="112812" y="27778"/>
                      </a:cubicBezTo>
                      <a:cubicBezTo>
                        <a:pt x="127551" y="13606"/>
                        <a:pt x="146825" y="5669"/>
                        <a:pt x="167233" y="5669"/>
                      </a:cubicBezTo>
                      <a:lnTo>
                        <a:pt x="179705" y="5669"/>
                      </a:lnTo>
                      <a:cubicBezTo>
                        <a:pt x="181406" y="5669"/>
                        <a:pt x="182540" y="4535"/>
                        <a:pt x="182540" y="2834"/>
                      </a:cubicBezTo>
                      <a:cubicBezTo>
                        <a:pt x="182540" y="1133"/>
                        <a:pt x="181406" y="0"/>
                        <a:pt x="179705" y="0"/>
                      </a:cubicBezTo>
                      <a:lnTo>
                        <a:pt x="167233" y="0"/>
                      </a:lnTo>
                      <a:cubicBezTo>
                        <a:pt x="145691" y="0"/>
                        <a:pt x="124717" y="7937"/>
                        <a:pt x="108844" y="23243"/>
                      </a:cubicBezTo>
                      <a:cubicBezTo>
                        <a:pt x="107710" y="24376"/>
                        <a:pt x="107710" y="26077"/>
                        <a:pt x="108844" y="27211"/>
                      </a:cubicBezTo>
                      <a:cubicBezTo>
                        <a:pt x="109410" y="27778"/>
                        <a:pt x="110544" y="28344"/>
                        <a:pt x="111111" y="28344"/>
                      </a:cubicBezTo>
                      <a:close/>
                      <a:moveTo>
                        <a:pt x="180272" y="32312"/>
                      </a:moveTo>
                      <a:lnTo>
                        <a:pt x="167800" y="32312"/>
                      </a:lnTo>
                      <a:cubicBezTo>
                        <a:pt x="146258" y="32312"/>
                        <a:pt x="125850" y="39115"/>
                        <a:pt x="109977" y="51587"/>
                      </a:cubicBezTo>
                      <a:cubicBezTo>
                        <a:pt x="108844" y="52721"/>
                        <a:pt x="108277" y="54422"/>
                        <a:pt x="109410" y="55555"/>
                      </a:cubicBezTo>
                      <a:cubicBezTo>
                        <a:pt x="109977" y="56123"/>
                        <a:pt x="111111" y="56689"/>
                        <a:pt x="111678" y="56689"/>
                      </a:cubicBezTo>
                      <a:cubicBezTo>
                        <a:pt x="112245" y="56689"/>
                        <a:pt x="112812" y="56689"/>
                        <a:pt x="113378" y="56122"/>
                      </a:cubicBezTo>
                      <a:cubicBezTo>
                        <a:pt x="128118" y="44217"/>
                        <a:pt x="147392" y="37981"/>
                        <a:pt x="167800" y="37981"/>
                      </a:cubicBezTo>
                      <a:lnTo>
                        <a:pt x="180272" y="37981"/>
                      </a:lnTo>
                      <a:cubicBezTo>
                        <a:pt x="181973" y="37981"/>
                        <a:pt x="183106" y="36848"/>
                        <a:pt x="183106" y="35147"/>
                      </a:cubicBezTo>
                      <a:cubicBezTo>
                        <a:pt x="183106" y="33447"/>
                        <a:pt x="181973" y="32312"/>
                        <a:pt x="180272" y="32312"/>
                      </a:cubicBezTo>
                      <a:close/>
                      <a:moveTo>
                        <a:pt x="180272" y="61791"/>
                      </a:moveTo>
                      <a:lnTo>
                        <a:pt x="167800" y="61791"/>
                      </a:lnTo>
                      <a:cubicBezTo>
                        <a:pt x="145691" y="61791"/>
                        <a:pt x="124717" y="66327"/>
                        <a:pt x="109410" y="74263"/>
                      </a:cubicBezTo>
                      <a:cubicBezTo>
                        <a:pt x="108277" y="75397"/>
                        <a:pt x="107709" y="77097"/>
                        <a:pt x="108277" y="78231"/>
                      </a:cubicBezTo>
                      <a:cubicBezTo>
                        <a:pt x="108277" y="79365"/>
                        <a:pt x="109410" y="79932"/>
                        <a:pt x="110545" y="79932"/>
                      </a:cubicBezTo>
                      <a:lnTo>
                        <a:pt x="112245" y="79932"/>
                      </a:lnTo>
                      <a:cubicBezTo>
                        <a:pt x="126984" y="71995"/>
                        <a:pt x="146826" y="67460"/>
                        <a:pt x="167801" y="67460"/>
                      </a:cubicBezTo>
                      <a:lnTo>
                        <a:pt x="180273" y="67460"/>
                      </a:lnTo>
                      <a:cubicBezTo>
                        <a:pt x="181974" y="67460"/>
                        <a:pt x="183107" y="66327"/>
                        <a:pt x="183107" y="64626"/>
                      </a:cubicBezTo>
                      <a:cubicBezTo>
                        <a:pt x="183106" y="62925"/>
                        <a:pt x="181973" y="61791"/>
                        <a:pt x="180272" y="61791"/>
                      </a:cubicBezTo>
                      <a:close/>
                      <a:moveTo>
                        <a:pt x="180272" y="95804"/>
                      </a:moveTo>
                      <a:lnTo>
                        <a:pt x="167800" y="95804"/>
                      </a:lnTo>
                      <a:cubicBezTo>
                        <a:pt x="146258" y="95804"/>
                        <a:pt x="125850" y="97506"/>
                        <a:pt x="110544" y="100907"/>
                      </a:cubicBezTo>
                      <a:cubicBezTo>
                        <a:pt x="108843" y="101474"/>
                        <a:pt x="107709" y="102608"/>
                        <a:pt x="108276" y="104308"/>
                      </a:cubicBezTo>
                      <a:cubicBezTo>
                        <a:pt x="108843" y="105442"/>
                        <a:pt x="109977" y="106576"/>
                        <a:pt x="111111" y="106576"/>
                      </a:cubicBezTo>
                      <a:lnTo>
                        <a:pt x="111677" y="106576"/>
                      </a:lnTo>
                      <a:cubicBezTo>
                        <a:pt x="126983" y="103174"/>
                        <a:pt x="146825" y="101473"/>
                        <a:pt x="167800" y="101473"/>
                      </a:cubicBezTo>
                      <a:lnTo>
                        <a:pt x="180272" y="101473"/>
                      </a:lnTo>
                      <a:cubicBezTo>
                        <a:pt x="181973" y="101473"/>
                        <a:pt x="183106" y="100340"/>
                        <a:pt x="183106" y="98639"/>
                      </a:cubicBezTo>
                      <a:cubicBezTo>
                        <a:pt x="183106" y="96939"/>
                        <a:pt x="181973" y="95804"/>
                        <a:pt x="180272" y="95804"/>
                      </a:cubicBezTo>
                      <a:close/>
                      <a:moveTo>
                        <a:pt x="180272" y="225623"/>
                      </a:moveTo>
                      <a:lnTo>
                        <a:pt x="167800" y="225623"/>
                      </a:lnTo>
                      <a:cubicBezTo>
                        <a:pt x="146825" y="225623"/>
                        <a:pt x="127551" y="218820"/>
                        <a:pt x="112812" y="206915"/>
                      </a:cubicBezTo>
                      <a:cubicBezTo>
                        <a:pt x="111678" y="206348"/>
                        <a:pt x="109977" y="206348"/>
                        <a:pt x="108843" y="207483"/>
                      </a:cubicBezTo>
                      <a:cubicBezTo>
                        <a:pt x="108276" y="208616"/>
                        <a:pt x="108276" y="210317"/>
                        <a:pt x="109410" y="211451"/>
                      </a:cubicBezTo>
                      <a:cubicBezTo>
                        <a:pt x="125283" y="224490"/>
                        <a:pt x="145691" y="231292"/>
                        <a:pt x="167800" y="231292"/>
                      </a:cubicBezTo>
                      <a:lnTo>
                        <a:pt x="180272" y="231292"/>
                      </a:lnTo>
                      <a:cubicBezTo>
                        <a:pt x="181973" y="231292"/>
                        <a:pt x="183106" y="230158"/>
                        <a:pt x="183106" y="228458"/>
                      </a:cubicBezTo>
                      <a:cubicBezTo>
                        <a:pt x="183106" y="226757"/>
                        <a:pt x="181973" y="225623"/>
                        <a:pt x="180272" y="225623"/>
                      </a:cubicBezTo>
                      <a:close/>
                      <a:moveTo>
                        <a:pt x="167800" y="203515"/>
                      </a:moveTo>
                      <a:lnTo>
                        <a:pt x="180272" y="203515"/>
                      </a:lnTo>
                      <a:cubicBezTo>
                        <a:pt x="181973" y="203515"/>
                        <a:pt x="182540" y="202380"/>
                        <a:pt x="182540" y="200680"/>
                      </a:cubicBezTo>
                      <a:cubicBezTo>
                        <a:pt x="182540" y="198980"/>
                        <a:pt x="181406" y="197846"/>
                        <a:pt x="179705" y="197846"/>
                      </a:cubicBezTo>
                      <a:lnTo>
                        <a:pt x="167233" y="197846"/>
                      </a:lnTo>
                      <a:cubicBezTo>
                        <a:pt x="146258" y="197846"/>
                        <a:pt x="126417" y="193311"/>
                        <a:pt x="111678" y="185374"/>
                      </a:cubicBezTo>
                      <a:cubicBezTo>
                        <a:pt x="109977" y="184807"/>
                        <a:pt x="108276" y="185374"/>
                        <a:pt x="107709" y="186508"/>
                      </a:cubicBezTo>
                      <a:cubicBezTo>
                        <a:pt x="107143" y="188209"/>
                        <a:pt x="107709" y="189909"/>
                        <a:pt x="109410" y="190477"/>
                      </a:cubicBezTo>
                      <a:cubicBezTo>
                        <a:pt x="125283" y="198979"/>
                        <a:pt x="145691" y="203515"/>
                        <a:pt x="167800" y="203515"/>
                      </a:cubicBezTo>
                      <a:close/>
                      <a:moveTo>
                        <a:pt x="180272" y="163832"/>
                      </a:moveTo>
                      <a:lnTo>
                        <a:pt x="167800" y="163832"/>
                      </a:lnTo>
                      <a:cubicBezTo>
                        <a:pt x="146825" y="163832"/>
                        <a:pt x="126984" y="162131"/>
                        <a:pt x="111678" y="158730"/>
                      </a:cubicBezTo>
                      <a:cubicBezTo>
                        <a:pt x="109977" y="158730"/>
                        <a:pt x="108843" y="159297"/>
                        <a:pt x="108276" y="160998"/>
                      </a:cubicBezTo>
                      <a:cubicBezTo>
                        <a:pt x="108276" y="162698"/>
                        <a:pt x="108843" y="163832"/>
                        <a:pt x="110544" y="164399"/>
                      </a:cubicBezTo>
                      <a:cubicBezTo>
                        <a:pt x="125850" y="167800"/>
                        <a:pt x="146258" y="169501"/>
                        <a:pt x="167800" y="169501"/>
                      </a:cubicBezTo>
                      <a:lnTo>
                        <a:pt x="180272" y="169501"/>
                      </a:lnTo>
                      <a:cubicBezTo>
                        <a:pt x="181973" y="169501"/>
                        <a:pt x="183106" y="168367"/>
                        <a:pt x="183106" y="166667"/>
                      </a:cubicBezTo>
                      <a:cubicBezTo>
                        <a:pt x="183106" y="164966"/>
                        <a:pt x="181973" y="163832"/>
                        <a:pt x="180272" y="163832"/>
                      </a:cubicBezTo>
                      <a:close/>
                      <a:moveTo>
                        <a:pt x="180272" y="129819"/>
                      </a:moveTo>
                      <a:lnTo>
                        <a:pt x="111111" y="129819"/>
                      </a:lnTo>
                      <a:cubicBezTo>
                        <a:pt x="109410" y="129819"/>
                        <a:pt x="108277" y="130951"/>
                        <a:pt x="108277" y="132652"/>
                      </a:cubicBezTo>
                      <a:cubicBezTo>
                        <a:pt x="108277" y="134353"/>
                        <a:pt x="109410" y="135487"/>
                        <a:pt x="111111" y="135487"/>
                      </a:cubicBezTo>
                      <a:lnTo>
                        <a:pt x="180272" y="135487"/>
                      </a:lnTo>
                      <a:cubicBezTo>
                        <a:pt x="181973" y="135487"/>
                        <a:pt x="183106" y="134353"/>
                        <a:pt x="183106" y="132652"/>
                      </a:cubicBezTo>
                      <a:cubicBezTo>
                        <a:pt x="183106" y="130951"/>
                        <a:pt x="181973" y="129819"/>
                        <a:pt x="180272" y="129819"/>
                      </a:cubicBezTo>
                      <a:close/>
                      <a:moveTo>
                        <a:pt x="305555" y="6803"/>
                      </a:moveTo>
                      <a:cubicBezTo>
                        <a:pt x="321995" y="9070"/>
                        <a:pt x="336168" y="16440"/>
                        <a:pt x="348072" y="27778"/>
                      </a:cubicBezTo>
                      <a:cubicBezTo>
                        <a:pt x="348639" y="28344"/>
                        <a:pt x="349207" y="28344"/>
                        <a:pt x="349774" y="28344"/>
                      </a:cubicBezTo>
                      <a:cubicBezTo>
                        <a:pt x="350339" y="28344"/>
                        <a:pt x="351474" y="28344"/>
                        <a:pt x="352042" y="27778"/>
                      </a:cubicBezTo>
                      <a:cubicBezTo>
                        <a:pt x="353174" y="26644"/>
                        <a:pt x="353174" y="24943"/>
                        <a:pt x="352042" y="23809"/>
                      </a:cubicBezTo>
                      <a:cubicBezTo>
                        <a:pt x="339570" y="11337"/>
                        <a:pt x="323696" y="3969"/>
                        <a:pt x="306689" y="1134"/>
                      </a:cubicBezTo>
                      <a:cubicBezTo>
                        <a:pt x="304988" y="567"/>
                        <a:pt x="303288" y="1701"/>
                        <a:pt x="303288" y="3401"/>
                      </a:cubicBezTo>
                      <a:cubicBezTo>
                        <a:pt x="302721" y="5102"/>
                        <a:pt x="303856" y="6803"/>
                        <a:pt x="305555" y="6803"/>
                      </a:cubicBezTo>
                      <a:close/>
                      <a:moveTo>
                        <a:pt x="351474" y="234127"/>
                      </a:moveTo>
                      <a:cubicBezTo>
                        <a:pt x="350339" y="232993"/>
                        <a:pt x="348639" y="232993"/>
                        <a:pt x="347506" y="234127"/>
                      </a:cubicBezTo>
                      <a:cubicBezTo>
                        <a:pt x="336157" y="245469"/>
                        <a:pt x="321438" y="252828"/>
                        <a:pt x="305554" y="255101"/>
                      </a:cubicBezTo>
                      <a:cubicBezTo>
                        <a:pt x="303856" y="255668"/>
                        <a:pt x="303287" y="256802"/>
                        <a:pt x="303287" y="258502"/>
                      </a:cubicBezTo>
                      <a:cubicBezTo>
                        <a:pt x="303287" y="259636"/>
                        <a:pt x="304988" y="260770"/>
                        <a:pt x="306122" y="260770"/>
                      </a:cubicBezTo>
                      <a:cubicBezTo>
                        <a:pt x="323695" y="257936"/>
                        <a:pt x="339003" y="249999"/>
                        <a:pt x="351474" y="238095"/>
                      </a:cubicBezTo>
                      <a:cubicBezTo>
                        <a:pt x="352608" y="236961"/>
                        <a:pt x="352608" y="235260"/>
                        <a:pt x="351474" y="234127"/>
                      </a:cubicBezTo>
                      <a:close/>
                      <a:moveTo>
                        <a:pt x="304988" y="37982"/>
                      </a:moveTo>
                      <a:cubicBezTo>
                        <a:pt x="320862" y="40249"/>
                        <a:pt x="335601" y="45919"/>
                        <a:pt x="347506" y="55555"/>
                      </a:cubicBezTo>
                      <a:cubicBezTo>
                        <a:pt x="348072" y="56123"/>
                        <a:pt x="348638" y="56123"/>
                        <a:pt x="349207" y="56123"/>
                      </a:cubicBezTo>
                      <a:cubicBezTo>
                        <a:pt x="350339" y="56123"/>
                        <a:pt x="350905" y="55555"/>
                        <a:pt x="352041" y="54989"/>
                      </a:cubicBezTo>
                      <a:cubicBezTo>
                        <a:pt x="353174" y="53855"/>
                        <a:pt x="352608" y="52155"/>
                        <a:pt x="351474" y="51021"/>
                      </a:cubicBezTo>
                      <a:cubicBezTo>
                        <a:pt x="339003" y="40817"/>
                        <a:pt x="323129" y="34581"/>
                        <a:pt x="306122" y="32313"/>
                      </a:cubicBezTo>
                      <a:cubicBezTo>
                        <a:pt x="304421" y="31747"/>
                        <a:pt x="302720" y="32880"/>
                        <a:pt x="302720" y="34581"/>
                      </a:cubicBezTo>
                      <a:cubicBezTo>
                        <a:pt x="302155" y="36281"/>
                        <a:pt x="303288" y="37982"/>
                        <a:pt x="304988" y="37982"/>
                      </a:cubicBezTo>
                      <a:close/>
                      <a:moveTo>
                        <a:pt x="351474" y="75396"/>
                      </a:moveTo>
                      <a:cubicBezTo>
                        <a:pt x="338435" y="68594"/>
                        <a:pt x="322563" y="64625"/>
                        <a:pt x="305555" y="62924"/>
                      </a:cubicBezTo>
                      <a:cubicBezTo>
                        <a:pt x="304422" y="62924"/>
                        <a:pt x="302721" y="64059"/>
                        <a:pt x="302721" y="65759"/>
                      </a:cubicBezTo>
                      <a:cubicBezTo>
                        <a:pt x="302721" y="66892"/>
                        <a:pt x="303856" y="68593"/>
                        <a:pt x="305555" y="68593"/>
                      </a:cubicBezTo>
                      <a:cubicBezTo>
                        <a:pt x="321995" y="70294"/>
                        <a:pt x="337302" y="74262"/>
                        <a:pt x="349207" y="80498"/>
                      </a:cubicBezTo>
                      <a:cubicBezTo>
                        <a:pt x="349207" y="81065"/>
                        <a:pt x="349774" y="81065"/>
                        <a:pt x="350339" y="81065"/>
                      </a:cubicBezTo>
                      <a:cubicBezTo>
                        <a:pt x="351474" y="81065"/>
                        <a:pt x="352608" y="80498"/>
                        <a:pt x="352608" y="79364"/>
                      </a:cubicBezTo>
                      <a:cubicBezTo>
                        <a:pt x="353174" y="77664"/>
                        <a:pt x="352608" y="75964"/>
                        <a:pt x="351474" y="75396"/>
                      </a:cubicBezTo>
                      <a:close/>
                      <a:moveTo>
                        <a:pt x="350339" y="99772"/>
                      </a:moveTo>
                      <a:cubicBezTo>
                        <a:pt x="337868" y="96939"/>
                        <a:pt x="322563" y="95238"/>
                        <a:pt x="306123" y="94671"/>
                      </a:cubicBezTo>
                      <a:cubicBezTo>
                        <a:pt x="304422" y="94671"/>
                        <a:pt x="303288" y="95804"/>
                        <a:pt x="303288" y="97505"/>
                      </a:cubicBezTo>
                      <a:cubicBezTo>
                        <a:pt x="303288" y="99206"/>
                        <a:pt x="304422" y="100340"/>
                        <a:pt x="306123" y="100340"/>
                      </a:cubicBezTo>
                      <a:cubicBezTo>
                        <a:pt x="322563" y="100907"/>
                        <a:pt x="337302" y="102607"/>
                        <a:pt x="349207" y="105441"/>
                      </a:cubicBezTo>
                      <a:lnTo>
                        <a:pt x="349774" y="105441"/>
                      </a:lnTo>
                      <a:cubicBezTo>
                        <a:pt x="350906" y="105441"/>
                        <a:pt x="352042" y="104307"/>
                        <a:pt x="352608" y="103174"/>
                      </a:cubicBezTo>
                      <a:cubicBezTo>
                        <a:pt x="352608" y="101474"/>
                        <a:pt x="352042" y="100340"/>
                        <a:pt x="350339" y="99772"/>
                      </a:cubicBezTo>
                      <a:close/>
                      <a:moveTo>
                        <a:pt x="305555" y="231859"/>
                      </a:moveTo>
                      <a:cubicBezTo>
                        <a:pt x="323130" y="229591"/>
                        <a:pt x="339003" y="222789"/>
                        <a:pt x="350906" y="213152"/>
                      </a:cubicBezTo>
                      <a:cubicBezTo>
                        <a:pt x="352042" y="212018"/>
                        <a:pt x="352608" y="210317"/>
                        <a:pt x="351474" y="209183"/>
                      </a:cubicBezTo>
                      <a:cubicBezTo>
                        <a:pt x="350340" y="208050"/>
                        <a:pt x="348639" y="207483"/>
                        <a:pt x="347507" y="208616"/>
                      </a:cubicBezTo>
                      <a:cubicBezTo>
                        <a:pt x="335602" y="217686"/>
                        <a:pt x="320862" y="223921"/>
                        <a:pt x="304988" y="226190"/>
                      </a:cubicBezTo>
                      <a:cubicBezTo>
                        <a:pt x="303857" y="226756"/>
                        <a:pt x="302721" y="227891"/>
                        <a:pt x="302721" y="229591"/>
                      </a:cubicBezTo>
                      <a:cubicBezTo>
                        <a:pt x="302721" y="230725"/>
                        <a:pt x="304421" y="231859"/>
                        <a:pt x="305555" y="231859"/>
                      </a:cubicBezTo>
                      <a:close/>
                      <a:moveTo>
                        <a:pt x="349207" y="183106"/>
                      </a:moveTo>
                      <a:cubicBezTo>
                        <a:pt x="337302" y="189342"/>
                        <a:pt x="322563" y="193877"/>
                        <a:pt x="306123" y="195011"/>
                      </a:cubicBezTo>
                      <a:cubicBezTo>
                        <a:pt x="304421" y="195011"/>
                        <a:pt x="303288" y="196144"/>
                        <a:pt x="303288" y="197845"/>
                      </a:cubicBezTo>
                      <a:cubicBezTo>
                        <a:pt x="303288" y="199546"/>
                        <a:pt x="304421" y="200679"/>
                        <a:pt x="306123" y="200679"/>
                      </a:cubicBezTo>
                      <a:cubicBezTo>
                        <a:pt x="323696" y="198979"/>
                        <a:pt x="339003" y="195011"/>
                        <a:pt x="352041" y="188208"/>
                      </a:cubicBezTo>
                      <a:cubicBezTo>
                        <a:pt x="353174" y="187074"/>
                        <a:pt x="353742" y="185374"/>
                        <a:pt x="353174" y="184239"/>
                      </a:cubicBezTo>
                      <a:cubicBezTo>
                        <a:pt x="352042" y="183106"/>
                        <a:pt x="350339" y="182540"/>
                        <a:pt x="349207" y="183106"/>
                      </a:cubicBezTo>
                      <a:close/>
                      <a:moveTo>
                        <a:pt x="305555" y="169501"/>
                      </a:moveTo>
                      <a:cubicBezTo>
                        <a:pt x="322563" y="168934"/>
                        <a:pt x="337868" y="167233"/>
                        <a:pt x="350339" y="164399"/>
                      </a:cubicBezTo>
                      <a:cubicBezTo>
                        <a:pt x="352042" y="163831"/>
                        <a:pt x="353174" y="162699"/>
                        <a:pt x="352608" y="160998"/>
                      </a:cubicBezTo>
                      <a:cubicBezTo>
                        <a:pt x="352042" y="159297"/>
                        <a:pt x="350906" y="158163"/>
                        <a:pt x="349207" y="158730"/>
                      </a:cubicBezTo>
                      <a:cubicBezTo>
                        <a:pt x="337302" y="161563"/>
                        <a:pt x="321995" y="163264"/>
                        <a:pt x="305555" y="163831"/>
                      </a:cubicBezTo>
                      <a:cubicBezTo>
                        <a:pt x="303856" y="163831"/>
                        <a:pt x="302721" y="164965"/>
                        <a:pt x="302721" y="166666"/>
                      </a:cubicBezTo>
                      <a:cubicBezTo>
                        <a:pt x="302721" y="168366"/>
                        <a:pt x="303856" y="169501"/>
                        <a:pt x="305555" y="169501"/>
                      </a:cubicBezTo>
                      <a:close/>
                      <a:moveTo>
                        <a:pt x="306123" y="129819"/>
                      </a:moveTo>
                      <a:cubicBezTo>
                        <a:pt x="304988" y="129819"/>
                        <a:pt x="303288" y="130951"/>
                        <a:pt x="303288" y="132652"/>
                      </a:cubicBezTo>
                      <a:cubicBezTo>
                        <a:pt x="303288" y="134353"/>
                        <a:pt x="304421" y="135487"/>
                        <a:pt x="306123" y="135487"/>
                      </a:cubicBezTo>
                      <a:lnTo>
                        <a:pt x="349774" y="135487"/>
                      </a:lnTo>
                      <a:cubicBezTo>
                        <a:pt x="351474" y="135487"/>
                        <a:pt x="352608" y="134353"/>
                        <a:pt x="352608" y="132652"/>
                      </a:cubicBezTo>
                      <a:cubicBezTo>
                        <a:pt x="352608" y="130951"/>
                        <a:pt x="351474" y="129819"/>
                        <a:pt x="349774" y="129819"/>
                      </a:cubicBezTo>
                      <a:lnTo>
                        <a:pt x="306123" y="12981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56" cap="flat">
                  <a:noFill/>
                  <a:prstDash val="solid"/>
                  <a:miter/>
                </a:ln>
                <a:sp3d/>
              </p:spPr>
              <p:txBody>
                <a:bodyPr rtlCol="0" anchor="ctr"/>
                <a:lstStyle/>
                <a:p>
                  <a:endParaRPr lang="zh-CN" altLang="en-US" dirty="0">
                    <a:latin typeface="OPPOSans M" panose="00020600040101010101" pitchFamily="18" charset="-122"/>
                  </a:endParaRPr>
                </a:p>
              </p:txBody>
            </p:sp>
          </p:grpSp>
          <p:grpSp>
            <p:nvGrpSpPr>
              <p:cNvPr id="144" name="组合 143">
                <a:extLst>
                  <a:ext uri="{FF2B5EF4-FFF2-40B4-BE49-F238E27FC236}">
                    <a16:creationId xmlns:a16="http://schemas.microsoft.com/office/drawing/2014/main" id="{5FA1D8FD-C394-4550-97B3-E1219B036B59}"/>
                  </a:ext>
                </a:extLst>
              </p:cNvPr>
              <p:cNvGrpSpPr/>
              <p:nvPr/>
            </p:nvGrpSpPr>
            <p:grpSpPr>
              <a:xfrm>
                <a:off x="9026199" y="3639702"/>
                <a:ext cx="482599" cy="549870"/>
                <a:chOff x="6119259" y="3639702"/>
                <a:chExt cx="482599" cy="549870"/>
              </a:xfrm>
            </p:grpSpPr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87A79BBC-5FEC-4F0D-845B-A4FB408093EA}"/>
                    </a:ext>
                  </a:extLst>
                </p:cNvPr>
                <p:cNvSpPr/>
                <p:nvPr/>
              </p:nvSpPr>
              <p:spPr>
                <a:xfrm>
                  <a:off x="6119259" y="3639702"/>
                  <a:ext cx="482599" cy="549870"/>
                </a:xfrm>
                <a:custGeom>
                  <a:avLst/>
                  <a:gdLst>
                    <a:gd name="connsiteX0" fmla="*/ 1391752 w 2783507"/>
                    <a:gd name="connsiteY0" fmla="*/ 0 h 3171514"/>
                    <a:gd name="connsiteX1" fmla="*/ 1534114 w 2783507"/>
                    <a:gd name="connsiteY1" fmla="*/ 101072 h 3171514"/>
                    <a:gd name="connsiteX2" fmla="*/ 2594125 w 2783507"/>
                    <a:gd name="connsiteY2" fmla="*/ 498911 h 3171514"/>
                    <a:gd name="connsiteX3" fmla="*/ 2740860 w 2783507"/>
                    <a:gd name="connsiteY3" fmla="*/ 504924 h 3171514"/>
                    <a:gd name="connsiteX4" fmla="*/ 2757368 w 2783507"/>
                    <a:gd name="connsiteY4" fmla="*/ 602245 h 3171514"/>
                    <a:gd name="connsiteX5" fmla="*/ 2783507 w 2783507"/>
                    <a:gd name="connsiteY5" fmla="*/ 993723 h 3171514"/>
                    <a:gd name="connsiteX6" fmla="*/ 1447218 w 2783507"/>
                    <a:gd name="connsiteY6" fmla="*/ 3160329 h 3171514"/>
                    <a:gd name="connsiteX7" fmla="*/ 1391754 w 2783507"/>
                    <a:gd name="connsiteY7" fmla="*/ 3171514 h 3171514"/>
                    <a:gd name="connsiteX8" fmla="*/ 1336290 w 2783507"/>
                    <a:gd name="connsiteY8" fmla="*/ 3160329 h 3171514"/>
                    <a:gd name="connsiteX9" fmla="*/ 0 w 2783507"/>
                    <a:gd name="connsiteY9" fmla="*/ 993723 h 3171514"/>
                    <a:gd name="connsiteX10" fmla="*/ 26140 w 2783507"/>
                    <a:gd name="connsiteY10" fmla="*/ 602245 h 3171514"/>
                    <a:gd name="connsiteX11" fmla="*/ 42647 w 2783507"/>
                    <a:gd name="connsiteY11" fmla="*/ 504924 h 3171514"/>
                    <a:gd name="connsiteX12" fmla="*/ 189379 w 2783507"/>
                    <a:gd name="connsiteY12" fmla="*/ 498911 h 3171514"/>
                    <a:gd name="connsiteX13" fmla="*/ 1249389 w 2783507"/>
                    <a:gd name="connsiteY13" fmla="*/ 101072 h 3171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83507" h="3171514">
                      <a:moveTo>
                        <a:pt x="1391752" y="0"/>
                      </a:moveTo>
                      <a:lnTo>
                        <a:pt x="1534114" y="101072"/>
                      </a:lnTo>
                      <a:cubicBezTo>
                        <a:pt x="1874823" y="325956"/>
                        <a:pt x="2242273" y="460523"/>
                        <a:pt x="2594125" y="498911"/>
                      </a:cubicBezTo>
                      <a:lnTo>
                        <a:pt x="2740860" y="504924"/>
                      </a:lnTo>
                      <a:lnTo>
                        <a:pt x="2757368" y="602245"/>
                      </a:lnTo>
                      <a:cubicBezTo>
                        <a:pt x="2774543" y="729309"/>
                        <a:pt x="2783507" y="860133"/>
                        <a:pt x="2783507" y="993723"/>
                      </a:cubicBezTo>
                      <a:cubicBezTo>
                        <a:pt x="2783507" y="2062447"/>
                        <a:pt x="2209837" y="2954111"/>
                        <a:pt x="1447218" y="3160329"/>
                      </a:cubicBezTo>
                      <a:lnTo>
                        <a:pt x="1391754" y="3171514"/>
                      </a:lnTo>
                      <a:lnTo>
                        <a:pt x="1336290" y="3160329"/>
                      </a:lnTo>
                      <a:cubicBezTo>
                        <a:pt x="573671" y="2954111"/>
                        <a:pt x="0" y="2062447"/>
                        <a:pt x="0" y="993723"/>
                      </a:cubicBezTo>
                      <a:cubicBezTo>
                        <a:pt x="0" y="860133"/>
                        <a:pt x="8964" y="729309"/>
                        <a:pt x="26140" y="602245"/>
                      </a:cubicBezTo>
                      <a:lnTo>
                        <a:pt x="42647" y="504924"/>
                      </a:lnTo>
                      <a:lnTo>
                        <a:pt x="189379" y="498911"/>
                      </a:lnTo>
                      <a:cubicBezTo>
                        <a:pt x="541230" y="460523"/>
                        <a:pt x="908681" y="325956"/>
                        <a:pt x="1249389" y="101072"/>
                      </a:cubicBezTo>
                      <a:close/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chemeClr val="bg1"/>
                      </a:gs>
                      <a:gs pos="82000">
                        <a:schemeClr val="bg1">
                          <a:alpha val="10000"/>
                        </a:schemeClr>
                      </a:gs>
                      <a:gs pos="20000">
                        <a:schemeClr val="bg1">
                          <a:alpha val="10000"/>
                        </a:schemeClr>
                      </a:gs>
                      <a:gs pos="100000">
                        <a:schemeClr val="bg1"/>
                      </a:gs>
                    </a:gsLst>
                    <a:lin ang="4200000" scaled="0"/>
                  </a:gradFill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6649CDDD-ED15-40B0-8DC4-5A1CB3C21A24}"/>
                    </a:ext>
                  </a:extLst>
                </p:cNvPr>
                <p:cNvSpPr/>
                <p:nvPr/>
              </p:nvSpPr>
              <p:spPr>
                <a:xfrm>
                  <a:off x="6119259" y="3639702"/>
                  <a:ext cx="482599" cy="549870"/>
                </a:xfrm>
                <a:custGeom>
                  <a:avLst/>
                  <a:gdLst>
                    <a:gd name="connsiteX0" fmla="*/ 1391752 w 2783507"/>
                    <a:gd name="connsiteY0" fmla="*/ 0 h 3171514"/>
                    <a:gd name="connsiteX1" fmla="*/ 1534114 w 2783507"/>
                    <a:gd name="connsiteY1" fmla="*/ 101072 h 3171514"/>
                    <a:gd name="connsiteX2" fmla="*/ 2594125 w 2783507"/>
                    <a:gd name="connsiteY2" fmla="*/ 498911 h 3171514"/>
                    <a:gd name="connsiteX3" fmla="*/ 2740860 w 2783507"/>
                    <a:gd name="connsiteY3" fmla="*/ 504924 h 3171514"/>
                    <a:gd name="connsiteX4" fmla="*/ 2757368 w 2783507"/>
                    <a:gd name="connsiteY4" fmla="*/ 602245 h 3171514"/>
                    <a:gd name="connsiteX5" fmla="*/ 2783507 w 2783507"/>
                    <a:gd name="connsiteY5" fmla="*/ 993723 h 3171514"/>
                    <a:gd name="connsiteX6" fmla="*/ 1447218 w 2783507"/>
                    <a:gd name="connsiteY6" fmla="*/ 3160329 h 3171514"/>
                    <a:gd name="connsiteX7" fmla="*/ 1391754 w 2783507"/>
                    <a:gd name="connsiteY7" fmla="*/ 3171514 h 3171514"/>
                    <a:gd name="connsiteX8" fmla="*/ 1336290 w 2783507"/>
                    <a:gd name="connsiteY8" fmla="*/ 3160329 h 3171514"/>
                    <a:gd name="connsiteX9" fmla="*/ 0 w 2783507"/>
                    <a:gd name="connsiteY9" fmla="*/ 993723 h 3171514"/>
                    <a:gd name="connsiteX10" fmla="*/ 26140 w 2783507"/>
                    <a:gd name="connsiteY10" fmla="*/ 602245 h 3171514"/>
                    <a:gd name="connsiteX11" fmla="*/ 42647 w 2783507"/>
                    <a:gd name="connsiteY11" fmla="*/ 504924 h 3171514"/>
                    <a:gd name="connsiteX12" fmla="*/ 189379 w 2783507"/>
                    <a:gd name="connsiteY12" fmla="*/ 498911 h 3171514"/>
                    <a:gd name="connsiteX13" fmla="*/ 1249389 w 2783507"/>
                    <a:gd name="connsiteY13" fmla="*/ 101072 h 3171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83507" h="3171514">
                      <a:moveTo>
                        <a:pt x="1391752" y="0"/>
                      </a:moveTo>
                      <a:lnTo>
                        <a:pt x="1534114" y="101072"/>
                      </a:lnTo>
                      <a:cubicBezTo>
                        <a:pt x="1874823" y="325956"/>
                        <a:pt x="2242273" y="460523"/>
                        <a:pt x="2594125" y="498911"/>
                      </a:cubicBezTo>
                      <a:lnTo>
                        <a:pt x="2740860" y="504924"/>
                      </a:lnTo>
                      <a:lnTo>
                        <a:pt x="2757368" y="602245"/>
                      </a:lnTo>
                      <a:cubicBezTo>
                        <a:pt x="2774543" y="729309"/>
                        <a:pt x="2783507" y="860133"/>
                        <a:pt x="2783507" y="993723"/>
                      </a:cubicBezTo>
                      <a:cubicBezTo>
                        <a:pt x="2783507" y="2062447"/>
                        <a:pt x="2209837" y="2954111"/>
                        <a:pt x="1447218" y="3160329"/>
                      </a:cubicBezTo>
                      <a:lnTo>
                        <a:pt x="1391754" y="3171514"/>
                      </a:lnTo>
                      <a:lnTo>
                        <a:pt x="1336290" y="3160329"/>
                      </a:lnTo>
                      <a:cubicBezTo>
                        <a:pt x="573671" y="2954111"/>
                        <a:pt x="0" y="2062447"/>
                        <a:pt x="0" y="993723"/>
                      </a:cubicBezTo>
                      <a:cubicBezTo>
                        <a:pt x="0" y="860133"/>
                        <a:pt x="8964" y="729309"/>
                        <a:pt x="26140" y="602245"/>
                      </a:cubicBezTo>
                      <a:lnTo>
                        <a:pt x="42647" y="504924"/>
                      </a:lnTo>
                      <a:lnTo>
                        <a:pt x="189379" y="498911"/>
                      </a:lnTo>
                      <a:cubicBezTo>
                        <a:pt x="541230" y="460523"/>
                        <a:pt x="908681" y="325956"/>
                        <a:pt x="1249389" y="101072"/>
                      </a:cubicBezTo>
                      <a:close/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chemeClr val="accent3">
                          <a:alpha val="30000"/>
                        </a:schemeClr>
                      </a:gs>
                      <a:gs pos="82000">
                        <a:schemeClr val="accent3">
                          <a:alpha val="0"/>
                          <a:lumMod val="10000"/>
                          <a:lumOff val="90000"/>
                        </a:schemeClr>
                      </a:gs>
                      <a:gs pos="20000">
                        <a:schemeClr val="accent3">
                          <a:alpha val="0"/>
                          <a:lumMod val="10000"/>
                          <a:lumOff val="90000"/>
                        </a:schemeClr>
                      </a:gs>
                      <a:gs pos="100000">
                        <a:schemeClr val="accent3">
                          <a:alpha val="30000"/>
                        </a:schemeClr>
                      </a:gs>
                    </a:gsLst>
                    <a:lin ang="6600000" scaled="0"/>
                  </a:gradFill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BC3BA85F-EDB0-4837-9891-3BFC0DCEF547}"/>
                    </a:ext>
                  </a:extLst>
                </p:cNvPr>
                <p:cNvSpPr/>
                <p:nvPr/>
              </p:nvSpPr>
              <p:spPr>
                <a:xfrm>
                  <a:off x="6119259" y="3639702"/>
                  <a:ext cx="482599" cy="549870"/>
                </a:xfrm>
                <a:custGeom>
                  <a:avLst/>
                  <a:gdLst>
                    <a:gd name="connsiteX0" fmla="*/ 1391752 w 2783507"/>
                    <a:gd name="connsiteY0" fmla="*/ 0 h 3171514"/>
                    <a:gd name="connsiteX1" fmla="*/ 1534114 w 2783507"/>
                    <a:gd name="connsiteY1" fmla="*/ 101072 h 3171514"/>
                    <a:gd name="connsiteX2" fmla="*/ 2594125 w 2783507"/>
                    <a:gd name="connsiteY2" fmla="*/ 498911 h 3171514"/>
                    <a:gd name="connsiteX3" fmla="*/ 2740860 w 2783507"/>
                    <a:gd name="connsiteY3" fmla="*/ 504924 h 3171514"/>
                    <a:gd name="connsiteX4" fmla="*/ 2757368 w 2783507"/>
                    <a:gd name="connsiteY4" fmla="*/ 602245 h 3171514"/>
                    <a:gd name="connsiteX5" fmla="*/ 2783507 w 2783507"/>
                    <a:gd name="connsiteY5" fmla="*/ 993723 h 3171514"/>
                    <a:gd name="connsiteX6" fmla="*/ 1447218 w 2783507"/>
                    <a:gd name="connsiteY6" fmla="*/ 3160329 h 3171514"/>
                    <a:gd name="connsiteX7" fmla="*/ 1391754 w 2783507"/>
                    <a:gd name="connsiteY7" fmla="*/ 3171514 h 3171514"/>
                    <a:gd name="connsiteX8" fmla="*/ 1336290 w 2783507"/>
                    <a:gd name="connsiteY8" fmla="*/ 3160329 h 3171514"/>
                    <a:gd name="connsiteX9" fmla="*/ 0 w 2783507"/>
                    <a:gd name="connsiteY9" fmla="*/ 993723 h 3171514"/>
                    <a:gd name="connsiteX10" fmla="*/ 26140 w 2783507"/>
                    <a:gd name="connsiteY10" fmla="*/ 602245 h 3171514"/>
                    <a:gd name="connsiteX11" fmla="*/ 42647 w 2783507"/>
                    <a:gd name="connsiteY11" fmla="*/ 504924 h 3171514"/>
                    <a:gd name="connsiteX12" fmla="*/ 189379 w 2783507"/>
                    <a:gd name="connsiteY12" fmla="*/ 498911 h 3171514"/>
                    <a:gd name="connsiteX13" fmla="*/ 1249389 w 2783507"/>
                    <a:gd name="connsiteY13" fmla="*/ 101072 h 3171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83507" h="3171514">
                      <a:moveTo>
                        <a:pt x="1391752" y="0"/>
                      </a:moveTo>
                      <a:lnTo>
                        <a:pt x="1534114" y="101072"/>
                      </a:lnTo>
                      <a:cubicBezTo>
                        <a:pt x="1874823" y="325956"/>
                        <a:pt x="2242273" y="460523"/>
                        <a:pt x="2594125" y="498911"/>
                      </a:cubicBezTo>
                      <a:lnTo>
                        <a:pt x="2740860" y="504924"/>
                      </a:lnTo>
                      <a:lnTo>
                        <a:pt x="2757368" y="602245"/>
                      </a:lnTo>
                      <a:cubicBezTo>
                        <a:pt x="2774543" y="729309"/>
                        <a:pt x="2783507" y="860133"/>
                        <a:pt x="2783507" y="993723"/>
                      </a:cubicBezTo>
                      <a:cubicBezTo>
                        <a:pt x="2783507" y="2062447"/>
                        <a:pt x="2209837" y="2954111"/>
                        <a:pt x="1447218" y="3160329"/>
                      </a:cubicBezTo>
                      <a:lnTo>
                        <a:pt x="1391754" y="3171514"/>
                      </a:lnTo>
                      <a:lnTo>
                        <a:pt x="1336290" y="3160329"/>
                      </a:lnTo>
                      <a:cubicBezTo>
                        <a:pt x="573671" y="2954111"/>
                        <a:pt x="0" y="2062447"/>
                        <a:pt x="0" y="993723"/>
                      </a:cubicBezTo>
                      <a:cubicBezTo>
                        <a:pt x="0" y="860133"/>
                        <a:pt x="8964" y="729309"/>
                        <a:pt x="26140" y="602245"/>
                      </a:cubicBezTo>
                      <a:lnTo>
                        <a:pt x="42647" y="504924"/>
                      </a:lnTo>
                      <a:lnTo>
                        <a:pt x="189379" y="498911"/>
                      </a:lnTo>
                      <a:cubicBezTo>
                        <a:pt x="541230" y="460523"/>
                        <a:pt x="908681" y="325956"/>
                        <a:pt x="1249389" y="10107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8000">
                      <a:schemeClr val="bg1">
                        <a:alpha val="0"/>
                      </a:schemeClr>
                    </a:gs>
                    <a:gs pos="22000">
                      <a:schemeClr val="bg1">
                        <a:alpha val="0"/>
                      </a:schemeClr>
                    </a:gs>
                    <a:gs pos="0">
                      <a:schemeClr val="bg1">
                        <a:alpha val="10000"/>
                      </a:schemeClr>
                    </a:gs>
                    <a:gs pos="100000">
                      <a:schemeClr val="bg1">
                        <a:alpha val="20000"/>
                      </a:scheme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15CF6C63-FC7F-4E1E-92C7-B058CC4A1D8A}"/>
                    </a:ext>
                  </a:extLst>
                </p:cNvPr>
                <p:cNvSpPr/>
                <p:nvPr/>
              </p:nvSpPr>
              <p:spPr>
                <a:xfrm>
                  <a:off x="6119259" y="3639702"/>
                  <a:ext cx="482599" cy="549870"/>
                </a:xfrm>
                <a:custGeom>
                  <a:avLst/>
                  <a:gdLst>
                    <a:gd name="connsiteX0" fmla="*/ 1391752 w 2783507"/>
                    <a:gd name="connsiteY0" fmla="*/ 0 h 3171514"/>
                    <a:gd name="connsiteX1" fmla="*/ 1534114 w 2783507"/>
                    <a:gd name="connsiteY1" fmla="*/ 101072 h 3171514"/>
                    <a:gd name="connsiteX2" fmla="*/ 2594125 w 2783507"/>
                    <a:gd name="connsiteY2" fmla="*/ 498911 h 3171514"/>
                    <a:gd name="connsiteX3" fmla="*/ 2740860 w 2783507"/>
                    <a:gd name="connsiteY3" fmla="*/ 504924 h 3171514"/>
                    <a:gd name="connsiteX4" fmla="*/ 2757368 w 2783507"/>
                    <a:gd name="connsiteY4" fmla="*/ 602245 h 3171514"/>
                    <a:gd name="connsiteX5" fmla="*/ 2783507 w 2783507"/>
                    <a:gd name="connsiteY5" fmla="*/ 993723 h 3171514"/>
                    <a:gd name="connsiteX6" fmla="*/ 1447218 w 2783507"/>
                    <a:gd name="connsiteY6" fmla="*/ 3160329 h 3171514"/>
                    <a:gd name="connsiteX7" fmla="*/ 1391754 w 2783507"/>
                    <a:gd name="connsiteY7" fmla="*/ 3171514 h 3171514"/>
                    <a:gd name="connsiteX8" fmla="*/ 1336290 w 2783507"/>
                    <a:gd name="connsiteY8" fmla="*/ 3160329 h 3171514"/>
                    <a:gd name="connsiteX9" fmla="*/ 0 w 2783507"/>
                    <a:gd name="connsiteY9" fmla="*/ 993723 h 3171514"/>
                    <a:gd name="connsiteX10" fmla="*/ 26140 w 2783507"/>
                    <a:gd name="connsiteY10" fmla="*/ 602245 h 3171514"/>
                    <a:gd name="connsiteX11" fmla="*/ 42647 w 2783507"/>
                    <a:gd name="connsiteY11" fmla="*/ 504924 h 3171514"/>
                    <a:gd name="connsiteX12" fmla="*/ 189379 w 2783507"/>
                    <a:gd name="connsiteY12" fmla="*/ 498911 h 3171514"/>
                    <a:gd name="connsiteX13" fmla="*/ 1249389 w 2783507"/>
                    <a:gd name="connsiteY13" fmla="*/ 101072 h 3171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83507" h="3171514">
                      <a:moveTo>
                        <a:pt x="1391752" y="0"/>
                      </a:moveTo>
                      <a:lnTo>
                        <a:pt x="1534114" y="101072"/>
                      </a:lnTo>
                      <a:cubicBezTo>
                        <a:pt x="1874823" y="325956"/>
                        <a:pt x="2242273" y="460523"/>
                        <a:pt x="2594125" y="498911"/>
                      </a:cubicBezTo>
                      <a:lnTo>
                        <a:pt x="2740860" y="504924"/>
                      </a:lnTo>
                      <a:lnTo>
                        <a:pt x="2757368" y="602245"/>
                      </a:lnTo>
                      <a:cubicBezTo>
                        <a:pt x="2774543" y="729309"/>
                        <a:pt x="2783507" y="860133"/>
                        <a:pt x="2783507" y="993723"/>
                      </a:cubicBezTo>
                      <a:cubicBezTo>
                        <a:pt x="2783507" y="2062447"/>
                        <a:pt x="2209837" y="2954111"/>
                        <a:pt x="1447218" y="3160329"/>
                      </a:cubicBezTo>
                      <a:lnTo>
                        <a:pt x="1391754" y="3171514"/>
                      </a:lnTo>
                      <a:lnTo>
                        <a:pt x="1336290" y="3160329"/>
                      </a:lnTo>
                      <a:cubicBezTo>
                        <a:pt x="573671" y="2954111"/>
                        <a:pt x="0" y="2062447"/>
                        <a:pt x="0" y="993723"/>
                      </a:cubicBezTo>
                      <a:cubicBezTo>
                        <a:pt x="0" y="860133"/>
                        <a:pt x="8964" y="729309"/>
                        <a:pt x="26140" y="602245"/>
                      </a:cubicBezTo>
                      <a:lnTo>
                        <a:pt x="42647" y="504924"/>
                      </a:lnTo>
                      <a:lnTo>
                        <a:pt x="189379" y="498911"/>
                      </a:lnTo>
                      <a:cubicBezTo>
                        <a:pt x="541230" y="460523"/>
                        <a:pt x="908681" y="325956"/>
                        <a:pt x="1249389" y="10107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alpha val="20000"/>
                      </a:schemeClr>
                    </a:gs>
                    <a:gs pos="70000">
                      <a:schemeClr val="bg1">
                        <a:alpha val="0"/>
                      </a:schemeClr>
                    </a:gs>
                  </a:gsLst>
                  <a:lin ang="138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A547C345-A755-4A06-A3AC-9144785DFB10}"/>
                    </a:ext>
                  </a:extLst>
                </p:cNvPr>
                <p:cNvSpPr/>
                <p:nvPr/>
              </p:nvSpPr>
              <p:spPr>
                <a:xfrm>
                  <a:off x="6119259" y="3639702"/>
                  <a:ext cx="482599" cy="549870"/>
                </a:xfrm>
                <a:custGeom>
                  <a:avLst/>
                  <a:gdLst>
                    <a:gd name="connsiteX0" fmla="*/ 1391752 w 2783507"/>
                    <a:gd name="connsiteY0" fmla="*/ 0 h 3171514"/>
                    <a:gd name="connsiteX1" fmla="*/ 1534114 w 2783507"/>
                    <a:gd name="connsiteY1" fmla="*/ 101072 h 3171514"/>
                    <a:gd name="connsiteX2" fmla="*/ 2594125 w 2783507"/>
                    <a:gd name="connsiteY2" fmla="*/ 498911 h 3171514"/>
                    <a:gd name="connsiteX3" fmla="*/ 2740860 w 2783507"/>
                    <a:gd name="connsiteY3" fmla="*/ 504924 h 3171514"/>
                    <a:gd name="connsiteX4" fmla="*/ 2757368 w 2783507"/>
                    <a:gd name="connsiteY4" fmla="*/ 602245 h 3171514"/>
                    <a:gd name="connsiteX5" fmla="*/ 2783507 w 2783507"/>
                    <a:gd name="connsiteY5" fmla="*/ 993723 h 3171514"/>
                    <a:gd name="connsiteX6" fmla="*/ 1447218 w 2783507"/>
                    <a:gd name="connsiteY6" fmla="*/ 3160329 h 3171514"/>
                    <a:gd name="connsiteX7" fmla="*/ 1391754 w 2783507"/>
                    <a:gd name="connsiteY7" fmla="*/ 3171514 h 3171514"/>
                    <a:gd name="connsiteX8" fmla="*/ 1336290 w 2783507"/>
                    <a:gd name="connsiteY8" fmla="*/ 3160329 h 3171514"/>
                    <a:gd name="connsiteX9" fmla="*/ 0 w 2783507"/>
                    <a:gd name="connsiteY9" fmla="*/ 993723 h 3171514"/>
                    <a:gd name="connsiteX10" fmla="*/ 26140 w 2783507"/>
                    <a:gd name="connsiteY10" fmla="*/ 602245 h 3171514"/>
                    <a:gd name="connsiteX11" fmla="*/ 42647 w 2783507"/>
                    <a:gd name="connsiteY11" fmla="*/ 504924 h 3171514"/>
                    <a:gd name="connsiteX12" fmla="*/ 189379 w 2783507"/>
                    <a:gd name="connsiteY12" fmla="*/ 498911 h 3171514"/>
                    <a:gd name="connsiteX13" fmla="*/ 1249389 w 2783507"/>
                    <a:gd name="connsiteY13" fmla="*/ 101072 h 3171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83507" h="3171514">
                      <a:moveTo>
                        <a:pt x="1391752" y="0"/>
                      </a:moveTo>
                      <a:lnTo>
                        <a:pt x="1534114" y="101072"/>
                      </a:lnTo>
                      <a:cubicBezTo>
                        <a:pt x="1874823" y="325956"/>
                        <a:pt x="2242273" y="460523"/>
                        <a:pt x="2594125" y="498911"/>
                      </a:cubicBezTo>
                      <a:lnTo>
                        <a:pt x="2740860" y="504924"/>
                      </a:lnTo>
                      <a:lnTo>
                        <a:pt x="2757368" y="602245"/>
                      </a:lnTo>
                      <a:cubicBezTo>
                        <a:pt x="2774543" y="729309"/>
                        <a:pt x="2783507" y="860133"/>
                        <a:pt x="2783507" y="993723"/>
                      </a:cubicBezTo>
                      <a:cubicBezTo>
                        <a:pt x="2783507" y="2062447"/>
                        <a:pt x="2209837" y="2954111"/>
                        <a:pt x="1447218" y="3160329"/>
                      </a:cubicBezTo>
                      <a:lnTo>
                        <a:pt x="1391754" y="3171514"/>
                      </a:lnTo>
                      <a:lnTo>
                        <a:pt x="1336290" y="3160329"/>
                      </a:lnTo>
                      <a:cubicBezTo>
                        <a:pt x="573671" y="2954111"/>
                        <a:pt x="0" y="2062447"/>
                        <a:pt x="0" y="993723"/>
                      </a:cubicBezTo>
                      <a:cubicBezTo>
                        <a:pt x="0" y="860133"/>
                        <a:pt x="8964" y="729309"/>
                        <a:pt x="26140" y="602245"/>
                      </a:cubicBezTo>
                      <a:lnTo>
                        <a:pt x="42647" y="504924"/>
                      </a:lnTo>
                      <a:lnTo>
                        <a:pt x="189379" y="498911"/>
                      </a:lnTo>
                      <a:cubicBezTo>
                        <a:pt x="541230" y="460523"/>
                        <a:pt x="908681" y="325956"/>
                        <a:pt x="1249389" y="10107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alpha val="20000"/>
                      </a:schemeClr>
                    </a:gs>
                    <a:gs pos="70000">
                      <a:schemeClr val="bg1">
                        <a:alpha val="0"/>
                      </a:schemeClr>
                    </a:gs>
                  </a:gsLst>
                  <a:lin ang="30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</p:grpSp>
          <p:sp>
            <p:nvSpPr>
              <p:cNvPr id="159" name="图形 48">
                <a:extLst>
                  <a:ext uri="{FF2B5EF4-FFF2-40B4-BE49-F238E27FC236}">
                    <a16:creationId xmlns:a16="http://schemas.microsoft.com/office/drawing/2014/main" id="{80155C25-BA9E-429D-9EF7-5914B6CC164E}"/>
                  </a:ext>
                </a:extLst>
              </p:cNvPr>
              <p:cNvSpPr/>
              <p:nvPr/>
            </p:nvSpPr>
            <p:spPr>
              <a:xfrm>
                <a:off x="9151496" y="3780752"/>
                <a:ext cx="232005" cy="229803"/>
              </a:xfrm>
              <a:custGeom>
                <a:avLst/>
                <a:gdLst>
                  <a:gd name="connsiteX0" fmla="*/ 193153 w 388881"/>
                  <a:gd name="connsiteY0" fmla="*/ 149821 h 385190"/>
                  <a:gd name="connsiteX1" fmla="*/ 150660 w 388881"/>
                  <a:gd name="connsiteY1" fmla="*/ 192351 h 385190"/>
                  <a:gd name="connsiteX2" fmla="*/ 193153 w 388881"/>
                  <a:gd name="connsiteY2" fmla="*/ 234881 h 385190"/>
                  <a:gd name="connsiteX3" fmla="*/ 235647 w 388881"/>
                  <a:gd name="connsiteY3" fmla="*/ 192351 h 385190"/>
                  <a:gd name="connsiteX4" fmla="*/ 193153 w 388881"/>
                  <a:gd name="connsiteY4" fmla="*/ 149821 h 385190"/>
                  <a:gd name="connsiteX5" fmla="*/ 193153 w 388881"/>
                  <a:gd name="connsiteY5" fmla="*/ 221994 h 385190"/>
                  <a:gd name="connsiteX6" fmla="*/ 163536 w 388881"/>
                  <a:gd name="connsiteY6" fmla="*/ 192351 h 385190"/>
                  <a:gd name="connsiteX7" fmla="*/ 193153 w 388881"/>
                  <a:gd name="connsiteY7" fmla="*/ 162709 h 385190"/>
                  <a:gd name="connsiteX8" fmla="*/ 222770 w 388881"/>
                  <a:gd name="connsiteY8" fmla="*/ 192351 h 385190"/>
                  <a:gd name="connsiteX9" fmla="*/ 193153 w 388881"/>
                  <a:gd name="connsiteY9" fmla="*/ 221994 h 385190"/>
                  <a:gd name="connsiteX10" fmla="*/ 323210 w 388881"/>
                  <a:gd name="connsiteY10" fmla="*/ 322519 h 385190"/>
                  <a:gd name="connsiteX11" fmla="*/ 351539 w 388881"/>
                  <a:gd name="connsiteY11" fmla="*/ 347006 h 385190"/>
                  <a:gd name="connsiteX12" fmla="*/ 323210 w 388881"/>
                  <a:gd name="connsiteY12" fmla="*/ 322519 h 385190"/>
                  <a:gd name="connsiteX13" fmla="*/ 343813 w 388881"/>
                  <a:gd name="connsiteY13" fmla="*/ 343139 h 385190"/>
                  <a:gd name="connsiteX14" fmla="*/ 328361 w 388881"/>
                  <a:gd name="connsiteY14" fmla="*/ 327674 h 385190"/>
                  <a:gd name="connsiteX15" fmla="*/ 343813 w 388881"/>
                  <a:gd name="connsiteY15" fmla="*/ 343139 h 385190"/>
                  <a:gd name="connsiteX16" fmla="*/ 343813 w 388881"/>
                  <a:gd name="connsiteY16" fmla="*/ 343139 h 385190"/>
                  <a:gd name="connsiteX17" fmla="*/ 68247 w 388881"/>
                  <a:gd name="connsiteY17" fmla="*/ 48007 h 385190"/>
                  <a:gd name="connsiteX18" fmla="*/ 30905 w 388881"/>
                  <a:gd name="connsiteY18" fmla="*/ 46719 h 385190"/>
                  <a:gd name="connsiteX19" fmla="*/ 68247 w 388881"/>
                  <a:gd name="connsiteY19" fmla="*/ 48007 h 385190"/>
                  <a:gd name="connsiteX20" fmla="*/ 56658 w 388881"/>
                  <a:gd name="connsiteY20" fmla="*/ 55740 h 385190"/>
                  <a:gd name="connsiteX21" fmla="*/ 42494 w 388881"/>
                  <a:gd name="connsiteY21" fmla="*/ 41563 h 385190"/>
                  <a:gd name="connsiteX22" fmla="*/ 56658 w 388881"/>
                  <a:gd name="connsiteY22" fmla="*/ 55740 h 385190"/>
                  <a:gd name="connsiteX23" fmla="*/ 56658 w 388881"/>
                  <a:gd name="connsiteY23" fmla="*/ 55740 h 385190"/>
                  <a:gd name="connsiteX24" fmla="*/ 350251 w 388881"/>
                  <a:gd name="connsiteY24" fmla="*/ 276123 h 385190"/>
                  <a:gd name="connsiteX25" fmla="*/ 350251 w 388881"/>
                  <a:gd name="connsiteY25" fmla="*/ 108580 h 385190"/>
                  <a:gd name="connsiteX26" fmla="*/ 370854 w 388881"/>
                  <a:gd name="connsiteY26" fmla="*/ 87960 h 385190"/>
                  <a:gd name="connsiteX27" fmla="*/ 370854 w 388881"/>
                  <a:gd name="connsiteY27" fmla="*/ 14499 h 385190"/>
                  <a:gd name="connsiteX28" fmla="*/ 297456 w 388881"/>
                  <a:gd name="connsiteY28" fmla="*/ 14499 h 385190"/>
                  <a:gd name="connsiteX29" fmla="*/ 276853 w 388881"/>
                  <a:gd name="connsiteY29" fmla="*/ 35119 h 385190"/>
                  <a:gd name="connsiteX30" fmla="*/ 109454 w 388881"/>
                  <a:gd name="connsiteY30" fmla="*/ 35119 h 385190"/>
                  <a:gd name="connsiteX31" fmla="*/ 88850 w 388881"/>
                  <a:gd name="connsiteY31" fmla="*/ 14499 h 385190"/>
                  <a:gd name="connsiteX32" fmla="*/ 15452 w 388881"/>
                  <a:gd name="connsiteY32" fmla="*/ 14499 h 385190"/>
                  <a:gd name="connsiteX33" fmla="*/ 15452 w 388881"/>
                  <a:gd name="connsiteY33" fmla="*/ 87960 h 385190"/>
                  <a:gd name="connsiteX34" fmla="*/ 36055 w 388881"/>
                  <a:gd name="connsiteY34" fmla="*/ 108580 h 385190"/>
                  <a:gd name="connsiteX35" fmla="*/ 36055 w 388881"/>
                  <a:gd name="connsiteY35" fmla="*/ 276123 h 385190"/>
                  <a:gd name="connsiteX36" fmla="*/ 15452 w 388881"/>
                  <a:gd name="connsiteY36" fmla="*/ 296743 h 385190"/>
                  <a:gd name="connsiteX37" fmla="*/ 15452 w 388881"/>
                  <a:gd name="connsiteY37" fmla="*/ 370204 h 385190"/>
                  <a:gd name="connsiteX38" fmla="*/ 88850 w 388881"/>
                  <a:gd name="connsiteY38" fmla="*/ 370204 h 385190"/>
                  <a:gd name="connsiteX39" fmla="*/ 110741 w 388881"/>
                  <a:gd name="connsiteY39" fmla="*/ 348295 h 385190"/>
                  <a:gd name="connsiteX40" fmla="*/ 278141 w 388881"/>
                  <a:gd name="connsiteY40" fmla="*/ 348295 h 385190"/>
                  <a:gd name="connsiteX41" fmla="*/ 300031 w 388881"/>
                  <a:gd name="connsiteY41" fmla="*/ 370204 h 385190"/>
                  <a:gd name="connsiteX42" fmla="*/ 373430 w 388881"/>
                  <a:gd name="connsiteY42" fmla="*/ 370204 h 385190"/>
                  <a:gd name="connsiteX43" fmla="*/ 373430 w 388881"/>
                  <a:gd name="connsiteY43" fmla="*/ 296743 h 385190"/>
                  <a:gd name="connsiteX44" fmla="*/ 350251 w 388881"/>
                  <a:gd name="connsiteY44" fmla="*/ 276123 h 385190"/>
                  <a:gd name="connsiteX45" fmla="*/ 363128 w 388881"/>
                  <a:gd name="connsiteY45" fmla="*/ 362471 h 385190"/>
                  <a:gd name="connsiteX46" fmla="*/ 307758 w 388881"/>
                  <a:gd name="connsiteY46" fmla="*/ 362471 h 385190"/>
                  <a:gd name="connsiteX47" fmla="*/ 278141 w 388881"/>
                  <a:gd name="connsiteY47" fmla="*/ 334118 h 385190"/>
                  <a:gd name="connsiteX48" fmla="*/ 274278 w 388881"/>
                  <a:gd name="connsiteY48" fmla="*/ 336696 h 385190"/>
                  <a:gd name="connsiteX49" fmla="*/ 110741 w 388881"/>
                  <a:gd name="connsiteY49" fmla="*/ 336696 h 385190"/>
                  <a:gd name="connsiteX50" fmla="*/ 108166 w 388881"/>
                  <a:gd name="connsiteY50" fmla="*/ 334118 h 385190"/>
                  <a:gd name="connsiteX51" fmla="*/ 79837 w 388881"/>
                  <a:gd name="connsiteY51" fmla="*/ 362471 h 385190"/>
                  <a:gd name="connsiteX52" fmla="*/ 27041 w 388881"/>
                  <a:gd name="connsiteY52" fmla="*/ 365049 h 385190"/>
                  <a:gd name="connsiteX53" fmla="*/ 24466 w 388881"/>
                  <a:gd name="connsiteY53" fmla="*/ 307053 h 385190"/>
                  <a:gd name="connsiteX54" fmla="*/ 51508 w 388881"/>
                  <a:gd name="connsiteY54" fmla="*/ 277411 h 385190"/>
                  <a:gd name="connsiteX55" fmla="*/ 48932 w 388881"/>
                  <a:gd name="connsiteY55" fmla="*/ 273545 h 385190"/>
                  <a:gd name="connsiteX56" fmla="*/ 48932 w 388881"/>
                  <a:gd name="connsiteY56" fmla="*/ 109869 h 385190"/>
                  <a:gd name="connsiteX57" fmla="*/ 51508 w 388881"/>
                  <a:gd name="connsiteY57" fmla="*/ 106003 h 385190"/>
                  <a:gd name="connsiteX58" fmla="*/ 23178 w 388881"/>
                  <a:gd name="connsiteY58" fmla="*/ 78938 h 385190"/>
                  <a:gd name="connsiteX59" fmla="*/ 23178 w 388881"/>
                  <a:gd name="connsiteY59" fmla="*/ 22232 h 385190"/>
                  <a:gd name="connsiteX60" fmla="*/ 79837 w 388881"/>
                  <a:gd name="connsiteY60" fmla="*/ 22232 h 385190"/>
                  <a:gd name="connsiteX61" fmla="*/ 106878 w 388881"/>
                  <a:gd name="connsiteY61" fmla="*/ 50585 h 385190"/>
                  <a:gd name="connsiteX62" fmla="*/ 110741 w 388881"/>
                  <a:gd name="connsiteY62" fmla="*/ 48007 h 385190"/>
                  <a:gd name="connsiteX63" fmla="*/ 274278 w 388881"/>
                  <a:gd name="connsiteY63" fmla="*/ 48007 h 385190"/>
                  <a:gd name="connsiteX64" fmla="*/ 279428 w 388881"/>
                  <a:gd name="connsiteY64" fmla="*/ 50585 h 385190"/>
                  <a:gd name="connsiteX65" fmla="*/ 306470 w 388881"/>
                  <a:gd name="connsiteY65" fmla="*/ 23520 h 385190"/>
                  <a:gd name="connsiteX66" fmla="*/ 363128 w 388881"/>
                  <a:gd name="connsiteY66" fmla="*/ 24809 h 385190"/>
                  <a:gd name="connsiteX67" fmla="*/ 361840 w 388881"/>
                  <a:gd name="connsiteY67" fmla="*/ 80227 h 385190"/>
                  <a:gd name="connsiteX68" fmla="*/ 334799 w 388881"/>
                  <a:gd name="connsiteY68" fmla="*/ 106003 h 385190"/>
                  <a:gd name="connsiteX69" fmla="*/ 337374 w 388881"/>
                  <a:gd name="connsiteY69" fmla="*/ 109869 h 385190"/>
                  <a:gd name="connsiteX70" fmla="*/ 337374 w 388881"/>
                  <a:gd name="connsiteY70" fmla="*/ 273545 h 385190"/>
                  <a:gd name="connsiteX71" fmla="*/ 334799 w 388881"/>
                  <a:gd name="connsiteY71" fmla="*/ 277411 h 385190"/>
                  <a:gd name="connsiteX72" fmla="*/ 363128 w 388881"/>
                  <a:gd name="connsiteY72" fmla="*/ 305765 h 385190"/>
                  <a:gd name="connsiteX73" fmla="*/ 363128 w 388881"/>
                  <a:gd name="connsiteY73" fmla="*/ 362471 h 385190"/>
                  <a:gd name="connsiteX74" fmla="*/ 336087 w 388881"/>
                  <a:gd name="connsiteY74" fmla="*/ 192351 h 385190"/>
                  <a:gd name="connsiteX75" fmla="*/ 244661 w 388881"/>
                  <a:gd name="connsiteY75" fmla="*/ 58318 h 385190"/>
                  <a:gd name="connsiteX76" fmla="*/ 84987 w 388881"/>
                  <a:gd name="connsiteY76" fmla="*/ 98270 h 385190"/>
                  <a:gd name="connsiteX77" fmla="*/ 70823 w 388881"/>
                  <a:gd name="connsiteY77" fmla="*/ 265812 h 385190"/>
                  <a:gd name="connsiteX78" fmla="*/ 220195 w 388881"/>
                  <a:gd name="connsiteY78" fmla="*/ 332829 h 385190"/>
                  <a:gd name="connsiteX79" fmla="*/ 336087 w 388881"/>
                  <a:gd name="connsiteY79" fmla="*/ 192351 h 385190"/>
                  <a:gd name="connsiteX80" fmla="*/ 249812 w 388881"/>
                  <a:gd name="connsiteY80" fmla="*/ 309631 h 385190"/>
                  <a:gd name="connsiteX81" fmla="*/ 100440 w 388881"/>
                  <a:gd name="connsiteY81" fmla="*/ 282566 h 385190"/>
                  <a:gd name="connsiteX82" fmla="*/ 75974 w 388881"/>
                  <a:gd name="connsiteY82" fmla="*/ 133067 h 385190"/>
                  <a:gd name="connsiteX83" fmla="*/ 206030 w 388881"/>
                  <a:gd name="connsiteY83" fmla="*/ 60895 h 385190"/>
                  <a:gd name="connsiteX84" fmla="*/ 320634 w 388881"/>
                  <a:gd name="connsiteY84" fmla="*/ 161421 h 385190"/>
                  <a:gd name="connsiteX85" fmla="*/ 249812 w 388881"/>
                  <a:gd name="connsiteY85" fmla="*/ 309631 h 385190"/>
                  <a:gd name="connsiteX86" fmla="*/ 249812 w 388881"/>
                  <a:gd name="connsiteY86" fmla="*/ 309631 h 385190"/>
                  <a:gd name="connsiteX87" fmla="*/ 337374 w 388881"/>
                  <a:gd name="connsiteY87" fmla="*/ 67339 h 385190"/>
                  <a:gd name="connsiteX88" fmla="*/ 338662 w 388881"/>
                  <a:gd name="connsiteY88" fmla="*/ 29964 h 385190"/>
                  <a:gd name="connsiteX89" fmla="*/ 337374 w 388881"/>
                  <a:gd name="connsiteY89" fmla="*/ 67339 h 385190"/>
                  <a:gd name="connsiteX90" fmla="*/ 329648 w 388881"/>
                  <a:gd name="connsiteY90" fmla="*/ 41563 h 385190"/>
                  <a:gd name="connsiteX91" fmla="*/ 345100 w 388881"/>
                  <a:gd name="connsiteY91" fmla="*/ 57029 h 385190"/>
                  <a:gd name="connsiteX92" fmla="*/ 329648 w 388881"/>
                  <a:gd name="connsiteY92" fmla="*/ 41563 h 385190"/>
                  <a:gd name="connsiteX93" fmla="*/ 329648 w 388881"/>
                  <a:gd name="connsiteY93" fmla="*/ 41563 h 385190"/>
                  <a:gd name="connsiteX94" fmla="*/ 36055 w 388881"/>
                  <a:gd name="connsiteY94" fmla="*/ 322519 h 385190"/>
                  <a:gd name="connsiteX95" fmla="*/ 63097 w 388881"/>
                  <a:gd name="connsiteY95" fmla="*/ 349583 h 385190"/>
                  <a:gd name="connsiteX96" fmla="*/ 36055 w 388881"/>
                  <a:gd name="connsiteY96" fmla="*/ 322519 h 385190"/>
                  <a:gd name="connsiteX97" fmla="*/ 36055 w 388881"/>
                  <a:gd name="connsiteY97" fmla="*/ 322519 h 385190"/>
                  <a:gd name="connsiteX98" fmla="*/ 56658 w 388881"/>
                  <a:gd name="connsiteY98" fmla="*/ 343139 h 385190"/>
                  <a:gd name="connsiteX99" fmla="*/ 41206 w 388881"/>
                  <a:gd name="connsiteY99" fmla="*/ 327674 h 385190"/>
                  <a:gd name="connsiteX100" fmla="*/ 56658 w 388881"/>
                  <a:gd name="connsiteY100" fmla="*/ 343139 h 385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388881" h="385190">
                    <a:moveTo>
                      <a:pt x="193153" y="149821"/>
                    </a:moveTo>
                    <a:cubicBezTo>
                      <a:pt x="169975" y="149821"/>
                      <a:pt x="150660" y="169153"/>
                      <a:pt x="150660" y="192351"/>
                    </a:cubicBezTo>
                    <a:cubicBezTo>
                      <a:pt x="150660" y="215550"/>
                      <a:pt x="169975" y="234881"/>
                      <a:pt x="193153" y="234881"/>
                    </a:cubicBezTo>
                    <a:cubicBezTo>
                      <a:pt x="216332" y="234881"/>
                      <a:pt x="235647" y="215550"/>
                      <a:pt x="235647" y="192351"/>
                    </a:cubicBezTo>
                    <a:cubicBezTo>
                      <a:pt x="235647" y="169153"/>
                      <a:pt x="216332" y="149821"/>
                      <a:pt x="193153" y="149821"/>
                    </a:cubicBezTo>
                    <a:close/>
                    <a:moveTo>
                      <a:pt x="193153" y="221994"/>
                    </a:moveTo>
                    <a:cubicBezTo>
                      <a:pt x="176413" y="221994"/>
                      <a:pt x="163536" y="207817"/>
                      <a:pt x="163536" y="192351"/>
                    </a:cubicBezTo>
                    <a:cubicBezTo>
                      <a:pt x="163536" y="176886"/>
                      <a:pt x="177701" y="162709"/>
                      <a:pt x="193153" y="162709"/>
                    </a:cubicBezTo>
                    <a:cubicBezTo>
                      <a:pt x="209893" y="162709"/>
                      <a:pt x="222770" y="176886"/>
                      <a:pt x="222770" y="192351"/>
                    </a:cubicBezTo>
                    <a:cubicBezTo>
                      <a:pt x="222770" y="207817"/>
                      <a:pt x="209893" y="221994"/>
                      <a:pt x="193153" y="221994"/>
                    </a:cubicBezTo>
                    <a:close/>
                    <a:moveTo>
                      <a:pt x="323210" y="322519"/>
                    </a:moveTo>
                    <a:cubicBezTo>
                      <a:pt x="305182" y="340562"/>
                      <a:pt x="336087" y="367626"/>
                      <a:pt x="351539" y="347006"/>
                    </a:cubicBezTo>
                    <a:cubicBezTo>
                      <a:pt x="365703" y="330252"/>
                      <a:pt x="339950" y="307053"/>
                      <a:pt x="323210" y="322519"/>
                    </a:cubicBezTo>
                    <a:close/>
                    <a:moveTo>
                      <a:pt x="343813" y="343139"/>
                    </a:moveTo>
                    <a:cubicBezTo>
                      <a:pt x="334799" y="352161"/>
                      <a:pt x="319347" y="337984"/>
                      <a:pt x="328361" y="327674"/>
                    </a:cubicBezTo>
                    <a:cubicBezTo>
                      <a:pt x="338662" y="318653"/>
                      <a:pt x="354114" y="334118"/>
                      <a:pt x="343813" y="343139"/>
                    </a:cubicBezTo>
                    <a:cubicBezTo>
                      <a:pt x="339950" y="347006"/>
                      <a:pt x="348964" y="339273"/>
                      <a:pt x="343813" y="343139"/>
                    </a:cubicBezTo>
                    <a:close/>
                    <a:moveTo>
                      <a:pt x="68247" y="48007"/>
                    </a:moveTo>
                    <a:cubicBezTo>
                      <a:pt x="68247" y="24809"/>
                      <a:pt x="32192" y="23520"/>
                      <a:pt x="30905" y="46719"/>
                    </a:cubicBezTo>
                    <a:cubicBezTo>
                      <a:pt x="29617" y="72494"/>
                      <a:pt x="68247" y="73783"/>
                      <a:pt x="68247" y="48007"/>
                    </a:cubicBezTo>
                    <a:close/>
                    <a:moveTo>
                      <a:pt x="56658" y="55740"/>
                    </a:moveTo>
                    <a:cubicBezTo>
                      <a:pt x="47644" y="66050"/>
                      <a:pt x="32192" y="50585"/>
                      <a:pt x="42494" y="41563"/>
                    </a:cubicBezTo>
                    <a:cubicBezTo>
                      <a:pt x="51508" y="31253"/>
                      <a:pt x="66960" y="46719"/>
                      <a:pt x="56658" y="55740"/>
                    </a:cubicBezTo>
                    <a:cubicBezTo>
                      <a:pt x="52795" y="59606"/>
                      <a:pt x="59234" y="54451"/>
                      <a:pt x="56658" y="55740"/>
                    </a:cubicBezTo>
                    <a:close/>
                    <a:moveTo>
                      <a:pt x="350251" y="276123"/>
                    </a:moveTo>
                    <a:cubicBezTo>
                      <a:pt x="378580" y="224571"/>
                      <a:pt x="378580" y="160132"/>
                      <a:pt x="350251" y="108580"/>
                    </a:cubicBezTo>
                    <a:lnTo>
                      <a:pt x="370854" y="87960"/>
                    </a:lnTo>
                    <a:cubicBezTo>
                      <a:pt x="391457" y="67339"/>
                      <a:pt x="391457" y="33831"/>
                      <a:pt x="370854" y="14499"/>
                    </a:cubicBezTo>
                    <a:cubicBezTo>
                      <a:pt x="351539" y="-4833"/>
                      <a:pt x="318059" y="-4833"/>
                      <a:pt x="297456" y="14499"/>
                    </a:cubicBezTo>
                    <a:lnTo>
                      <a:pt x="276853" y="35119"/>
                    </a:lnTo>
                    <a:cubicBezTo>
                      <a:pt x="225345" y="6766"/>
                      <a:pt x="160961" y="6766"/>
                      <a:pt x="109454" y="35119"/>
                    </a:cubicBezTo>
                    <a:lnTo>
                      <a:pt x="88850" y="14499"/>
                    </a:lnTo>
                    <a:cubicBezTo>
                      <a:pt x="68247" y="-4833"/>
                      <a:pt x="36055" y="-4833"/>
                      <a:pt x="15452" y="14499"/>
                    </a:cubicBezTo>
                    <a:cubicBezTo>
                      <a:pt x="-5151" y="35119"/>
                      <a:pt x="-5151" y="67339"/>
                      <a:pt x="15452" y="87960"/>
                    </a:cubicBezTo>
                    <a:lnTo>
                      <a:pt x="36055" y="108580"/>
                    </a:lnTo>
                    <a:cubicBezTo>
                      <a:pt x="9014" y="160132"/>
                      <a:pt x="9014" y="224571"/>
                      <a:pt x="36055" y="276123"/>
                    </a:cubicBezTo>
                    <a:lnTo>
                      <a:pt x="15452" y="296743"/>
                    </a:lnTo>
                    <a:cubicBezTo>
                      <a:pt x="-5151" y="317364"/>
                      <a:pt x="-5151" y="350872"/>
                      <a:pt x="15452" y="370204"/>
                    </a:cubicBezTo>
                    <a:cubicBezTo>
                      <a:pt x="36055" y="390825"/>
                      <a:pt x="68247" y="389536"/>
                      <a:pt x="88850" y="370204"/>
                    </a:cubicBezTo>
                    <a:lnTo>
                      <a:pt x="110741" y="348295"/>
                    </a:lnTo>
                    <a:cubicBezTo>
                      <a:pt x="162249" y="375359"/>
                      <a:pt x="226633" y="375359"/>
                      <a:pt x="278141" y="348295"/>
                    </a:cubicBezTo>
                    <a:lnTo>
                      <a:pt x="300031" y="370204"/>
                    </a:lnTo>
                    <a:cubicBezTo>
                      <a:pt x="319347" y="389536"/>
                      <a:pt x="352827" y="390825"/>
                      <a:pt x="373430" y="370204"/>
                    </a:cubicBezTo>
                    <a:cubicBezTo>
                      <a:pt x="394033" y="349583"/>
                      <a:pt x="394033" y="316075"/>
                      <a:pt x="373430" y="296743"/>
                    </a:cubicBezTo>
                    <a:lnTo>
                      <a:pt x="350251" y="276123"/>
                    </a:lnTo>
                    <a:close/>
                    <a:moveTo>
                      <a:pt x="363128" y="362471"/>
                    </a:moveTo>
                    <a:cubicBezTo>
                      <a:pt x="347676" y="377937"/>
                      <a:pt x="323210" y="377937"/>
                      <a:pt x="307758" y="362471"/>
                    </a:cubicBezTo>
                    <a:lnTo>
                      <a:pt x="278141" y="334118"/>
                    </a:lnTo>
                    <a:lnTo>
                      <a:pt x="274278" y="336696"/>
                    </a:lnTo>
                    <a:cubicBezTo>
                      <a:pt x="224058" y="365049"/>
                      <a:pt x="160961" y="365049"/>
                      <a:pt x="110741" y="336696"/>
                    </a:cubicBezTo>
                    <a:lnTo>
                      <a:pt x="108166" y="334118"/>
                    </a:lnTo>
                    <a:lnTo>
                      <a:pt x="79837" y="362471"/>
                    </a:lnTo>
                    <a:cubicBezTo>
                      <a:pt x="65672" y="376648"/>
                      <a:pt x="42494" y="377937"/>
                      <a:pt x="27041" y="365049"/>
                    </a:cubicBezTo>
                    <a:cubicBezTo>
                      <a:pt x="9014" y="350872"/>
                      <a:pt x="7726" y="322519"/>
                      <a:pt x="24466" y="307053"/>
                    </a:cubicBezTo>
                    <a:lnTo>
                      <a:pt x="51508" y="277411"/>
                    </a:lnTo>
                    <a:lnTo>
                      <a:pt x="48932" y="273545"/>
                    </a:lnTo>
                    <a:cubicBezTo>
                      <a:pt x="20603" y="223282"/>
                      <a:pt x="20603" y="160132"/>
                      <a:pt x="48932" y="109869"/>
                    </a:cubicBezTo>
                    <a:lnTo>
                      <a:pt x="51508" y="106003"/>
                    </a:lnTo>
                    <a:lnTo>
                      <a:pt x="23178" y="78938"/>
                    </a:lnTo>
                    <a:cubicBezTo>
                      <a:pt x="9014" y="63473"/>
                      <a:pt x="9014" y="37697"/>
                      <a:pt x="23178" y="22232"/>
                    </a:cubicBezTo>
                    <a:cubicBezTo>
                      <a:pt x="38631" y="8055"/>
                      <a:pt x="64384" y="8055"/>
                      <a:pt x="79837" y="22232"/>
                    </a:cubicBezTo>
                    <a:lnTo>
                      <a:pt x="106878" y="50585"/>
                    </a:lnTo>
                    <a:lnTo>
                      <a:pt x="110741" y="48007"/>
                    </a:lnTo>
                    <a:cubicBezTo>
                      <a:pt x="160961" y="19654"/>
                      <a:pt x="224058" y="19654"/>
                      <a:pt x="274278" y="48007"/>
                    </a:cubicBezTo>
                    <a:lnTo>
                      <a:pt x="279428" y="50585"/>
                    </a:lnTo>
                    <a:lnTo>
                      <a:pt x="306470" y="23520"/>
                    </a:lnTo>
                    <a:cubicBezTo>
                      <a:pt x="321922" y="8055"/>
                      <a:pt x="347676" y="8055"/>
                      <a:pt x="363128" y="24809"/>
                    </a:cubicBezTo>
                    <a:cubicBezTo>
                      <a:pt x="377293" y="40275"/>
                      <a:pt x="377293" y="64762"/>
                      <a:pt x="361840" y="80227"/>
                    </a:cubicBezTo>
                    <a:lnTo>
                      <a:pt x="334799" y="106003"/>
                    </a:lnTo>
                    <a:lnTo>
                      <a:pt x="337374" y="109869"/>
                    </a:lnTo>
                    <a:cubicBezTo>
                      <a:pt x="365703" y="160132"/>
                      <a:pt x="365703" y="223282"/>
                      <a:pt x="337374" y="273545"/>
                    </a:cubicBezTo>
                    <a:lnTo>
                      <a:pt x="334799" y="277411"/>
                    </a:lnTo>
                    <a:lnTo>
                      <a:pt x="363128" y="305765"/>
                    </a:lnTo>
                    <a:cubicBezTo>
                      <a:pt x="378580" y="321230"/>
                      <a:pt x="378580" y="347006"/>
                      <a:pt x="363128" y="362471"/>
                    </a:cubicBezTo>
                    <a:close/>
                    <a:moveTo>
                      <a:pt x="336087" y="192351"/>
                    </a:moveTo>
                    <a:cubicBezTo>
                      <a:pt x="336087" y="134356"/>
                      <a:pt x="298744" y="80227"/>
                      <a:pt x="244661" y="58318"/>
                    </a:cubicBezTo>
                    <a:cubicBezTo>
                      <a:pt x="189290" y="36408"/>
                      <a:pt x="123618" y="53162"/>
                      <a:pt x="84987" y="98270"/>
                    </a:cubicBezTo>
                    <a:cubicBezTo>
                      <a:pt x="45069" y="144666"/>
                      <a:pt x="38631" y="212972"/>
                      <a:pt x="70823" y="265812"/>
                    </a:cubicBezTo>
                    <a:cubicBezTo>
                      <a:pt x="101727" y="316075"/>
                      <a:pt x="162249" y="343139"/>
                      <a:pt x="220195" y="332829"/>
                    </a:cubicBezTo>
                    <a:cubicBezTo>
                      <a:pt x="287155" y="319941"/>
                      <a:pt x="336087" y="259368"/>
                      <a:pt x="336087" y="192351"/>
                    </a:cubicBezTo>
                    <a:close/>
                    <a:moveTo>
                      <a:pt x="249812" y="309631"/>
                    </a:moveTo>
                    <a:cubicBezTo>
                      <a:pt x="199592" y="332829"/>
                      <a:pt x="139070" y="322519"/>
                      <a:pt x="100440" y="282566"/>
                    </a:cubicBezTo>
                    <a:cubicBezTo>
                      <a:pt x="61809" y="243903"/>
                      <a:pt x="51508" y="183330"/>
                      <a:pt x="75974" y="133067"/>
                    </a:cubicBezTo>
                    <a:cubicBezTo>
                      <a:pt x="100440" y="85382"/>
                      <a:pt x="153235" y="55740"/>
                      <a:pt x="206030" y="60895"/>
                    </a:cubicBezTo>
                    <a:cubicBezTo>
                      <a:pt x="261401" y="66050"/>
                      <a:pt x="307758" y="107291"/>
                      <a:pt x="320634" y="161421"/>
                    </a:cubicBezTo>
                    <a:cubicBezTo>
                      <a:pt x="334799" y="220705"/>
                      <a:pt x="303894" y="283855"/>
                      <a:pt x="249812" y="309631"/>
                    </a:cubicBezTo>
                    <a:cubicBezTo>
                      <a:pt x="231784" y="318653"/>
                      <a:pt x="276853" y="298032"/>
                      <a:pt x="249812" y="309631"/>
                    </a:cubicBezTo>
                    <a:close/>
                    <a:moveTo>
                      <a:pt x="337374" y="67339"/>
                    </a:moveTo>
                    <a:cubicBezTo>
                      <a:pt x="360553" y="67339"/>
                      <a:pt x="361840" y="31253"/>
                      <a:pt x="338662" y="29964"/>
                    </a:cubicBezTo>
                    <a:cubicBezTo>
                      <a:pt x="312908" y="28676"/>
                      <a:pt x="311621" y="67339"/>
                      <a:pt x="337374" y="67339"/>
                    </a:cubicBezTo>
                    <a:close/>
                    <a:moveTo>
                      <a:pt x="329648" y="41563"/>
                    </a:moveTo>
                    <a:cubicBezTo>
                      <a:pt x="338662" y="32542"/>
                      <a:pt x="354114" y="46719"/>
                      <a:pt x="345100" y="57029"/>
                    </a:cubicBezTo>
                    <a:cubicBezTo>
                      <a:pt x="334799" y="66050"/>
                      <a:pt x="319347" y="50585"/>
                      <a:pt x="329648" y="41563"/>
                    </a:cubicBezTo>
                    <a:cubicBezTo>
                      <a:pt x="330936" y="38986"/>
                      <a:pt x="327073" y="42852"/>
                      <a:pt x="329648" y="41563"/>
                    </a:cubicBezTo>
                    <a:close/>
                    <a:moveTo>
                      <a:pt x="36055" y="322519"/>
                    </a:moveTo>
                    <a:cubicBezTo>
                      <a:pt x="19315" y="339273"/>
                      <a:pt x="45069" y="366338"/>
                      <a:pt x="63097" y="349583"/>
                    </a:cubicBezTo>
                    <a:cubicBezTo>
                      <a:pt x="79837" y="332829"/>
                      <a:pt x="52795" y="305765"/>
                      <a:pt x="36055" y="322519"/>
                    </a:cubicBezTo>
                    <a:cubicBezTo>
                      <a:pt x="29617" y="330252"/>
                      <a:pt x="43781" y="316075"/>
                      <a:pt x="36055" y="322519"/>
                    </a:cubicBezTo>
                    <a:close/>
                    <a:moveTo>
                      <a:pt x="56658" y="343139"/>
                    </a:moveTo>
                    <a:cubicBezTo>
                      <a:pt x="47644" y="352161"/>
                      <a:pt x="32192" y="337984"/>
                      <a:pt x="41206" y="327674"/>
                    </a:cubicBezTo>
                    <a:cubicBezTo>
                      <a:pt x="51508" y="318653"/>
                      <a:pt x="66960" y="334118"/>
                      <a:pt x="56658" y="343139"/>
                    </a:cubicBezTo>
                    <a:close/>
                  </a:path>
                </a:pathLst>
              </a:custGeom>
              <a:solidFill>
                <a:schemeClr val="bg1"/>
              </a:solidFill>
              <a:ln w="370" cap="flat">
                <a:noFill/>
                <a:prstDash val="solid"/>
                <a:miter/>
              </a:ln>
              <a:sp3d/>
            </p:spPr>
            <p:txBody>
              <a:bodyPr rtlCol="0" anchor="ctr"/>
              <a:lstStyle/>
              <a:p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2413E33-25ED-4BA7-92A5-47A526E7A9BC}"/>
                </a:ext>
              </a:extLst>
            </p:cNvPr>
            <p:cNvGrpSpPr/>
            <p:nvPr/>
          </p:nvGrpSpPr>
          <p:grpSpPr>
            <a:xfrm>
              <a:off x="4188576" y="4584951"/>
              <a:ext cx="7092000" cy="1072304"/>
              <a:chOff x="4223792" y="4584951"/>
              <a:chExt cx="7092000" cy="1072304"/>
            </a:xfrm>
          </p:grpSpPr>
          <p:grpSp>
            <p:nvGrpSpPr>
              <p:cNvPr id="183" name="组合 182">
                <a:extLst>
                  <a:ext uri="{FF2B5EF4-FFF2-40B4-BE49-F238E27FC236}">
                    <a16:creationId xmlns:a16="http://schemas.microsoft.com/office/drawing/2014/main" id="{B8AEFAE7-47DE-4133-9975-A1B07F8A815A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4223792" y="4584951"/>
                <a:ext cx="7092000" cy="1072304"/>
                <a:chOff x="2063552" y="2852936"/>
                <a:chExt cx="4680520" cy="2304256"/>
              </a:xfrm>
            </p:grpSpPr>
            <p:sp>
              <p:nvSpPr>
                <p:cNvPr id="212" name="矩形: 圆角 211">
                  <a:extLst>
                    <a:ext uri="{FF2B5EF4-FFF2-40B4-BE49-F238E27FC236}">
                      <a16:creationId xmlns:a16="http://schemas.microsoft.com/office/drawing/2014/main" id="{290B6E78-2A7A-4810-851C-043CD1F26263}"/>
                    </a:ext>
                  </a:extLst>
                </p:cNvPr>
                <p:cNvSpPr/>
                <p:nvPr/>
              </p:nvSpPr>
              <p:spPr>
                <a:xfrm>
                  <a:off x="2063552" y="2852936"/>
                  <a:ext cx="4680520" cy="2304256"/>
                </a:xfrm>
                <a:prstGeom prst="roundRect">
                  <a:avLst>
                    <a:gd name="adj" fmla="val 3203"/>
                  </a:avLst>
                </a:prstGeom>
                <a:noFill/>
                <a:ln w="12700" cap="flat" cmpd="sng" algn="ctr">
                  <a:gradFill>
                    <a:gsLst>
                      <a:gs pos="0">
                        <a:srgbClr val="0D73BB">
                          <a:lumMod val="5000"/>
                          <a:lumOff val="95000"/>
                        </a:srgbClr>
                      </a:gs>
                      <a:gs pos="82000">
                        <a:srgbClr val="FDFEFF">
                          <a:alpha val="0"/>
                        </a:srgbClr>
                      </a:gs>
                      <a:gs pos="20000">
                        <a:srgbClr val="F2F9FE">
                          <a:alpha val="0"/>
                        </a:srgbClr>
                      </a:gs>
                      <a:gs pos="100000">
                        <a:sysClr val="window" lastClr="FFFFFF"/>
                      </a:gs>
                    </a:gsLst>
                    <a:lin ang="4200000" scaled="0"/>
                  </a:gradFill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213" name="矩形: 圆角 212">
                  <a:extLst>
                    <a:ext uri="{FF2B5EF4-FFF2-40B4-BE49-F238E27FC236}">
                      <a16:creationId xmlns:a16="http://schemas.microsoft.com/office/drawing/2014/main" id="{0AC8CD05-3E75-4A92-B8E1-52082C887ABE}"/>
                    </a:ext>
                  </a:extLst>
                </p:cNvPr>
                <p:cNvSpPr/>
                <p:nvPr/>
              </p:nvSpPr>
              <p:spPr>
                <a:xfrm>
                  <a:off x="2063552" y="2852936"/>
                  <a:ext cx="4680520" cy="2304256"/>
                </a:xfrm>
                <a:prstGeom prst="roundRect">
                  <a:avLst>
                    <a:gd name="adj" fmla="val 3203"/>
                  </a:avLst>
                </a:prstGeom>
                <a:noFill/>
                <a:ln w="12700" cap="flat" cmpd="sng" algn="ctr">
                  <a:gradFill>
                    <a:gsLst>
                      <a:gs pos="0">
                        <a:srgbClr val="0F7FE6">
                          <a:alpha val="30000"/>
                        </a:srgbClr>
                      </a:gs>
                      <a:gs pos="82000">
                        <a:srgbClr val="FDFEFF">
                          <a:alpha val="0"/>
                        </a:srgbClr>
                      </a:gs>
                      <a:gs pos="20000">
                        <a:srgbClr val="F2F9FE">
                          <a:alpha val="0"/>
                        </a:srgbClr>
                      </a:gs>
                      <a:gs pos="100000">
                        <a:srgbClr val="0F7FE6">
                          <a:alpha val="30000"/>
                        </a:srgbClr>
                      </a:gs>
                    </a:gsLst>
                    <a:lin ang="6600000" scaled="0"/>
                  </a:gradFill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214" name="矩形: 圆角 213">
                  <a:extLst>
                    <a:ext uri="{FF2B5EF4-FFF2-40B4-BE49-F238E27FC236}">
                      <a16:creationId xmlns:a16="http://schemas.microsoft.com/office/drawing/2014/main" id="{3CCE7D67-62E6-4E58-AF4A-851372C55AE2}"/>
                    </a:ext>
                  </a:extLst>
                </p:cNvPr>
                <p:cNvSpPr/>
                <p:nvPr/>
              </p:nvSpPr>
              <p:spPr>
                <a:xfrm>
                  <a:off x="2063552" y="2852936"/>
                  <a:ext cx="4680520" cy="2304256"/>
                </a:xfrm>
                <a:prstGeom prst="roundRect">
                  <a:avLst>
                    <a:gd name="adj" fmla="val 3203"/>
                  </a:avLst>
                </a:prstGeom>
                <a:gradFill flip="none" rotWithShape="1">
                  <a:gsLst>
                    <a:gs pos="78000">
                      <a:schemeClr val="bg1">
                        <a:alpha val="0"/>
                      </a:schemeClr>
                    </a:gs>
                    <a:gs pos="22000">
                      <a:schemeClr val="bg1">
                        <a:alpha val="0"/>
                      </a:schemeClr>
                    </a:gs>
                    <a:gs pos="0">
                      <a:schemeClr val="bg1">
                        <a:alpha val="1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215" name="矩形: 圆角 214">
                  <a:extLst>
                    <a:ext uri="{FF2B5EF4-FFF2-40B4-BE49-F238E27FC236}">
                      <a16:creationId xmlns:a16="http://schemas.microsoft.com/office/drawing/2014/main" id="{B5C9F8C6-3721-4DAE-B7B1-E6325881DAE3}"/>
                    </a:ext>
                  </a:extLst>
                </p:cNvPr>
                <p:cNvSpPr/>
                <p:nvPr/>
              </p:nvSpPr>
              <p:spPr>
                <a:xfrm>
                  <a:off x="2063552" y="2852936"/>
                  <a:ext cx="4680520" cy="2304256"/>
                </a:xfrm>
                <a:prstGeom prst="roundRect">
                  <a:avLst>
                    <a:gd name="adj" fmla="val 3203"/>
                  </a:avLst>
                </a:prstGeom>
                <a:gradFill flip="none" rotWithShape="1">
                  <a:gsLst>
                    <a:gs pos="100000">
                      <a:schemeClr val="bg1">
                        <a:alpha val="16000"/>
                      </a:schemeClr>
                    </a:gs>
                    <a:gs pos="70000">
                      <a:schemeClr val="bg1">
                        <a:alpha val="0"/>
                      </a:schemeClr>
                    </a:gs>
                  </a:gsLst>
                  <a:lin ang="30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  <p:sp>
              <p:nvSpPr>
                <p:cNvPr id="216" name="矩形: 圆角 215">
                  <a:extLst>
                    <a:ext uri="{FF2B5EF4-FFF2-40B4-BE49-F238E27FC236}">
                      <a16:creationId xmlns:a16="http://schemas.microsoft.com/office/drawing/2014/main" id="{63F74198-D765-457A-A696-E8EC434425BC}"/>
                    </a:ext>
                  </a:extLst>
                </p:cNvPr>
                <p:cNvSpPr/>
                <p:nvPr/>
              </p:nvSpPr>
              <p:spPr>
                <a:xfrm>
                  <a:off x="2063552" y="2852936"/>
                  <a:ext cx="4680520" cy="2304256"/>
                </a:xfrm>
                <a:prstGeom prst="roundRect">
                  <a:avLst>
                    <a:gd name="adj" fmla="val 3203"/>
                  </a:avLst>
                </a:prstGeom>
                <a:gradFill flip="none" rotWithShape="1">
                  <a:gsLst>
                    <a:gs pos="100000">
                      <a:schemeClr val="bg1">
                        <a:alpha val="16000"/>
                      </a:schemeClr>
                    </a:gs>
                    <a:gs pos="70000">
                      <a:schemeClr val="bg1">
                        <a:alpha val="0"/>
                      </a:schemeClr>
                    </a:gs>
                  </a:gsLst>
                  <a:lin ang="126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0"/>
                </a:effectLst>
              </p:spPr>
              <p:txBody>
                <a:bodyPr rtlCol="0" anchor="ctr"/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  <a:latin typeface="OPPOSans M"/>
                    <a:ea typeface="OPPOSans M"/>
                    <a:cs typeface="Arial" pitchFamily="34" charset="0"/>
                  </a:endParaRPr>
                </a:p>
              </p:txBody>
            </p:sp>
          </p:grp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329406F3-05C5-4243-8846-F0CF76E1C66E}"/>
                  </a:ext>
                </a:extLst>
              </p:cNvPr>
              <p:cNvSpPr/>
              <p:nvPr/>
            </p:nvSpPr>
            <p:spPr>
              <a:xfrm>
                <a:off x="6468187" y="4745040"/>
                <a:ext cx="618722" cy="704969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9CE93F8F-18D6-42D5-95BB-4E0C6F888973}"/>
                  </a:ext>
                </a:extLst>
              </p:cNvPr>
              <p:cNvSpPr/>
              <p:nvPr/>
            </p:nvSpPr>
            <p:spPr>
              <a:xfrm>
                <a:off x="8211257" y="4745040"/>
                <a:ext cx="618722" cy="704969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62D11894-8EAF-49A0-A142-0513637A1DBD}"/>
                  </a:ext>
                </a:extLst>
              </p:cNvPr>
              <p:cNvSpPr/>
              <p:nvPr/>
            </p:nvSpPr>
            <p:spPr>
              <a:xfrm>
                <a:off x="9786491" y="4745040"/>
                <a:ext cx="618722" cy="704969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84" name="文本框 183">
                <a:extLst>
                  <a:ext uri="{FF2B5EF4-FFF2-40B4-BE49-F238E27FC236}">
                    <a16:creationId xmlns:a16="http://schemas.microsoft.com/office/drawing/2014/main" id="{55A2C3C4-54A2-4EF8-9B6C-85C66350A33F}"/>
                  </a:ext>
                </a:extLst>
              </p:cNvPr>
              <p:cNvSpPr txBox="1"/>
              <p:nvPr/>
            </p:nvSpPr>
            <p:spPr>
              <a:xfrm>
                <a:off x="4350158" y="4936438"/>
                <a:ext cx="1183497" cy="369331"/>
              </a:xfrm>
              <a:prstGeom prst="rect">
                <a:avLst/>
              </a:prstGeom>
              <a:noFill/>
              <a:effectLst>
                <a:outerShdw dist="19050" dir="2700000" algn="tl" rotWithShape="0">
                  <a:schemeClr val="accent2"/>
                </a:outerShdw>
              </a:effectLst>
              <a:sp3d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bg1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专属服务</a:t>
                </a:r>
                <a:endParaRPr lang="en-US" altLang="zh-CN" dirty="0"/>
              </a:p>
            </p:txBody>
          </p:sp>
          <p:cxnSp>
            <p:nvCxnSpPr>
              <p:cNvPr id="185" name="直接连接符 184">
                <a:extLst>
                  <a:ext uri="{FF2B5EF4-FFF2-40B4-BE49-F238E27FC236}">
                    <a16:creationId xmlns:a16="http://schemas.microsoft.com/office/drawing/2014/main" id="{5B1DC2B2-2DEB-4E16-98F3-7A371025BC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7507" y="4761103"/>
                <a:ext cx="0" cy="720000"/>
              </a:xfrm>
              <a:prstGeom prst="line">
                <a:avLst/>
              </a:prstGeom>
              <a:ln>
                <a:solidFill>
                  <a:schemeClr val="accent3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7" name="组合 206">
                <a:extLst>
                  <a:ext uri="{FF2B5EF4-FFF2-40B4-BE49-F238E27FC236}">
                    <a16:creationId xmlns:a16="http://schemas.microsoft.com/office/drawing/2014/main" id="{36DC4654-F2CA-45B3-8327-792C3A786448}"/>
                  </a:ext>
                </a:extLst>
              </p:cNvPr>
              <p:cNvGrpSpPr/>
              <p:nvPr/>
            </p:nvGrpSpPr>
            <p:grpSpPr>
              <a:xfrm>
                <a:off x="6678989" y="4904728"/>
                <a:ext cx="189684" cy="267400"/>
                <a:chOff x="6705537" y="4913055"/>
                <a:chExt cx="248340" cy="350090"/>
              </a:xfr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</p:grpSpPr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E5CE19EB-2F24-4487-93F3-44B64EFD2F1E}"/>
                    </a:ext>
                  </a:extLst>
                </p:cNvPr>
                <p:cNvSpPr/>
                <p:nvPr/>
              </p:nvSpPr>
              <p:spPr>
                <a:xfrm>
                  <a:off x="6705537" y="5007478"/>
                  <a:ext cx="248340" cy="255667"/>
                </a:xfrm>
                <a:custGeom>
                  <a:avLst/>
                  <a:gdLst>
                    <a:gd name="connsiteX0" fmla="*/ 535223 w 1070632"/>
                    <a:gd name="connsiteY0" fmla="*/ 481242 h 1102226"/>
                    <a:gd name="connsiteX1" fmla="*/ 181384 w 1070632"/>
                    <a:gd name="connsiteY1" fmla="*/ 106753 h 1102226"/>
                    <a:gd name="connsiteX2" fmla="*/ 220638 w 1070632"/>
                    <a:gd name="connsiteY2" fmla="*/ 67499 h 1102226"/>
                    <a:gd name="connsiteX3" fmla="*/ 259891 w 1070632"/>
                    <a:gd name="connsiteY3" fmla="*/ 106753 h 1102226"/>
                    <a:gd name="connsiteX4" fmla="*/ 535409 w 1070632"/>
                    <a:gd name="connsiteY4" fmla="*/ 402735 h 1102226"/>
                    <a:gd name="connsiteX5" fmla="*/ 810927 w 1070632"/>
                    <a:gd name="connsiteY5" fmla="*/ 106753 h 1102226"/>
                    <a:gd name="connsiteX6" fmla="*/ 805160 w 1070632"/>
                    <a:gd name="connsiteY6" fmla="*/ 46663 h 1102226"/>
                    <a:gd name="connsiteX7" fmla="*/ 836228 w 1070632"/>
                    <a:gd name="connsiteY7" fmla="*/ 713 h 1102226"/>
                    <a:gd name="connsiteX8" fmla="*/ 882179 w 1070632"/>
                    <a:gd name="connsiteY8" fmla="*/ 31781 h 1102226"/>
                    <a:gd name="connsiteX9" fmla="*/ 889248 w 1070632"/>
                    <a:gd name="connsiteY9" fmla="*/ 106753 h 1102226"/>
                    <a:gd name="connsiteX10" fmla="*/ 535223 w 1070632"/>
                    <a:gd name="connsiteY10" fmla="*/ 481242 h 1102226"/>
                    <a:gd name="connsiteX11" fmla="*/ 1031193 w 1070632"/>
                    <a:gd name="connsiteY11" fmla="*/ 1102227 h 1102226"/>
                    <a:gd name="connsiteX12" fmla="*/ 39253 w 1070632"/>
                    <a:gd name="connsiteY12" fmla="*/ 1102227 h 1102226"/>
                    <a:gd name="connsiteX13" fmla="*/ 0 w 1070632"/>
                    <a:gd name="connsiteY13" fmla="*/ 1062974 h 1102226"/>
                    <a:gd name="connsiteX14" fmla="*/ 0 w 1070632"/>
                    <a:gd name="connsiteY14" fmla="*/ 823360 h 1102226"/>
                    <a:gd name="connsiteX15" fmla="*/ 186 w 1070632"/>
                    <a:gd name="connsiteY15" fmla="*/ 820570 h 1102226"/>
                    <a:gd name="connsiteX16" fmla="*/ 390116 w 1070632"/>
                    <a:gd name="connsiteY16" fmla="*/ 492032 h 1102226"/>
                    <a:gd name="connsiteX17" fmla="*/ 426765 w 1070632"/>
                    <a:gd name="connsiteY17" fmla="*/ 515844 h 1102226"/>
                    <a:gd name="connsiteX18" fmla="*/ 535409 w 1070632"/>
                    <a:gd name="connsiteY18" fmla="*/ 574631 h 1102226"/>
                    <a:gd name="connsiteX19" fmla="*/ 643868 w 1070632"/>
                    <a:gd name="connsiteY19" fmla="*/ 515844 h 1102226"/>
                    <a:gd name="connsiteX20" fmla="*/ 680517 w 1070632"/>
                    <a:gd name="connsiteY20" fmla="*/ 492032 h 1102226"/>
                    <a:gd name="connsiteX21" fmla="*/ 1070446 w 1070632"/>
                    <a:gd name="connsiteY21" fmla="*/ 820570 h 1102226"/>
                    <a:gd name="connsiteX22" fmla="*/ 1070632 w 1070632"/>
                    <a:gd name="connsiteY22" fmla="*/ 823360 h 1102226"/>
                    <a:gd name="connsiteX23" fmla="*/ 1070632 w 1070632"/>
                    <a:gd name="connsiteY23" fmla="*/ 1063160 h 1102226"/>
                    <a:gd name="connsiteX24" fmla="*/ 1031193 w 1070632"/>
                    <a:gd name="connsiteY24" fmla="*/ 1102227 h 1102226"/>
                    <a:gd name="connsiteX25" fmla="*/ 78507 w 1070632"/>
                    <a:gd name="connsiteY25" fmla="*/ 1023720 h 1102226"/>
                    <a:gd name="connsiteX26" fmla="*/ 992126 w 1070632"/>
                    <a:gd name="connsiteY26" fmla="*/ 1023720 h 1102226"/>
                    <a:gd name="connsiteX27" fmla="*/ 992126 w 1070632"/>
                    <a:gd name="connsiteY27" fmla="*/ 824663 h 1102226"/>
                    <a:gd name="connsiteX28" fmla="*/ 702283 w 1070632"/>
                    <a:gd name="connsiteY28" fmla="*/ 571841 h 1102226"/>
                    <a:gd name="connsiteX29" fmla="*/ 536153 w 1070632"/>
                    <a:gd name="connsiteY29" fmla="*/ 652952 h 1102226"/>
                    <a:gd name="connsiteX30" fmla="*/ 534479 w 1070632"/>
                    <a:gd name="connsiteY30" fmla="*/ 652952 h 1102226"/>
                    <a:gd name="connsiteX31" fmla="*/ 368350 w 1070632"/>
                    <a:gd name="connsiteY31" fmla="*/ 571841 h 1102226"/>
                    <a:gd name="connsiteX32" fmla="*/ 78507 w 1070632"/>
                    <a:gd name="connsiteY32" fmla="*/ 824663 h 1102226"/>
                    <a:gd name="connsiteX33" fmla="*/ 78507 w 1070632"/>
                    <a:gd name="connsiteY33" fmla="*/ 1023720 h 1102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070632" h="1102226">
                      <a:moveTo>
                        <a:pt x="535223" y="481242"/>
                      </a:moveTo>
                      <a:cubicBezTo>
                        <a:pt x="340072" y="481242"/>
                        <a:pt x="181384" y="313252"/>
                        <a:pt x="181384" y="106753"/>
                      </a:cubicBezTo>
                      <a:cubicBezTo>
                        <a:pt x="181384" y="85173"/>
                        <a:pt x="198872" y="67499"/>
                        <a:pt x="220638" y="67499"/>
                      </a:cubicBezTo>
                      <a:cubicBezTo>
                        <a:pt x="242404" y="67499"/>
                        <a:pt x="259891" y="84987"/>
                        <a:pt x="259891" y="106753"/>
                      </a:cubicBezTo>
                      <a:cubicBezTo>
                        <a:pt x="259891" y="269906"/>
                        <a:pt x="383418" y="402735"/>
                        <a:pt x="535409" y="402735"/>
                      </a:cubicBezTo>
                      <a:cubicBezTo>
                        <a:pt x="687400" y="402735"/>
                        <a:pt x="810927" y="269906"/>
                        <a:pt x="810927" y="106753"/>
                      </a:cubicBezTo>
                      <a:cubicBezTo>
                        <a:pt x="810927" y="86475"/>
                        <a:pt x="809067" y="66197"/>
                        <a:pt x="805160" y="46663"/>
                      </a:cubicBezTo>
                      <a:cubicBezTo>
                        <a:pt x="801067" y="25455"/>
                        <a:pt x="815020" y="4806"/>
                        <a:pt x="836228" y="713"/>
                      </a:cubicBezTo>
                      <a:cubicBezTo>
                        <a:pt x="857436" y="-3380"/>
                        <a:pt x="878086" y="10573"/>
                        <a:pt x="882179" y="31781"/>
                      </a:cubicBezTo>
                      <a:cubicBezTo>
                        <a:pt x="886830" y="56337"/>
                        <a:pt x="889248" y="81452"/>
                        <a:pt x="889248" y="106753"/>
                      </a:cubicBezTo>
                      <a:cubicBezTo>
                        <a:pt x="889062" y="313252"/>
                        <a:pt x="730374" y="481242"/>
                        <a:pt x="535223" y="481242"/>
                      </a:cubicBezTo>
                      <a:close/>
                      <a:moveTo>
                        <a:pt x="1031193" y="1102227"/>
                      </a:moveTo>
                      <a:lnTo>
                        <a:pt x="39253" y="1102227"/>
                      </a:lnTo>
                      <a:cubicBezTo>
                        <a:pt x="17673" y="1102227"/>
                        <a:pt x="0" y="1084740"/>
                        <a:pt x="0" y="1062974"/>
                      </a:cubicBezTo>
                      <a:lnTo>
                        <a:pt x="0" y="823360"/>
                      </a:lnTo>
                      <a:cubicBezTo>
                        <a:pt x="0" y="822430"/>
                        <a:pt x="0" y="821500"/>
                        <a:pt x="186" y="820570"/>
                      </a:cubicBezTo>
                      <a:cubicBezTo>
                        <a:pt x="18604" y="564585"/>
                        <a:pt x="263240" y="493706"/>
                        <a:pt x="390116" y="492032"/>
                      </a:cubicBezTo>
                      <a:cubicBezTo>
                        <a:pt x="405929" y="491474"/>
                        <a:pt x="420439" y="501147"/>
                        <a:pt x="426765" y="515844"/>
                      </a:cubicBezTo>
                      <a:cubicBezTo>
                        <a:pt x="449089" y="568120"/>
                        <a:pt x="525735" y="574073"/>
                        <a:pt x="535409" y="574631"/>
                      </a:cubicBezTo>
                      <a:cubicBezTo>
                        <a:pt x="544711" y="574073"/>
                        <a:pt x="621543" y="568306"/>
                        <a:pt x="643868" y="515844"/>
                      </a:cubicBezTo>
                      <a:cubicBezTo>
                        <a:pt x="650193" y="501147"/>
                        <a:pt x="665076" y="491660"/>
                        <a:pt x="680517" y="492032"/>
                      </a:cubicBezTo>
                      <a:cubicBezTo>
                        <a:pt x="807393" y="493706"/>
                        <a:pt x="1052029" y="564585"/>
                        <a:pt x="1070446" y="820570"/>
                      </a:cubicBezTo>
                      <a:cubicBezTo>
                        <a:pt x="1070446" y="821500"/>
                        <a:pt x="1070632" y="822430"/>
                        <a:pt x="1070632" y="823360"/>
                      </a:cubicBezTo>
                      <a:lnTo>
                        <a:pt x="1070632" y="1063160"/>
                      </a:lnTo>
                      <a:cubicBezTo>
                        <a:pt x="1070446" y="1084740"/>
                        <a:pt x="1052959" y="1102227"/>
                        <a:pt x="1031193" y="1102227"/>
                      </a:cubicBezTo>
                      <a:close/>
                      <a:moveTo>
                        <a:pt x="78507" y="1023720"/>
                      </a:moveTo>
                      <a:lnTo>
                        <a:pt x="992126" y="1023720"/>
                      </a:lnTo>
                      <a:lnTo>
                        <a:pt x="992126" y="824663"/>
                      </a:lnTo>
                      <a:cubicBezTo>
                        <a:pt x="976313" y="616303"/>
                        <a:pt x="772232" y="578724"/>
                        <a:pt x="702283" y="571841"/>
                      </a:cubicBezTo>
                      <a:cubicBezTo>
                        <a:pt x="649821" y="649417"/>
                        <a:pt x="541176" y="652766"/>
                        <a:pt x="536153" y="652952"/>
                      </a:cubicBezTo>
                      <a:lnTo>
                        <a:pt x="534479" y="652952"/>
                      </a:lnTo>
                      <a:cubicBezTo>
                        <a:pt x="529456" y="652766"/>
                        <a:pt x="420812" y="649417"/>
                        <a:pt x="368350" y="571841"/>
                      </a:cubicBezTo>
                      <a:cubicBezTo>
                        <a:pt x="298586" y="578538"/>
                        <a:pt x="94506" y="616117"/>
                        <a:pt x="78507" y="824663"/>
                      </a:cubicBezTo>
                      <a:lnTo>
                        <a:pt x="78507" y="102372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M" panose="00020600040101010101" pitchFamily="18" charset="-122"/>
                  </a:endParaRPr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AF32AB78-260B-49FF-AF63-63744217D57B}"/>
                    </a:ext>
                  </a:extLst>
                </p:cNvPr>
                <p:cNvSpPr/>
                <p:nvPr/>
              </p:nvSpPr>
              <p:spPr>
                <a:xfrm>
                  <a:off x="6759562" y="5093040"/>
                  <a:ext cx="142099" cy="170104"/>
                </a:xfrm>
                <a:custGeom>
                  <a:avLst/>
                  <a:gdLst>
                    <a:gd name="connsiteX0" fmla="*/ 39253 w 612613"/>
                    <a:gd name="connsiteY0" fmla="*/ 733351 h 733350"/>
                    <a:gd name="connsiteX1" fmla="*/ 0 w 612613"/>
                    <a:gd name="connsiteY1" fmla="*/ 694097 h 733350"/>
                    <a:gd name="connsiteX2" fmla="*/ 0 w 612613"/>
                    <a:gd name="connsiteY2" fmla="*/ 492435 h 733350"/>
                    <a:gd name="connsiteX3" fmla="*/ 39253 w 612613"/>
                    <a:gd name="connsiteY3" fmla="*/ 453182 h 733350"/>
                    <a:gd name="connsiteX4" fmla="*/ 78507 w 612613"/>
                    <a:gd name="connsiteY4" fmla="*/ 492435 h 733350"/>
                    <a:gd name="connsiteX5" fmla="*/ 78507 w 612613"/>
                    <a:gd name="connsiteY5" fmla="*/ 694097 h 733350"/>
                    <a:gd name="connsiteX6" fmla="*/ 39253 w 612613"/>
                    <a:gd name="connsiteY6" fmla="*/ 733351 h 733350"/>
                    <a:gd name="connsiteX7" fmla="*/ 157944 w 612613"/>
                    <a:gd name="connsiteY7" fmla="*/ 214313 h 733350"/>
                    <a:gd name="connsiteX8" fmla="*/ 118690 w 612613"/>
                    <a:gd name="connsiteY8" fmla="*/ 175059 h 733350"/>
                    <a:gd name="connsiteX9" fmla="*/ 118690 w 612613"/>
                    <a:gd name="connsiteY9" fmla="*/ 39253 h 733350"/>
                    <a:gd name="connsiteX10" fmla="*/ 157944 w 612613"/>
                    <a:gd name="connsiteY10" fmla="*/ 0 h 733350"/>
                    <a:gd name="connsiteX11" fmla="*/ 197197 w 612613"/>
                    <a:gd name="connsiteY11" fmla="*/ 39253 h 733350"/>
                    <a:gd name="connsiteX12" fmla="*/ 197197 w 612613"/>
                    <a:gd name="connsiteY12" fmla="*/ 175059 h 733350"/>
                    <a:gd name="connsiteX13" fmla="*/ 157944 w 612613"/>
                    <a:gd name="connsiteY13" fmla="*/ 214313 h 733350"/>
                    <a:gd name="connsiteX14" fmla="*/ 447601 w 612613"/>
                    <a:gd name="connsiteY14" fmla="*/ 214313 h 733350"/>
                    <a:gd name="connsiteX15" fmla="*/ 408347 w 612613"/>
                    <a:gd name="connsiteY15" fmla="*/ 175059 h 733350"/>
                    <a:gd name="connsiteX16" fmla="*/ 408347 w 612613"/>
                    <a:gd name="connsiteY16" fmla="*/ 39253 h 733350"/>
                    <a:gd name="connsiteX17" fmla="*/ 447601 w 612613"/>
                    <a:gd name="connsiteY17" fmla="*/ 0 h 733350"/>
                    <a:gd name="connsiteX18" fmla="*/ 486854 w 612613"/>
                    <a:gd name="connsiteY18" fmla="*/ 39253 h 733350"/>
                    <a:gd name="connsiteX19" fmla="*/ 486854 w 612613"/>
                    <a:gd name="connsiteY19" fmla="*/ 175059 h 733350"/>
                    <a:gd name="connsiteX20" fmla="*/ 447601 w 612613"/>
                    <a:gd name="connsiteY20" fmla="*/ 214313 h 733350"/>
                    <a:gd name="connsiteX21" fmla="*/ 573360 w 612613"/>
                    <a:gd name="connsiteY21" fmla="*/ 733351 h 733350"/>
                    <a:gd name="connsiteX22" fmla="*/ 534107 w 612613"/>
                    <a:gd name="connsiteY22" fmla="*/ 694097 h 733350"/>
                    <a:gd name="connsiteX23" fmla="*/ 534107 w 612613"/>
                    <a:gd name="connsiteY23" fmla="*/ 492435 h 733350"/>
                    <a:gd name="connsiteX24" fmla="*/ 573360 w 612613"/>
                    <a:gd name="connsiteY24" fmla="*/ 453182 h 733350"/>
                    <a:gd name="connsiteX25" fmla="*/ 612614 w 612613"/>
                    <a:gd name="connsiteY25" fmla="*/ 492435 h 733350"/>
                    <a:gd name="connsiteX26" fmla="*/ 612614 w 612613"/>
                    <a:gd name="connsiteY26" fmla="*/ 694097 h 733350"/>
                    <a:gd name="connsiteX27" fmla="*/ 573360 w 612613"/>
                    <a:gd name="connsiteY27" fmla="*/ 733351 h 7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12613" h="733350">
                      <a:moveTo>
                        <a:pt x="39253" y="733351"/>
                      </a:moveTo>
                      <a:cubicBezTo>
                        <a:pt x="17673" y="733351"/>
                        <a:pt x="0" y="715863"/>
                        <a:pt x="0" y="694097"/>
                      </a:cubicBezTo>
                      <a:lnTo>
                        <a:pt x="0" y="492435"/>
                      </a:lnTo>
                      <a:cubicBezTo>
                        <a:pt x="0" y="470855"/>
                        <a:pt x="17487" y="453182"/>
                        <a:pt x="39253" y="453182"/>
                      </a:cubicBezTo>
                      <a:cubicBezTo>
                        <a:pt x="60834" y="453182"/>
                        <a:pt x="78507" y="470669"/>
                        <a:pt x="78507" y="492435"/>
                      </a:cubicBezTo>
                      <a:lnTo>
                        <a:pt x="78507" y="694097"/>
                      </a:lnTo>
                      <a:cubicBezTo>
                        <a:pt x="78507" y="715863"/>
                        <a:pt x="60834" y="733351"/>
                        <a:pt x="39253" y="733351"/>
                      </a:cubicBezTo>
                      <a:close/>
                      <a:moveTo>
                        <a:pt x="157944" y="214313"/>
                      </a:moveTo>
                      <a:cubicBezTo>
                        <a:pt x="136364" y="214313"/>
                        <a:pt x="118690" y="196825"/>
                        <a:pt x="118690" y="175059"/>
                      </a:cubicBezTo>
                      <a:lnTo>
                        <a:pt x="118690" y="39253"/>
                      </a:lnTo>
                      <a:cubicBezTo>
                        <a:pt x="118690" y="17673"/>
                        <a:pt x="136178" y="0"/>
                        <a:pt x="157944" y="0"/>
                      </a:cubicBezTo>
                      <a:cubicBezTo>
                        <a:pt x="179710" y="0"/>
                        <a:pt x="197197" y="17487"/>
                        <a:pt x="197197" y="39253"/>
                      </a:cubicBezTo>
                      <a:lnTo>
                        <a:pt x="197197" y="175059"/>
                      </a:lnTo>
                      <a:cubicBezTo>
                        <a:pt x="197197" y="196825"/>
                        <a:pt x="179524" y="214313"/>
                        <a:pt x="157944" y="214313"/>
                      </a:cubicBezTo>
                      <a:close/>
                      <a:moveTo>
                        <a:pt x="447601" y="214313"/>
                      </a:moveTo>
                      <a:cubicBezTo>
                        <a:pt x="426021" y="214313"/>
                        <a:pt x="408347" y="196825"/>
                        <a:pt x="408347" y="175059"/>
                      </a:cubicBezTo>
                      <a:lnTo>
                        <a:pt x="408347" y="39253"/>
                      </a:lnTo>
                      <a:cubicBezTo>
                        <a:pt x="408347" y="17673"/>
                        <a:pt x="425835" y="0"/>
                        <a:pt x="447601" y="0"/>
                      </a:cubicBezTo>
                      <a:cubicBezTo>
                        <a:pt x="469181" y="0"/>
                        <a:pt x="486854" y="17487"/>
                        <a:pt x="486854" y="39253"/>
                      </a:cubicBezTo>
                      <a:lnTo>
                        <a:pt x="486854" y="175059"/>
                      </a:lnTo>
                      <a:cubicBezTo>
                        <a:pt x="486854" y="196825"/>
                        <a:pt x="469367" y="214313"/>
                        <a:pt x="447601" y="214313"/>
                      </a:cubicBezTo>
                      <a:close/>
                      <a:moveTo>
                        <a:pt x="573360" y="733351"/>
                      </a:moveTo>
                      <a:cubicBezTo>
                        <a:pt x="551780" y="733351"/>
                        <a:pt x="534107" y="715863"/>
                        <a:pt x="534107" y="694097"/>
                      </a:cubicBezTo>
                      <a:lnTo>
                        <a:pt x="534107" y="492435"/>
                      </a:lnTo>
                      <a:cubicBezTo>
                        <a:pt x="534107" y="470855"/>
                        <a:pt x="551594" y="453182"/>
                        <a:pt x="573360" y="453182"/>
                      </a:cubicBezTo>
                      <a:cubicBezTo>
                        <a:pt x="594940" y="453182"/>
                        <a:pt x="612614" y="470669"/>
                        <a:pt x="612614" y="492435"/>
                      </a:cubicBezTo>
                      <a:lnTo>
                        <a:pt x="612614" y="694097"/>
                      </a:lnTo>
                      <a:cubicBezTo>
                        <a:pt x="612614" y="715863"/>
                        <a:pt x="594940" y="733351"/>
                        <a:pt x="573360" y="733351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M" panose="00020600040101010101" pitchFamily="18" charset="-122"/>
                  </a:endParaRPr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3EBBD37F-7CAA-4F41-9F47-F801218168F2}"/>
                    </a:ext>
                  </a:extLst>
                </p:cNvPr>
                <p:cNvSpPr/>
                <p:nvPr/>
              </p:nvSpPr>
              <p:spPr>
                <a:xfrm>
                  <a:off x="6859459" y="5169979"/>
                  <a:ext cx="31846" cy="22396"/>
                </a:xfrm>
                <a:custGeom>
                  <a:avLst/>
                  <a:gdLst>
                    <a:gd name="connsiteX0" fmla="*/ 0 w 137293"/>
                    <a:gd name="connsiteY0" fmla="*/ 0 h 96552"/>
                    <a:gd name="connsiteX1" fmla="*/ 137294 w 137293"/>
                    <a:gd name="connsiteY1" fmla="*/ 0 h 96552"/>
                    <a:gd name="connsiteX2" fmla="*/ 137294 w 137293"/>
                    <a:gd name="connsiteY2" fmla="*/ 96552 h 96552"/>
                    <a:gd name="connsiteX3" fmla="*/ 0 w 137293"/>
                    <a:gd name="connsiteY3" fmla="*/ 96552 h 96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7293" h="96552">
                      <a:moveTo>
                        <a:pt x="0" y="0"/>
                      </a:moveTo>
                      <a:lnTo>
                        <a:pt x="137294" y="0"/>
                      </a:lnTo>
                      <a:lnTo>
                        <a:pt x="137294" y="96552"/>
                      </a:lnTo>
                      <a:lnTo>
                        <a:pt x="0" y="96552"/>
                      </a:ln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M" panose="00020600040101010101" pitchFamily="18" charset="-122"/>
                  </a:endParaRPr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32B3D96B-98F2-406A-B9B0-2AE2C34DE12D}"/>
                    </a:ext>
                  </a:extLst>
                </p:cNvPr>
                <p:cNvSpPr/>
                <p:nvPr/>
              </p:nvSpPr>
              <p:spPr>
                <a:xfrm>
                  <a:off x="6728407" y="4913055"/>
                  <a:ext cx="194215" cy="122976"/>
                </a:xfrm>
                <a:custGeom>
                  <a:avLst/>
                  <a:gdLst>
                    <a:gd name="connsiteX0" fmla="*/ 751391 w 837293"/>
                    <a:gd name="connsiteY0" fmla="*/ 529984 h 530170"/>
                    <a:gd name="connsiteX1" fmla="*/ 745624 w 837293"/>
                    <a:gd name="connsiteY1" fmla="*/ 529612 h 530170"/>
                    <a:gd name="connsiteX2" fmla="*/ 713254 w 837293"/>
                    <a:gd name="connsiteY2" fmla="*/ 499475 h 530170"/>
                    <a:gd name="connsiteX3" fmla="*/ 628980 w 837293"/>
                    <a:gd name="connsiteY3" fmla="*/ 436223 h 530170"/>
                    <a:gd name="connsiteX4" fmla="*/ 602749 w 837293"/>
                    <a:gd name="connsiteY4" fmla="*/ 399202 h 530170"/>
                    <a:gd name="connsiteX5" fmla="*/ 586378 w 837293"/>
                    <a:gd name="connsiteY5" fmla="*/ 334275 h 530170"/>
                    <a:gd name="connsiteX6" fmla="*/ 565356 w 837293"/>
                    <a:gd name="connsiteY6" fmla="*/ 380226 h 530170"/>
                    <a:gd name="connsiteX7" fmla="*/ 523498 w 837293"/>
                    <a:gd name="connsiteY7" fmla="*/ 409620 h 530170"/>
                    <a:gd name="connsiteX8" fmla="*/ 152916 w 837293"/>
                    <a:gd name="connsiteY8" fmla="*/ 515101 h 530170"/>
                    <a:gd name="connsiteX9" fmla="*/ 122220 w 837293"/>
                    <a:gd name="connsiteY9" fmla="*/ 530170 h 530170"/>
                    <a:gd name="connsiteX10" fmla="*/ 122034 w 837293"/>
                    <a:gd name="connsiteY10" fmla="*/ 530170 h 530170"/>
                    <a:gd name="connsiteX11" fmla="*/ 91338 w 837293"/>
                    <a:gd name="connsiteY11" fmla="*/ 515288 h 530170"/>
                    <a:gd name="connsiteX12" fmla="*/ 739 w 837293"/>
                    <a:gd name="connsiteY12" fmla="*/ 315300 h 530170"/>
                    <a:gd name="connsiteX13" fmla="*/ 2227 w 837293"/>
                    <a:gd name="connsiteY13" fmla="*/ 294650 h 530170"/>
                    <a:gd name="connsiteX14" fmla="*/ 211517 w 837293"/>
                    <a:gd name="connsiteY14" fmla="*/ 79779 h 530170"/>
                    <a:gd name="connsiteX15" fmla="*/ 519219 w 837293"/>
                    <a:gd name="connsiteY15" fmla="*/ 7970 h 530170"/>
                    <a:gd name="connsiteX16" fmla="*/ 648700 w 837293"/>
                    <a:gd name="connsiteY16" fmla="*/ 90197 h 530170"/>
                    <a:gd name="connsiteX17" fmla="*/ 819852 w 837293"/>
                    <a:gd name="connsiteY17" fmla="*/ 228607 h 530170"/>
                    <a:gd name="connsiteX18" fmla="*/ 785435 w 837293"/>
                    <a:gd name="connsiteY18" fmla="*/ 510451 h 530170"/>
                    <a:gd name="connsiteX19" fmla="*/ 751391 w 837293"/>
                    <a:gd name="connsiteY19" fmla="*/ 529984 h 530170"/>
                    <a:gd name="connsiteX20" fmla="*/ 80176 w 837293"/>
                    <a:gd name="connsiteY20" fmla="*/ 310649 h 530170"/>
                    <a:gd name="connsiteX21" fmla="*/ 128173 w 837293"/>
                    <a:gd name="connsiteY21" fmla="*/ 430269 h 530170"/>
                    <a:gd name="connsiteX22" fmla="*/ 500057 w 837293"/>
                    <a:gd name="connsiteY22" fmla="*/ 328694 h 530170"/>
                    <a:gd name="connsiteX23" fmla="*/ 551403 w 837293"/>
                    <a:gd name="connsiteY23" fmla="*/ 262280 h 530170"/>
                    <a:gd name="connsiteX24" fmla="*/ 607400 w 837293"/>
                    <a:gd name="connsiteY24" fmla="*/ 255955 h 530170"/>
                    <a:gd name="connsiteX25" fmla="*/ 679953 w 837293"/>
                    <a:gd name="connsiteY25" fmla="*/ 372413 h 530170"/>
                    <a:gd name="connsiteX26" fmla="*/ 742833 w 837293"/>
                    <a:gd name="connsiteY26" fmla="*/ 411666 h 530170"/>
                    <a:gd name="connsiteX27" fmla="*/ 747298 w 837293"/>
                    <a:gd name="connsiteY27" fmla="*/ 258373 h 530170"/>
                    <a:gd name="connsiteX28" fmla="*/ 614841 w 837293"/>
                    <a:gd name="connsiteY28" fmla="*/ 162007 h 530170"/>
                    <a:gd name="connsiteX29" fmla="*/ 591215 w 837293"/>
                    <a:gd name="connsiteY29" fmla="*/ 144147 h 530170"/>
                    <a:gd name="connsiteX30" fmla="*/ 253003 w 837293"/>
                    <a:gd name="connsiteY30" fmla="*/ 146194 h 530170"/>
                    <a:gd name="connsiteX31" fmla="*/ 80176 w 837293"/>
                    <a:gd name="connsiteY31" fmla="*/ 310649 h 530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837293" h="530170">
                      <a:moveTo>
                        <a:pt x="751391" y="529984"/>
                      </a:moveTo>
                      <a:cubicBezTo>
                        <a:pt x="749531" y="529984"/>
                        <a:pt x="747484" y="529798"/>
                        <a:pt x="745624" y="529612"/>
                      </a:cubicBezTo>
                      <a:cubicBezTo>
                        <a:pt x="729625" y="527194"/>
                        <a:pt x="716788" y="515288"/>
                        <a:pt x="713254" y="499475"/>
                      </a:cubicBezTo>
                      <a:cubicBezTo>
                        <a:pt x="707673" y="474732"/>
                        <a:pt x="659676" y="447013"/>
                        <a:pt x="628980" y="436223"/>
                      </a:cubicBezTo>
                      <a:cubicBezTo>
                        <a:pt x="613353" y="430642"/>
                        <a:pt x="602749" y="415759"/>
                        <a:pt x="602749" y="399202"/>
                      </a:cubicBezTo>
                      <a:cubicBezTo>
                        <a:pt x="602749" y="358832"/>
                        <a:pt x="592517" y="341159"/>
                        <a:pt x="586378" y="334275"/>
                      </a:cubicBezTo>
                      <a:cubicBezTo>
                        <a:pt x="579308" y="342647"/>
                        <a:pt x="569821" y="362739"/>
                        <a:pt x="565356" y="380226"/>
                      </a:cubicBezTo>
                      <a:cubicBezTo>
                        <a:pt x="560519" y="399016"/>
                        <a:pt x="542659" y="411480"/>
                        <a:pt x="523498" y="409620"/>
                      </a:cubicBezTo>
                      <a:cubicBezTo>
                        <a:pt x="258770" y="383389"/>
                        <a:pt x="154032" y="513799"/>
                        <a:pt x="152916" y="515101"/>
                      </a:cubicBezTo>
                      <a:cubicBezTo>
                        <a:pt x="145474" y="524589"/>
                        <a:pt x="134126" y="530170"/>
                        <a:pt x="122220" y="530170"/>
                      </a:cubicBezTo>
                      <a:lnTo>
                        <a:pt x="122034" y="530170"/>
                      </a:lnTo>
                      <a:cubicBezTo>
                        <a:pt x="110128" y="530170"/>
                        <a:pt x="98780" y="524775"/>
                        <a:pt x="91338" y="515288"/>
                      </a:cubicBezTo>
                      <a:cubicBezTo>
                        <a:pt x="24552" y="431386"/>
                        <a:pt x="1669" y="319951"/>
                        <a:pt x="739" y="315300"/>
                      </a:cubicBezTo>
                      <a:cubicBezTo>
                        <a:pt x="-563" y="308416"/>
                        <a:pt x="-191" y="301161"/>
                        <a:pt x="2227" y="294650"/>
                      </a:cubicBezTo>
                      <a:cubicBezTo>
                        <a:pt x="37946" y="193261"/>
                        <a:pt x="193844" y="91127"/>
                        <a:pt x="211517" y="79779"/>
                      </a:cubicBezTo>
                      <a:cubicBezTo>
                        <a:pt x="326859" y="9830"/>
                        <a:pt x="430108" y="-14169"/>
                        <a:pt x="519219" y="7970"/>
                      </a:cubicBezTo>
                      <a:cubicBezTo>
                        <a:pt x="589726" y="25457"/>
                        <a:pt x="631212" y="68059"/>
                        <a:pt x="648700" y="90197"/>
                      </a:cubicBezTo>
                      <a:cubicBezTo>
                        <a:pt x="734834" y="116056"/>
                        <a:pt x="792319" y="162565"/>
                        <a:pt x="819852" y="228607"/>
                      </a:cubicBezTo>
                      <a:cubicBezTo>
                        <a:pt x="872686" y="355669"/>
                        <a:pt x="788970" y="504125"/>
                        <a:pt x="785435" y="510451"/>
                      </a:cubicBezTo>
                      <a:cubicBezTo>
                        <a:pt x="778180" y="522543"/>
                        <a:pt x="765158" y="529984"/>
                        <a:pt x="751391" y="529984"/>
                      </a:cubicBezTo>
                      <a:close/>
                      <a:moveTo>
                        <a:pt x="80176" y="310649"/>
                      </a:moveTo>
                      <a:cubicBezTo>
                        <a:pt x="85757" y="332415"/>
                        <a:pt x="100454" y="382831"/>
                        <a:pt x="128173" y="430269"/>
                      </a:cubicBezTo>
                      <a:cubicBezTo>
                        <a:pt x="183054" y="385435"/>
                        <a:pt x="301186" y="316602"/>
                        <a:pt x="500057" y="328694"/>
                      </a:cubicBezTo>
                      <a:cubicBezTo>
                        <a:pt x="509731" y="305626"/>
                        <a:pt x="526102" y="276604"/>
                        <a:pt x="551403" y="262280"/>
                      </a:cubicBezTo>
                      <a:cubicBezTo>
                        <a:pt x="568891" y="252420"/>
                        <a:pt x="588238" y="250187"/>
                        <a:pt x="607400" y="255955"/>
                      </a:cubicBezTo>
                      <a:cubicBezTo>
                        <a:pt x="614283" y="258001"/>
                        <a:pt x="670838" y="277907"/>
                        <a:pt x="679953" y="372413"/>
                      </a:cubicBezTo>
                      <a:cubicBezTo>
                        <a:pt x="697627" y="380598"/>
                        <a:pt x="721625" y="393621"/>
                        <a:pt x="742833" y="411666"/>
                      </a:cubicBezTo>
                      <a:cubicBezTo>
                        <a:pt x="757158" y="368506"/>
                        <a:pt x="768506" y="308975"/>
                        <a:pt x="747298" y="258373"/>
                      </a:cubicBezTo>
                      <a:cubicBezTo>
                        <a:pt x="728137" y="212794"/>
                        <a:pt x="683674" y="180424"/>
                        <a:pt x="614841" y="162007"/>
                      </a:cubicBezTo>
                      <a:cubicBezTo>
                        <a:pt x="604981" y="159402"/>
                        <a:pt x="596424" y="152891"/>
                        <a:pt x="591215" y="144147"/>
                      </a:cubicBezTo>
                      <a:cubicBezTo>
                        <a:pt x="587680" y="138380"/>
                        <a:pt x="496523" y="-1518"/>
                        <a:pt x="253003" y="146194"/>
                      </a:cubicBezTo>
                      <a:cubicBezTo>
                        <a:pt x="214121" y="171122"/>
                        <a:pt x="109942" y="247769"/>
                        <a:pt x="80176" y="310649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M" panose="00020600040101010101" pitchFamily="18" charset="-122"/>
                  </a:endParaRPr>
                </a:p>
              </p:txBody>
            </p:sp>
          </p:grpSp>
          <p:grpSp>
            <p:nvGrpSpPr>
              <p:cNvPr id="200" name="组合 199">
                <a:extLst>
                  <a:ext uri="{FF2B5EF4-FFF2-40B4-BE49-F238E27FC236}">
                    <a16:creationId xmlns:a16="http://schemas.microsoft.com/office/drawing/2014/main" id="{E8F58430-DCC0-4D26-A3B9-E08D9D9A972D}"/>
                  </a:ext>
                </a:extLst>
              </p:cNvPr>
              <p:cNvGrpSpPr/>
              <p:nvPr/>
            </p:nvGrpSpPr>
            <p:grpSpPr>
              <a:xfrm>
                <a:off x="8406292" y="4929685"/>
                <a:ext cx="228654" cy="217474"/>
                <a:chOff x="8444189" y="4945733"/>
                <a:chExt cx="299359" cy="284725"/>
              </a:xfr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</p:grpSpPr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1294FEDD-2CF1-4AD0-AEC1-68F62D91AE17}"/>
                    </a:ext>
                  </a:extLst>
                </p:cNvPr>
                <p:cNvSpPr/>
                <p:nvPr/>
              </p:nvSpPr>
              <p:spPr>
                <a:xfrm>
                  <a:off x="8444189" y="4945733"/>
                  <a:ext cx="299359" cy="284725"/>
                </a:xfrm>
                <a:custGeom>
                  <a:avLst/>
                  <a:gdLst>
                    <a:gd name="connsiteX0" fmla="*/ 351926 w 437811"/>
                    <a:gd name="connsiteY0" fmla="*/ 416412 h 416412"/>
                    <a:gd name="connsiteX1" fmla="*/ 335349 w 437811"/>
                    <a:gd name="connsiteY1" fmla="*/ 411508 h 416412"/>
                    <a:gd name="connsiteX2" fmla="*/ 319566 w 437811"/>
                    <a:gd name="connsiteY2" fmla="*/ 401334 h 416412"/>
                    <a:gd name="connsiteX3" fmla="*/ 316438 w 437811"/>
                    <a:gd name="connsiteY3" fmla="*/ 399124 h 416412"/>
                    <a:gd name="connsiteX4" fmla="*/ 307266 w 437811"/>
                    <a:gd name="connsiteY4" fmla="*/ 393056 h 416412"/>
                    <a:gd name="connsiteX5" fmla="*/ 207204 w 437811"/>
                    <a:gd name="connsiteY5" fmla="*/ 375960 h 416412"/>
                    <a:gd name="connsiteX6" fmla="*/ 202547 w 437811"/>
                    <a:gd name="connsiteY6" fmla="*/ 360750 h 416412"/>
                    <a:gd name="connsiteX7" fmla="*/ 209324 w 437811"/>
                    <a:gd name="connsiteY7" fmla="*/ 355298 h 416412"/>
                    <a:gd name="connsiteX8" fmla="*/ 218040 w 437811"/>
                    <a:gd name="connsiteY8" fmla="*/ 356169 h 416412"/>
                    <a:gd name="connsiteX9" fmla="*/ 308150 w 437811"/>
                    <a:gd name="connsiteY9" fmla="*/ 370216 h 416412"/>
                    <a:gd name="connsiteX10" fmla="*/ 316358 w 437811"/>
                    <a:gd name="connsiteY10" fmla="*/ 371988 h 416412"/>
                    <a:gd name="connsiteX11" fmla="*/ 330433 w 437811"/>
                    <a:gd name="connsiteY11" fmla="*/ 381285 h 416412"/>
                    <a:gd name="connsiteX12" fmla="*/ 331785 w 437811"/>
                    <a:gd name="connsiteY12" fmla="*/ 382327 h 416412"/>
                    <a:gd name="connsiteX13" fmla="*/ 347969 w 437811"/>
                    <a:gd name="connsiteY13" fmla="*/ 392773 h 416412"/>
                    <a:gd name="connsiteX14" fmla="*/ 355957 w 437811"/>
                    <a:gd name="connsiteY14" fmla="*/ 393205 h 416412"/>
                    <a:gd name="connsiteX15" fmla="*/ 359162 w 437811"/>
                    <a:gd name="connsiteY15" fmla="*/ 387340 h 416412"/>
                    <a:gd name="connsiteX16" fmla="*/ 359162 w 437811"/>
                    <a:gd name="connsiteY16" fmla="*/ 358697 h 416412"/>
                    <a:gd name="connsiteX17" fmla="*/ 364223 w 437811"/>
                    <a:gd name="connsiteY17" fmla="*/ 349373 h 416412"/>
                    <a:gd name="connsiteX18" fmla="*/ 414935 w 437811"/>
                    <a:gd name="connsiteY18" fmla="*/ 261470 h 416412"/>
                    <a:gd name="connsiteX19" fmla="*/ 412186 w 437811"/>
                    <a:gd name="connsiteY19" fmla="*/ 238233 h 416412"/>
                    <a:gd name="connsiteX20" fmla="*/ 404815 w 437811"/>
                    <a:gd name="connsiteY20" fmla="*/ 218396 h 416412"/>
                    <a:gd name="connsiteX21" fmla="*/ 410109 w 437811"/>
                    <a:gd name="connsiteY21" fmla="*/ 203381 h 416412"/>
                    <a:gd name="connsiteX22" fmla="*/ 425390 w 437811"/>
                    <a:gd name="connsiteY22" fmla="*/ 208578 h 416412"/>
                    <a:gd name="connsiteX23" fmla="*/ 434415 w 437811"/>
                    <a:gd name="connsiteY23" fmla="*/ 232920 h 416412"/>
                    <a:gd name="connsiteX24" fmla="*/ 437811 w 437811"/>
                    <a:gd name="connsiteY24" fmla="*/ 261470 h 416412"/>
                    <a:gd name="connsiteX25" fmla="*/ 382039 w 437811"/>
                    <a:gd name="connsiteY25" fmla="*/ 364533 h 416412"/>
                    <a:gd name="connsiteX26" fmla="*/ 382039 w 437811"/>
                    <a:gd name="connsiteY26" fmla="*/ 387340 h 416412"/>
                    <a:gd name="connsiteX27" fmla="*/ 366502 w 437811"/>
                    <a:gd name="connsiteY27" fmla="*/ 413198 h 416412"/>
                    <a:gd name="connsiteX28" fmla="*/ 364804 w 437811"/>
                    <a:gd name="connsiteY28" fmla="*/ 413970 h 416412"/>
                    <a:gd name="connsiteX29" fmla="*/ 351926 w 437811"/>
                    <a:gd name="connsiteY29" fmla="*/ 416412 h 416412"/>
                    <a:gd name="connsiteX30" fmla="*/ 334265 w 437811"/>
                    <a:gd name="connsiteY30" fmla="*/ 385564 h 416412"/>
                    <a:gd name="connsiteX31" fmla="*/ 334278 w 437811"/>
                    <a:gd name="connsiteY31" fmla="*/ 385580 h 416412"/>
                    <a:gd name="connsiteX32" fmla="*/ 334265 w 437811"/>
                    <a:gd name="connsiteY32" fmla="*/ 385564 h 416412"/>
                    <a:gd name="connsiteX33" fmla="*/ 106339 w 437811"/>
                    <a:gd name="connsiteY33" fmla="*/ 372947 h 416412"/>
                    <a:gd name="connsiteX34" fmla="*/ 91918 w 437811"/>
                    <a:gd name="connsiteY34" fmla="*/ 369311 h 416412"/>
                    <a:gd name="connsiteX35" fmla="*/ 76225 w 437811"/>
                    <a:gd name="connsiteY35" fmla="*/ 343624 h 416412"/>
                    <a:gd name="connsiteX36" fmla="*/ 76225 w 437811"/>
                    <a:gd name="connsiteY36" fmla="*/ 306930 h 416412"/>
                    <a:gd name="connsiteX37" fmla="*/ 0 w 437811"/>
                    <a:gd name="connsiteY37" fmla="*/ 171527 h 416412"/>
                    <a:gd name="connsiteX38" fmla="*/ 197923 w 437811"/>
                    <a:gd name="connsiteY38" fmla="*/ 0 h 416412"/>
                    <a:gd name="connsiteX39" fmla="*/ 395857 w 437811"/>
                    <a:gd name="connsiteY39" fmla="*/ 171527 h 416412"/>
                    <a:gd name="connsiteX40" fmla="*/ 197923 w 437811"/>
                    <a:gd name="connsiteY40" fmla="*/ 343050 h 416412"/>
                    <a:gd name="connsiteX41" fmla="*/ 164971 w 437811"/>
                    <a:gd name="connsiteY41" fmla="*/ 340587 h 416412"/>
                    <a:gd name="connsiteX42" fmla="*/ 147333 w 437811"/>
                    <a:gd name="connsiteY42" fmla="*/ 352056 h 416412"/>
                    <a:gd name="connsiteX43" fmla="*/ 145224 w 437811"/>
                    <a:gd name="connsiteY43" fmla="*/ 353537 h 416412"/>
                    <a:gd name="connsiteX44" fmla="*/ 122370 w 437811"/>
                    <a:gd name="connsiteY44" fmla="*/ 368330 h 416412"/>
                    <a:gd name="connsiteX45" fmla="*/ 106339 w 437811"/>
                    <a:gd name="connsiteY45" fmla="*/ 372947 h 416412"/>
                    <a:gd name="connsiteX46" fmla="*/ 197923 w 437811"/>
                    <a:gd name="connsiteY46" fmla="*/ 22468 h 416412"/>
                    <a:gd name="connsiteX47" fmla="*/ 22876 w 437811"/>
                    <a:gd name="connsiteY47" fmla="*/ 171527 h 416412"/>
                    <a:gd name="connsiteX48" fmla="*/ 93841 w 437811"/>
                    <a:gd name="connsiteY48" fmla="*/ 291456 h 416412"/>
                    <a:gd name="connsiteX49" fmla="*/ 99102 w 437811"/>
                    <a:gd name="connsiteY49" fmla="*/ 300913 h 416412"/>
                    <a:gd name="connsiteX50" fmla="*/ 99102 w 437811"/>
                    <a:gd name="connsiteY50" fmla="*/ 343624 h 416412"/>
                    <a:gd name="connsiteX51" fmla="*/ 102675 w 437811"/>
                    <a:gd name="connsiteY51" fmla="*/ 349489 h 416412"/>
                    <a:gd name="connsiteX52" fmla="*/ 109523 w 437811"/>
                    <a:gd name="connsiteY52" fmla="*/ 349740 h 416412"/>
                    <a:gd name="connsiteX53" fmla="*/ 132277 w 437811"/>
                    <a:gd name="connsiteY53" fmla="*/ 334997 h 416412"/>
                    <a:gd name="connsiteX54" fmla="*/ 132791 w 437811"/>
                    <a:gd name="connsiteY54" fmla="*/ 334691 h 416412"/>
                    <a:gd name="connsiteX55" fmla="*/ 132779 w 437811"/>
                    <a:gd name="connsiteY55" fmla="*/ 334717 h 416412"/>
                    <a:gd name="connsiteX56" fmla="*/ 134040 w 437811"/>
                    <a:gd name="connsiteY56" fmla="*/ 333758 h 416412"/>
                    <a:gd name="connsiteX57" fmla="*/ 156048 w 437811"/>
                    <a:gd name="connsiteY57" fmla="*/ 319436 h 416412"/>
                    <a:gd name="connsiteX58" fmla="*/ 164290 w 437811"/>
                    <a:gd name="connsiteY58" fmla="*/ 317724 h 416412"/>
                    <a:gd name="connsiteX59" fmla="*/ 197923 w 437811"/>
                    <a:gd name="connsiteY59" fmla="*/ 320582 h 416412"/>
                    <a:gd name="connsiteX60" fmla="*/ 372981 w 437811"/>
                    <a:gd name="connsiteY60" fmla="*/ 171527 h 416412"/>
                    <a:gd name="connsiteX61" fmla="*/ 197923 w 437811"/>
                    <a:gd name="connsiteY61" fmla="*/ 22468 h 416412"/>
                    <a:gd name="connsiteX62" fmla="*/ 132287 w 437811"/>
                    <a:gd name="connsiteY62" fmla="*/ 335162 h 416412"/>
                    <a:gd name="connsiteX63" fmla="*/ 132275 w 437811"/>
                    <a:gd name="connsiteY63" fmla="*/ 335177 h 416412"/>
                    <a:gd name="connsiteX64" fmla="*/ 132287 w 437811"/>
                    <a:gd name="connsiteY64" fmla="*/ 335162 h 416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437811" h="416412">
                      <a:moveTo>
                        <a:pt x="351926" y="416412"/>
                      </a:moveTo>
                      <a:cubicBezTo>
                        <a:pt x="345971" y="416412"/>
                        <a:pt x="340241" y="414718"/>
                        <a:pt x="335349" y="411508"/>
                      </a:cubicBezTo>
                      <a:lnTo>
                        <a:pt x="319566" y="401334"/>
                      </a:lnTo>
                      <a:cubicBezTo>
                        <a:pt x="318761" y="400904"/>
                        <a:pt x="317600" y="400209"/>
                        <a:pt x="316438" y="399124"/>
                      </a:cubicBezTo>
                      <a:lnTo>
                        <a:pt x="307266" y="393056"/>
                      </a:lnTo>
                      <a:cubicBezTo>
                        <a:pt x="271901" y="397767"/>
                        <a:pt x="237408" y="391883"/>
                        <a:pt x="207204" y="375960"/>
                      </a:cubicBezTo>
                      <a:cubicBezTo>
                        <a:pt x="201642" y="373025"/>
                        <a:pt x="199553" y="366211"/>
                        <a:pt x="202547" y="360750"/>
                      </a:cubicBezTo>
                      <a:cubicBezTo>
                        <a:pt x="203978" y="358119"/>
                        <a:pt x="206418" y="356159"/>
                        <a:pt x="209324" y="355298"/>
                      </a:cubicBezTo>
                      <a:cubicBezTo>
                        <a:pt x="212231" y="354439"/>
                        <a:pt x="215360" y="354752"/>
                        <a:pt x="218040" y="356169"/>
                      </a:cubicBezTo>
                      <a:cubicBezTo>
                        <a:pt x="245048" y="370413"/>
                        <a:pt x="276214" y="375280"/>
                        <a:pt x="308150" y="370216"/>
                      </a:cubicBezTo>
                      <a:cubicBezTo>
                        <a:pt x="311011" y="369765"/>
                        <a:pt x="313938" y="370397"/>
                        <a:pt x="316358" y="371988"/>
                      </a:cubicBezTo>
                      <a:lnTo>
                        <a:pt x="330433" y="381285"/>
                      </a:lnTo>
                      <a:cubicBezTo>
                        <a:pt x="330902" y="381598"/>
                        <a:pt x="331361" y="381950"/>
                        <a:pt x="331785" y="382327"/>
                      </a:cubicBezTo>
                      <a:lnTo>
                        <a:pt x="347969" y="392773"/>
                      </a:lnTo>
                      <a:cubicBezTo>
                        <a:pt x="350103" y="394181"/>
                        <a:pt x="352417" y="394323"/>
                        <a:pt x="355957" y="393205"/>
                      </a:cubicBezTo>
                      <a:cubicBezTo>
                        <a:pt x="357978" y="391810"/>
                        <a:pt x="359162" y="389673"/>
                        <a:pt x="359162" y="387340"/>
                      </a:cubicBezTo>
                      <a:lnTo>
                        <a:pt x="359162" y="358697"/>
                      </a:lnTo>
                      <a:cubicBezTo>
                        <a:pt x="359164" y="354958"/>
                        <a:pt x="361061" y="351460"/>
                        <a:pt x="364223" y="349373"/>
                      </a:cubicBezTo>
                      <a:cubicBezTo>
                        <a:pt x="395979" y="328433"/>
                        <a:pt x="414935" y="295569"/>
                        <a:pt x="414935" y="261470"/>
                      </a:cubicBezTo>
                      <a:cubicBezTo>
                        <a:pt x="414935" y="253450"/>
                        <a:pt x="414008" y="245635"/>
                        <a:pt x="412186" y="238233"/>
                      </a:cubicBezTo>
                      <a:cubicBezTo>
                        <a:pt x="410545" y="231634"/>
                        <a:pt x="408055" y="224956"/>
                        <a:pt x="404815" y="218396"/>
                      </a:cubicBezTo>
                      <a:cubicBezTo>
                        <a:pt x="402057" y="212814"/>
                        <a:pt x="404424" y="206091"/>
                        <a:pt x="410109" y="203381"/>
                      </a:cubicBezTo>
                      <a:cubicBezTo>
                        <a:pt x="415806" y="200676"/>
                        <a:pt x="422632" y="202998"/>
                        <a:pt x="425390" y="208578"/>
                      </a:cubicBezTo>
                      <a:cubicBezTo>
                        <a:pt x="429345" y="216564"/>
                        <a:pt x="432373" y="224753"/>
                        <a:pt x="434415" y="232920"/>
                      </a:cubicBezTo>
                      <a:cubicBezTo>
                        <a:pt x="436672" y="242073"/>
                        <a:pt x="437811" y="251673"/>
                        <a:pt x="437811" y="261470"/>
                      </a:cubicBezTo>
                      <a:cubicBezTo>
                        <a:pt x="437811" y="301191"/>
                        <a:pt x="417080" y="339308"/>
                        <a:pt x="382039" y="364533"/>
                      </a:cubicBezTo>
                      <a:lnTo>
                        <a:pt x="382039" y="387340"/>
                      </a:lnTo>
                      <a:cubicBezTo>
                        <a:pt x="382039" y="397981"/>
                        <a:pt x="376086" y="407889"/>
                        <a:pt x="366502" y="413198"/>
                      </a:cubicBezTo>
                      <a:cubicBezTo>
                        <a:pt x="365958" y="413502"/>
                        <a:pt x="365391" y="413760"/>
                        <a:pt x="364804" y="413970"/>
                      </a:cubicBezTo>
                      <a:cubicBezTo>
                        <a:pt x="360224" y="415611"/>
                        <a:pt x="356014" y="416412"/>
                        <a:pt x="351926" y="416412"/>
                      </a:cubicBezTo>
                      <a:moveTo>
                        <a:pt x="334265" y="385564"/>
                      </a:moveTo>
                      <a:lnTo>
                        <a:pt x="334278" y="385580"/>
                      </a:lnTo>
                      <a:lnTo>
                        <a:pt x="334265" y="385564"/>
                      </a:lnTo>
                      <a:moveTo>
                        <a:pt x="106339" y="372947"/>
                      </a:moveTo>
                      <a:cubicBezTo>
                        <a:pt x="101346" y="372947"/>
                        <a:pt x="96354" y="371692"/>
                        <a:pt x="91918" y="369311"/>
                      </a:cubicBezTo>
                      <a:cubicBezTo>
                        <a:pt x="82457" y="364481"/>
                        <a:pt x="76225" y="354353"/>
                        <a:pt x="76225" y="343624"/>
                      </a:cubicBezTo>
                      <a:lnTo>
                        <a:pt x="76225" y="306930"/>
                      </a:lnTo>
                      <a:cubicBezTo>
                        <a:pt x="28371" y="274582"/>
                        <a:pt x="0" y="224395"/>
                        <a:pt x="0" y="171527"/>
                      </a:cubicBezTo>
                      <a:cubicBezTo>
                        <a:pt x="0" y="76947"/>
                        <a:pt x="88791" y="0"/>
                        <a:pt x="197923" y="0"/>
                      </a:cubicBezTo>
                      <a:cubicBezTo>
                        <a:pt x="307067" y="0"/>
                        <a:pt x="395857" y="76947"/>
                        <a:pt x="395857" y="171527"/>
                      </a:cubicBezTo>
                      <a:cubicBezTo>
                        <a:pt x="395857" y="266105"/>
                        <a:pt x="307067" y="343050"/>
                        <a:pt x="197923" y="343050"/>
                      </a:cubicBezTo>
                      <a:cubicBezTo>
                        <a:pt x="187110" y="343050"/>
                        <a:pt x="176040" y="342221"/>
                        <a:pt x="164971" y="340587"/>
                      </a:cubicBezTo>
                      <a:lnTo>
                        <a:pt x="147333" y="352056"/>
                      </a:lnTo>
                      <a:cubicBezTo>
                        <a:pt x="146485" y="352748"/>
                        <a:pt x="145736" y="353221"/>
                        <a:pt x="145224" y="353537"/>
                      </a:cubicBezTo>
                      <a:lnTo>
                        <a:pt x="122370" y="368330"/>
                      </a:lnTo>
                      <a:cubicBezTo>
                        <a:pt x="118112" y="371248"/>
                        <a:pt x="112327" y="372947"/>
                        <a:pt x="106339" y="372947"/>
                      </a:cubicBezTo>
                      <a:moveTo>
                        <a:pt x="197923" y="22468"/>
                      </a:moveTo>
                      <a:cubicBezTo>
                        <a:pt x="101402" y="22468"/>
                        <a:pt x="22876" y="89338"/>
                        <a:pt x="22876" y="171527"/>
                      </a:cubicBezTo>
                      <a:cubicBezTo>
                        <a:pt x="22876" y="218616"/>
                        <a:pt x="49404" y="263450"/>
                        <a:pt x="93841" y="291456"/>
                      </a:cubicBezTo>
                      <a:cubicBezTo>
                        <a:pt x="97120" y="293522"/>
                        <a:pt x="99103" y="297087"/>
                        <a:pt x="99102" y="300913"/>
                      </a:cubicBezTo>
                      <a:lnTo>
                        <a:pt x="99102" y="343624"/>
                      </a:lnTo>
                      <a:cubicBezTo>
                        <a:pt x="99102" y="346000"/>
                        <a:pt x="100576" y="348407"/>
                        <a:pt x="102675" y="349489"/>
                      </a:cubicBezTo>
                      <a:cubicBezTo>
                        <a:pt x="105626" y="351069"/>
                        <a:pt x="108764" y="350245"/>
                        <a:pt x="109523" y="349740"/>
                      </a:cubicBezTo>
                      <a:lnTo>
                        <a:pt x="132277" y="334997"/>
                      </a:lnTo>
                      <a:cubicBezTo>
                        <a:pt x="132623" y="334784"/>
                        <a:pt x="132768" y="334691"/>
                        <a:pt x="132791" y="334691"/>
                      </a:cubicBezTo>
                      <a:cubicBezTo>
                        <a:pt x="132791" y="334691"/>
                        <a:pt x="132791" y="334701"/>
                        <a:pt x="132779" y="334717"/>
                      </a:cubicBezTo>
                      <a:cubicBezTo>
                        <a:pt x="133174" y="334365"/>
                        <a:pt x="133595" y="334044"/>
                        <a:pt x="134040" y="333758"/>
                      </a:cubicBezTo>
                      <a:lnTo>
                        <a:pt x="156048" y="319436"/>
                      </a:lnTo>
                      <a:cubicBezTo>
                        <a:pt x="158486" y="317859"/>
                        <a:pt x="161426" y="317249"/>
                        <a:pt x="164290" y="317724"/>
                      </a:cubicBezTo>
                      <a:cubicBezTo>
                        <a:pt x="175605" y="319623"/>
                        <a:pt x="186921" y="320582"/>
                        <a:pt x="197923" y="320582"/>
                      </a:cubicBezTo>
                      <a:cubicBezTo>
                        <a:pt x="294455" y="320582"/>
                        <a:pt x="372981" y="253714"/>
                        <a:pt x="372981" y="171527"/>
                      </a:cubicBezTo>
                      <a:cubicBezTo>
                        <a:pt x="372982" y="89338"/>
                        <a:pt x="294455" y="22468"/>
                        <a:pt x="197923" y="22468"/>
                      </a:cubicBezTo>
                      <a:moveTo>
                        <a:pt x="132287" y="335162"/>
                      </a:moveTo>
                      <a:cubicBezTo>
                        <a:pt x="132287" y="335167"/>
                        <a:pt x="132275" y="335172"/>
                        <a:pt x="132275" y="335177"/>
                      </a:cubicBezTo>
                      <a:cubicBezTo>
                        <a:pt x="132275" y="335172"/>
                        <a:pt x="132287" y="335168"/>
                        <a:pt x="132287" y="335162"/>
                      </a:cubicBezTo>
                    </a:path>
                  </a:pathLst>
                </a:custGeom>
                <a:solidFill>
                  <a:schemeClr val="accent1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M" panose="00020600040101010101" pitchFamily="18" charset="-122"/>
                  </a:endParaRPr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FEA47A70-29E9-47B1-B01C-4328C7E14118}"/>
                    </a:ext>
                  </a:extLst>
                </p:cNvPr>
                <p:cNvSpPr/>
                <p:nvPr/>
              </p:nvSpPr>
              <p:spPr>
                <a:xfrm>
                  <a:off x="8518020" y="5048839"/>
                  <a:ext cx="120277" cy="27473"/>
                </a:xfrm>
                <a:custGeom>
                  <a:avLst/>
                  <a:gdLst>
                    <a:gd name="connsiteX0" fmla="*/ 39051 w 175906"/>
                    <a:gd name="connsiteY0" fmla="*/ 19175 h 40180"/>
                    <a:gd name="connsiteX1" fmla="*/ 19526 w 175906"/>
                    <a:gd name="connsiteY1" fmla="*/ 38353 h 40180"/>
                    <a:gd name="connsiteX2" fmla="*/ 0 w 175906"/>
                    <a:gd name="connsiteY2" fmla="*/ 19175 h 40180"/>
                    <a:gd name="connsiteX3" fmla="*/ 19526 w 175906"/>
                    <a:gd name="connsiteY3" fmla="*/ 0 h 40180"/>
                    <a:gd name="connsiteX4" fmla="*/ 39051 w 175906"/>
                    <a:gd name="connsiteY4" fmla="*/ 19175 h 40180"/>
                    <a:gd name="connsiteX5" fmla="*/ 110929 w 175906"/>
                    <a:gd name="connsiteY5" fmla="*/ 22847 h 40180"/>
                    <a:gd name="connsiteX6" fmla="*/ 93277 w 175906"/>
                    <a:gd name="connsiteY6" fmla="*/ 40180 h 40180"/>
                    <a:gd name="connsiteX7" fmla="*/ 75627 w 175906"/>
                    <a:gd name="connsiteY7" fmla="*/ 22847 h 40180"/>
                    <a:gd name="connsiteX8" fmla="*/ 93277 w 175906"/>
                    <a:gd name="connsiteY8" fmla="*/ 5511 h 40180"/>
                    <a:gd name="connsiteX9" fmla="*/ 110929 w 175906"/>
                    <a:gd name="connsiteY9" fmla="*/ 22847 h 40180"/>
                    <a:gd name="connsiteX10" fmla="*/ 175907 w 175906"/>
                    <a:gd name="connsiteY10" fmla="*/ 22847 h 40180"/>
                    <a:gd name="connsiteX11" fmla="*/ 158256 w 175906"/>
                    <a:gd name="connsiteY11" fmla="*/ 40180 h 40180"/>
                    <a:gd name="connsiteX12" fmla="*/ 140605 w 175906"/>
                    <a:gd name="connsiteY12" fmla="*/ 22847 h 40180"/>
                    <a:gd name="connsiteX13" fmla="*/ 158256 w 175906"/>
                    <a:gd name="connsiteY13" fmla="*/ 5511 h 40180"/>
                    <a:gd name="connsiteX14" fmla="*/ 175907 w 175906"/>
                    <a:gd name="connsiteY14" fmla="*/ 22847 h 40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5906" h="40180">
                      <a:moveTo>
                        <a:pt x="39051" y="19175"/>
                      </a:moveTo>
                      <a:cubicBezTo>
                        <a:pt x="39051" y="29736"/>
                        <a:pt x="30280" y="38353"/>
                        <a:pt x="19526" y="38353"/>
                      </a:cubicBezTo>
                      <a:cubicBezTo>
                        <a:pt x="8773" y="38353"/>
                        <a:pt x="0" y="29736"/>
                        <a:pt x="0" y="19175"/>
                      </a:cubicBezTo>
                      <a:cubicBezTo>
                        <a:pt x="0" y="8615"/>
                        <a:pt x="8772" y="0"/>
                        <a:pt x="19526" y="0"/>
                      </a:cubicBezTo>
                      <a:cubicBezTo>
                        <a:pt x="30280" y="0"/>
                        <a:pt x="39051" y="8614"/>
                        <a:pt x="39051" y="19175"/>
                      </a:cubicBezTo>
                      <a:close/>
                      <a:moveTo>
                        <a:pt x="110929" y="22847"/>
                      </a:moveTo>
                      <a:cubicBezTo>
                        <a:pt x="110929" y="32393"/>
                        <a:pt x="102998" y="40180"/>
                        <a:pt x="93277" y="40180"/>
                      </a:cubicBezTo>
                      <a:cubicBezTo>
                        <a:pt x="83555" y="40180"/>
                        <a:pt x="75627" y="32393"/>
                        <a:pt x="75627" y="22847"/>
                      </a:cubicBezTo>
                      <a:cubicBezTo>
                        <a:pt x="75627" y="13299"/>
                        <a:pt x="83554" y="5511"/>
                        <a:pt x="93277" y="5511"/>
                      </a:cubicBezTo>
                      <a:cubicBezTo>
                        <a:pt x="102997" y="5511"/>
                        <a:pt x="110929" y="13299"/>
                        <a:pt x="110929" y="22847"/>
                      </a:cubicBezTo>
                      <a:close/>
                      <a:moveTo>
                        <a:pt x="175907" y="22847"/>
                      </a:moveTo>
                      <a:cubicBezTo>
                        <a:pt x="175907" y="32393"/>
                        <a:pt x="167976" y="40180"/>
                        <a:pt x="158256" y="40180"/>
                      </a:cubicBezTo>
                      <a:cubicBezTo>
                        <a:pt x="148534" y="40180"/>
                        <a:pt x="140605" y="32393"/>
                        <a:pt x="140605" y="22847"/>
                      </a:cubicBezTo>
                      <a:cubicBezTo>
                        <a:pt x="140605" y="13299"/>
                        <a:pt x="148534" y="5511"/>
                        <a:pt x="158256" y="5511"/>
                      </a:cubicBezTo>
                      <a:cubicBezTo>
                        <a:pt x="167976" y="5511"/>
                        <a:pt x="175907" y="13299"/>
                        <a:pt x="175907" y="22847"/>
                      </a:cubicBezTo>
                      <a:close/>
                    </a:path>
                  </a:pathLst>
                </a:custGeom>
                <a:grpFill/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M" panose="00020600040101010101" pitchFamily="18" charset="-122"/>
                  </a:endParaRPr>
                </a:p>
              </p:txBody>
            </p:sp>
          </p:grpSp>
          <p:grpSp>
            <p:nvGrpSpPr>
              <p:cNvPr id="193" name="组合 192">
                <a:extLst>
                  <a:ext uri="{FF2B5EF4-FFF2-40B4-BE49-F238E27FC236}">
                    <a16:creationId xmlns:a16="http://schemas.microsoft.com/office/drawing/2014/main" id="{D0259BBC-1294-4E88-9B7C-365C1FF04142}"/>
                  </a:ext>
                </a:extLst>
              </p:cNvPr>
              <p:cNvGrpSpPr/>
              <p:nvPr/>
            </p:nvGrpSpPr>
            <p:grpSpPr>
              <a:xfrm>
                <a:off x="9992294" y="4913794"/>
                <a:ext cx="207116" cy="249262"/>
                <a:chOff x="10233868" y="4924925"/>
                <a:chExt cx="271166" cy="326345"/>
              </a:xfr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</p:grpSpPr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899BEED6-86E7-4513-843B-C6955FF8593E}"/>
                    </a:ext>
                  </a:extLst>
                </p:cNvPr>
                <p:cNvSpPr/>
                <p:nvPr/>
              </p:nvSpPr>
              <p:spPr>
                <a:xfrm>
                  <a:off x="10233868" y="4924925"/>
                  <a:ext cx="271166" cy="326345"/>
                </a:xfrm>
                <a:custGeom>
                  <a:avLst/>
                  <a:gdLst>
                    <a:gd name="connsiteX0" fmla="*/ 1004236 w 1388101"/>
                    <a:gd name="connsiteY0" fmla="*/ 1136247 h 1670577"/>
                    <a:gd name="connsiteX1" fmla="*/ 1274471 w 1388101"/>
                    <a:gd name="connsiteY1" fmla="*/ 577323 h 1670577"/>
                    <a:gd name="connsiteX2" fmla="*/ 694041 w 1388101"/>
                    <a:gd name="connsiteY2" fmla="*/ 0 h 1670577"/>
                    <a:gd name="connsiteX3" fmla="*/ 113612 w 1388101"/>
                    <a:gd name="connsiteY3" fmla="*/ 577323 h 1670577"/>
                    <a:gd name="connsiteX4" fmla="*/ 383865 w 1388101"/>
                    <a:gd name="connsiteY4" fmla="*/ 1133177 h 1670577"/>
                    <a:gd name="connsiteX5" fmla="*/ 0 w 1388101"/>
                    <a:gd name="connsiteY5" fmla="*/ 1388046 h 1670577"/>
                    <a:gd name="connsiteX6" fmla="*/ 694023 w 1388101"/>
                    <a:gd name="connsiteY6" fmla="*/ 1670577 h 1670577"/>
                    <a:gd name="connsiteX7" fmla="*/ 1388101 w 1388101"/>
                    <a:gd name="connsiteY7" fmla="*/ 1388064 h 1670577"/>
                    <a:gd name="connsiteX8" fmla="*/ 1004236 w 1388101"/>
                    <a:gd name="connsiteY8" fmla="*/ 1136247 h 1670577"/>
                    <a:gd name="connsiteX9" fmla="*/ 208862 w 1388101"/>
                    <a:gd name="connsiteY9" fmla="*/ 577323 h 1670577"/>
                    <a:gd name="connsiteX10" fmla="*/ 694060 w 1388101"/>
                    <a:gd name="connsiteY10" fmla="*/ 92125 h 1670577"/>
                    <a:gd name="connsiteX11" fmla="*/ 1182347 w 1388101"/>
                    <a:gd name="connsiteY11" fmla="*/ 577323 h 1670577"/>
                    <a:gd name="connsiteX12" fmla="*/ 700199 w 1388101"/>
                    <a:gd name="connsiteY12" fmla="*/ 1311288 h 1670577"/>
                    <a:gd name="connsiteX13" fmla="*/ 208862 w 1388101"/>
                    <a:gd name="connsiteY13" fmla="*/ 577323 h 1670577"/>
                    <a:gd name="connsiteX14" fmla="*/ 694060 w 1388101"/>
                    <a:gd name="connsiteY14" fmla="*/ 1578453 h 1670577"/>
                    <a:gd name="connsiteX15" fmla="*/ 92162 w 1388101"/>
                    <a:gd name="connsiteY15" fmla="*/ 1388064 h 1670577"/>
                    <a:gd name="connsiteX16" fmla="*/ 448382 w 1388101"/>
                    <a:gd name="connsiteY16" fmla="*/ 1216093 h 1670577"/>
                    <a:gd name="connsiteX17" fmla="*/ 457591 w 1388101"/>
                    <a:gd name="connsiteY17" fmla="*/ 1213024 h 1670577"/>
                    <a:gd name="connsiteX18" fmla="*/ 669503 w 1388101"/>
                    <a:gd name="connsiteY18" fmla="*/ 1406500 h 1670577"/>
                    <a:gd name="connsiteX19" fmla="*/ 697130 w 1388101"/>
                    <a:gd name="connsiteY19" fmla="*/ 1415802 h 1670577"/>
                    <a:gd name="connsiteX20" fmla="*/ 724774 w 1388101"/>
                    <a:gd name="connsiteY20" fmla="*/ 1406500 h 1670577"/>
                    <a:gd name="connsiteX21" fmla="*/ 927553 w 1388101"/>
                    <a:gd name="connsiteY21" fmla="*/ 1213024 h 1670577"/>
                    <a:gd name="connsiteX22" fmla="*/ 1289912 w 1388101"/>
                    <a:gd name="connsiteY22" fmla="*/ 1384995 h 1670577"/>
                    <a:gd name="connsiteX23" fmla="*/ 694060 w 1388101"/>
                    <a:gd name="connsiteY23" fmla="*/ 1578453 h 1670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388101" h="1670577">
                      <a:moveTo>
                        <a:pt x="1004236" y="1136247"/>
                      </a:moveTo>
                      <a:cubicBezTo>
                        <a:pt x="1139391" y="976554"/>
                        <a:pt x="1274471" y="773869"/>
                        <a:pt x="1274471" y="577323"/>
                      </a:cubicBezTo>
                      <a:cubicBezTo>
                        <a:pt x="1274471" y="257956"/>
                        <a:pt x="1013445" y="0"/>
                        <a:pt x="694041" y="0"/>
                      </a:cubicBezTo>
                      <a:cubicBezTo>
                        <a:pt x="374638" y="0"/>
                        <a:pt x="113612" y="257956"/>
                        <a:pt x="113612" y="577323"/>
                      </a:cubicBezTo>
                      <a:cubicBezTo>
                        <a:pt x="113612" y="773869"/>
                        <a:pt x="245697" y="979624"/>
                        <a:pt x="383865" y="1133177"/>
                      </a:cubicBezTo>
                      <a:cubicBezTo>
                        <a:pt x="144326" y="1179240"/>
                        <a:pt x="0" y="1271364"/>
                        <a:pt x="0" y="1388046"/>
                      </a:cubicBezTo>
                      <a:cubicBezTo>
                        <a:pt x="0" y="1572220"/>
                        <a:pt x="356220" y="1670577"/>
                        <a:pt x="694023" y="1670577"/>
                      </a:cubicBezTo>
                      <a:cubicBezTo>
                        <a:pt x="1031825" y="1670577"/>
                        <a:pt x="1388101" y="1572313"/>
                        <a:pt x="1388101" y="1388064"/>
                      </a:cubicBezTo>
                      <a:cubicBezTo>
                        <a:pt x="1388101" y="1274434"/>
                        <a:pt x="1243757" y="1182309"/>
                        <a:pt x="1004236" y="1136247"/>
                      </a:cubicBezTo>
                      <a:close/>
                      <a:moveTo>
                        <a:pt x="208862" y="577323"/>
                      </a:moveTo>
                      <a:cubicBezTo>
                        <a:pt x="208862" y="310158"/>
                        <a:pt x="426895" y="92125"/>
                        <a:pt x="694060" y="92125"/>
                      </a:cubicBezTo>
                      <a:cubicBezTo>
                        <a:pt x="961225" y="92125"/>
                        <a:pt x="1182347" y="310158"/>
                        <a:pt x="1182347" y="577323"/>
                      </a:cubicBezTo>
                      <a:cubicBezTo>
                        <a:pt x="1182347" y="869063"/>
                        <a:pt x="807690" y="1219144"/>
                        <a:pt x="700199" y="1311288"/>
                      </a:cubicBezTo>
                      <a:cubicBezTo>
                        <a:pt x="589657" y="1219163"/>
                        <a:pt x="208862" y="878291"/>
                        <a:pt x="208862" y="577323"/>
                      </a:cubicBezTo>
                      <a:close/>
                      <a:moveTo>
                        <a:pt x="694060" y="1578453"/>
                      </a:moveTo>
                      <a:cubicBezTo>
                        <a:pt x="322473" y="1578453"/>
                        <a:pt x="92162" y="1467910"/>
                        <a:pt x="92162" y="1388064"/>
                      </a:cubicBezTo>
                      <a:cubicBezTo>
                        <a:pt x="92162" y="1332793"/>
                        <a:pt x="218070" y="1252947"/>
                        <a:pt x="448382" y="1216093"/>
                      </a:cubicBezTo>
                      <a:cubicBezTo>
                        <a:pt x="451452" y="1216093"/>
                        <a:pt x="454521" y="1216093"/>
                        <a:pt x="457591" y="1213024"/>
                      </a:cubicBezTo>
                      <a:cubicBezTo>
                        <a:pt x="565082" y="1326635"/>
                        <a:pt x="660369" y="1400343"/>
                        <a:pt x="669503" y="1406500"/>
                      </a:cubicBezTo>
                      <a:cubicBezTo>
                        <a:pt x="678638" y="1412658"/>
                        <a:pt x="687921" y="1415802"/>
                        <a:pt x="697130" y="1415802"/>
                      </a:cubicBezTo>
                      <a:cubicBezTo>
                        <a:pt x="706338" y="1415802"/>
                        <a:pt x="718635" y="1412714"/>
                        <a:pt x="724774" y="1406500"/>
                      </a:cubicBezTo>
                      <a:cubicBezTo>
                        <a:pt x="734076" y="1400361"/>
                        <a:pt x="823038" y="1323584"/>
                        <a:pt x="927553" y="1213024"/>
                      </a:cubicBezTo>
                      <a:cubicBezTo>
                        <a:pt x="1164003" y="1246808"/>
                        <a:pt x="1289912" y="1326635"/>
                        <a:pt x="1289912" y="1384995"/>
                      </a:cubicBezTo>
                      <a:cubicBezTo>
                        <a:pt x="1295977" y="1467910"/>
                        <a:pt x="1068698" y="1578453"/>
                        <a:pt x="694060" y="157845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M" panose="00020600040101010101" pitchFamily="18" charset="-122"/>
                  </a:endParaRPr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6C5E590E-5F93-494A-AA28-3168D786B5A5}"/>
                    </a:ext>
                  </a:extLst>
                </p:cNvPr>
                <p:cNvSpPr/>
                <p:nvPr/>
              </p:nvSpPr>
              <p:spPr>
                <a:xfrm>
                  <a:off x="10299879" y="4968719"/>
                  <a:ext cx="140977" cy="140378"/>
                </a:xfrm>
                <a:custGeom>
                  <a:avLst/>
                  <a:gdLst>
                    <a:gd name="connsiteX0" fmla="*/ 721668 w 721667"/>
                    <a:gd name="connsiteY0" fmla="*/ 359308 h 718598"/>
                    <a:gd name="connsiteX1" fmla="*/ 362359 w 721667"/>
                    <a:gd name="connsiteY1" fmla="*/ 0 h 718598"/>
                    <a:gd name="connsiteX2" fmla="*/ 0 w 721667"/>
                    <a:gd name="connsiteY2" fmla="*/ 359308 h 718598"/>
                    <a:gd name="connsiteX3" fmla="*/ 359290 w 721667"/>
                    <a:gd name="connsiteY3" fmla="*/ 718598 h 718598"/>
                    <a:gd name="connsiteX4" fmla="*/ 721668 w 721667"/>
                    <a:gd name="connsiteY4" fmla="*/ 359308 h 718598"/>
                    <a:gd name="connsiteX5" fmla="*/ 92125 w 721667"/>
                    <a:gd name="connsiteY5" fmla="*/ 359308 h 718598"/>
                    <a:gd name="connsiteX6" fmla="*/ 359290 w 721667"/>
                    <a:gd name="connsiteY6" fmla="*/ 92125 h 718598"/>
                    <a:gd name="connsiteX7" fmla="*/ 577323 w 721667"/>
                    <a:gd name="connsiteY7" fmla="*/ 205755 h 718598"/>
                    <a:gd name="connsiteX8" fmla="*/ 331756 w 721667"/>
                    <a:gd name="connsiteY8" fmla="*/ 451433 h 718598"/>
                    <a:gd name="connsiteX9" fmla="*/ 214964 w 721667"/>
                    <a:gd name="connsiteY9" fmla="*/ 331757 h 718598"/>
                    <a:gd name="connsiteX10" fmla="*/ 150465 w 721667"/>
                    <a:gd name="connsiteY10" fmla="*/ 331757 h 718598"/>
                    <a:gd name="connsiteX11" fmla="*/ 150465 w 721667"/>
                    <a:gd name="connsiteY11" fmla="*/ 396255 h 718598"/>
                    <a:gd name="connsiteX12" fmla="*/ 300949 w 721667"/>
                    <a:gd name="connsiteY12" fmla="*/ 543651 h 718598"/>
                    <a:gd name="connsiteX13" fmla="*/ 334733 w 721667"/>
                    <a:gd name="connsiteY13" fmla="*/ 555929 h 718598"/>
                    <a:gd name="connsiteX14" fmla="*/ 368498 w 721667"/>
                    <a:gd name="connsiteY14" fmla="*/ 543651 h 718598"/>
                    <a:gd name="connsiteX15" fmla="*/ 623367 w 721667"/>
                    <a:gd name="connsiteY15" fmla="*/ 288782 h 718598"/>
                    <a:gd name="connsiteX16" fmla="*/ 632668 w 721667"/>
                    <a:gd name="connsiteY16" fmla="*/ 353262 h 718598"/>
                    <a:gd name="connsiteX17" fmla="*/ 365429 w 721667"/>
                    <a:gd name="connsiteY17" fmla="*/ 620334 h 718598"/>
                    <a:gd name="connsiteX18" fmla="*/ 92125 w 721667"/>
                    <a:gd name="connsiteY18" fmla="*/ 359308 h 718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21667" h="718598">
                      <a:moveTo>
                        <a:pt x="721668" y="359308"/>
                      </a:moveTo>
                      <a:cubicBezTo>
                        <a:pt x="721668" y="159693"/>
                        <a:pt x="558905" y="0"/>
                        <a:pt x="362359" y="0"/>
                      </a:cubicBezTo>
                      <a:cubicBezTo>
                        <a:pt x="165813" y="0"/>
                        <a:pt x="0" y="159693"/>
                        <a:pt x="0" y="359308"/>
                      </a:cubicBezTo>
                      <a:cubicBezTo>
                        <a:pt x="0" y="558924"/>
                        <a:pt x="162744" y="718598"/>
                        <a:pt x="359290" y="718598"/>
                      </a:cubicBezTo>
                      <a:cubicBezTo>
                        <a:pt x="555836" y="718598"/>
                        <a:pt x="721668" y="558905"/>
                        <a:pt x="721668" y="359308"/>
                      </a:cubicBezTo>
                      <a:close/>
                      <a:moveTo>
                        <a:pt x="92125" y="359308"/>
                      </a:moveTo>
                      <a:cubicBezTo>
                        <a:pt x="92125" y="211894"/>
                        <a:pt x="211894" y="92125"/>
                        <a:pt x="359290" y="92125"/>
                      </a:cubicBezTo>
                      <a:cubicBezTo>
                        <a:pt x="448345" y="92125"/>
                        <a:pt x="531261" y="138187"/>
                        <a:pt x="577323" y="205755"/>
                      </a:cubicBezTo>
                      <a:lnTo>
                        <a:pt x="331756" y="451433"/>
                      </a:lnTo>
                      <a:lnTo>
                        <a:pt x="214964" y="331757"/>
                      </a:lnTo>
                      <a:cubicBezTo>
                        <a:pt x="196528" y="313339"/>
                        <a:pt x="168901" y="313339"/>
                        <a:pt x="150465" y="331757"/>
                      </a:cubicBezTo>
                      <a:cubicBezTo>
                        <a:pt x="132029" y="350174"/>
                        <a:pt x="132048" y="377819"/>
                        <a:pt x="150465" y="396255"/>
                      </a:cubicBezTo>
                      <a:lnTo>
                        <a:pt x="300949" y="543651"/>
                      </a:lnTo>
                      <a:cubicBezTo>
                        <a:pt x="310158" y="552859"/>
                        <a:pt x="322436" y="555929"/>
                        <a:pt x="334733" y="555929"/>
                      </a:cubicBezTo>
                      <a:cubicBezTo>
                        <a:pt x="347030" y="555929"/>
                        <a:pt x="359290" y="552859"/>
                        <a:pt x="368498" y="543651"/>
                      </a:cubicBezTo>
                      <a:lnTo>
                        <a:pt x="623367" y="288782"/>
                      </a:lnTo>
                      <a:cubicBezTo>
                        <a:pt x="629461" y="309736"/>
                        <a:pt x="632592" y="331440"/>
                        <a:pt x="632668" y="353262"/>
                      </a:cubicBezTo>
                      <a:cubicBezTo>
                        <a:pt x="632504" y="500759"/>
                        <a:pt x="512926" y="620262"/>
                        <a:pt x="365429" y="620334"/>
                      </a:cubicBezTo>
                      <a:cubicBezTo>
                        <a:pt x="218033" y="620334"/>
                        <a:pt x="92125" y="506630"/>
                        <a:pt x="92125" y="359308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M" panose="00020600040101010101" pitchFamily="18" charset="-122"/>
                  </a:endParaRPr>
                </a:p>
              </p:txBody>
            </p:sp>
          </p:grpSp>
          <p:pic>
            <p:nvPicPr>
              <p:cNvPr id="189" name="图片 188">
                <a:extLst>
                  <a:ext uri="{FF2B5EF4-FFF2-40B4-BE49-F238E27FC236}">
                    <a16:creationId xmlns:a16="http://schemas.microsoft.com/office/drawing/2014/main" id="{444C525E-2FD6-4560-A8B0-D99B3E4E68C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26919" y="5178659"/>
                <a:ext cx="493822" cy="83728"/>
              </a:xfrm>
              <a:prstGeom prst="rect">
                <a:avLst/>
              </a:prstGeom>
            </p:spPr>
          </p:pic>
          <p:sp>
            <p:nvSpPr>
              <p:cNvPr id="204" name="矩形: 圆角 203">
                <a:extLst>
                  <a:ext uri="{FF2B5EF4-FFF2-40B4-BE49-F238E27FC236}">
                    <a16:creationId xmlns:a16="http://schemas.microsoft.com/office/drawing/2014/main" id="{55CB1F89-297A-4241-B0BA-DC17E7BD20CE}"/>
                  </a:ext>
                </a:extLst>
              </p:cNvPr>
              <p:cNvSpPr/>
              <p:nvPr/>
            </p:nvSpPr>
            <p:spPr>
              <a:xfrm>
                <a:off x="6168443" y="5241113"/>
                <a:ext cx="1210774" cy="252000"/>
              </a:xfrm>
              <a:prstGeom prst="roundRect">
                <a:avLst/>
              </a:prstGeom>
              <a:solidFill>
                <a:srgbClr val="F6D1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algn="ctr"/>
                <a:endPara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OPPOSans M" panose="00020600040101010101" pitchFamily="18" charset="-122"/>
                </a:endParaRPr>
              </a:p>
            </p:txBody>
          </p:sp>
          <p:sp>
            <p:nvSpPr>
              <p:cNvPr id="205" name="文本框 204">
                <a:extLst>
                  <a:ext uri="{FF2B5EF4-FFF2-40B4-BE49-F238E27FC236}">
                    <a16:creationId xmlns:a16="http://schemas.microsoft.com/office/drawing/2014/main" id="{A49B8A5C-59D3-4A1E-BEE0-668A2BBAEAA8}"/>
                  </a:ext>
                </a:extLst>
              </p:cNvPr>
              <p:cNvSpPr txBox="1"/>
              <p:nvPr/>
            </p:nvSpPr>
            <p:spPr>
              <a:xfrm>
                <a:off x="6312165" y="5261667"/>
                <a:ext cx="923330" cy="21089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kumimoji="0" lang="zh-CN" altLang="en-US" sz="12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OPPOSans M"/>
                    <a:ea typeface="OPPOSans M"/>
                    <a:cs typeface="OPPOSans H" panose="00020600040101010101" pitchFamily="18" charset="-122"/>
                  </a:rPr>
                  <a:t>专属客户经理</a:t>
                </a:r>
                <a:endParaRPr lang="zh-CN" altLang="en-US" sz="12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n-ea"/>
                  <a:cs typeface="OPPOSans H" panose="00020600040101010101" pitchFamily="18" charset="-122"/>
                </a:endParaRPr>
              </a:p>
            </p:txBody>
          </p:sp>
          <p:pic>
            <p:nvPicPr>
              <p:cNvPr id="196" name="图片 195">
                <a:extLst>
                  <a:ext uri="{FF2B5EF4-FFF2-40B4-BE49-F238E27FC236}">
                    <a16:creationId xmlns:a16="http://schemas.microsoft.com/office/drawing/2014/main" id="{D42A2152-2569-41A5-AAAB-27CCCBC53C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273707" y="5178659"/>
                <a:ext cx="493822" cy="83728"/>
              </a:xfrm>
              <a:prstGeom prst="rect">
                <a:avLst/>
              </a:prstGeom>
            </p:spPr>
          </p:pic>
          <p:pic>
            <p:nvPicPr>
              <p:cNvPr id="203" name="图片 202">
                <a:extLst>
                  <a:ext uri="{FF2B5EF4-FFF2-40B4-BE49-F238E27FC236}">
                    <a16:creationId xmlns:a16="http://schemas.microsoft.com/office/drawing/2014/main" id="{29193AC5-ED1D-4F79-894F-D0577FAA94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848941" y="5178659"/>
                <a:ext cx="493822" cy="83728"/>
              </a:xfrm>
              <a:prstGeom prst="rect">
                <a:avLst/>
              </a:prstGeom>
            </p:spPr>
          </p:pic>
          <p:sp>
            <p:nvSpPr>
              <p:cNvPr id="197" name="矩形: 圆角 196">
                <a:extLst>
                  <a:ext uri="{FF2B5EF4-FFF2-40B4-BE49-F238E27FC236}">
                    <a16:creationId xmlns:a16="http://schemas.microsoft.com/office/drawing/2014/main" id="{81286DE1-6988-41B8-80BE-3342E908D0ED}"/>
                  </a:ext>
                </a:extLst>
              </p:cNvPr>
              <p:cNvSpPr/>
              <p:nvPr/>
            </p:nvSpPr>
            <p:spPr>
              <a:xfrm>
                <a:off x="7993448" y="5241113"/>
                <a:ext cx="1054340" cy="252000"/>
              </a:xfrm>
              <a:prstGeom prst="roundRect">
                <a:avLst/>
              </a:prstGeom>
              <a:solidFill>
                <a:srgbClr val="F6D1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algn="ctr"/>
                <a:endPara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OPPOSans M" panose="00020600040101010101" pitchFamily="18" charset="-122"/>
                </a:endParaRPr>
              </a:p>
            </p:txBody>
          </p:sp>
          <p:sp>
            <p:nvSpPr>
              <p:cNvPr id="198" name="文本框 197">
                <a:extLst>
                  <a:ext uri="{FF2B5EF4-FFF2-40B4-BE49-F238E27FC236}">
                    <a16:creationId xmlns:a16="http://schemas.microsoft.com/office/drawing/2014/main" id="{9FDC56BE-5C08-4D7C-AB74-C1C364ACDB57}"/>
                  </a:ext>
                </a:extLst>
              </p:cNvPr>
              <p:cNvSpPr txBox="1"/>
              <p:nvPr/>
            </p:nvSpPr>
            <p:spPr>
              <a:xfrm>
                <a:off x="8135897" y="5261667"/>
                <a:ext cx="769441" cy="21089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OPPOSans M"/>
                    <a:ea typeface="OPPOSans M"/>
                    <a:cs typeface="OPPOSans H" panose="00020600040101010101" pitchFamily="18" charset="-122"/>
                  </a:rPr>
                  <a:t>专属保障群</a:t>
                </a:r>
                <a:endParaRPr lang="zh-CN" altLang="en-US" sz="12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n-ea"/>
                  <a:cs typeface="OPPOSans H" panose="00020600040101010101" pitchFamily="18" charset="-122"/>
                </a:endParaRPr>
              </a:p>
            </p:txBody>
          </p:sp>
          <p:sp>
            <p:nvSpPr>
              <p:cNvPr id="190" name="矩形: 圆角 189">
                <a:extLst>
                  <a:ext uri="{FF2B5EF4-FFF2-40B4-BE49-F238E27FC236}">
                    <a16:creationId xmlns:a16="http://schemas.microsoft.com/office/drawing/2014/main" id="{52AB6EAB-D48E-4D54-85C9-BE5AA2C14EC0}"/>
                  </a:ext>
                </a:extLst>
              </p:cNvPr>
              <p:cNvSpPr/>
              <p:nvPr/>
            </p:nvSpPr>
            <p:spPr>
              <a:xfrm>
                <a:off x="9640200" y="5241113"/>
                <a:ext cx="911304" cy="252000"/>
              </a:xfrm>
              <a:prstGeom prst="roundRect">
                <a:avLst/>
              </a:prstGeom>
              <a:solidFill>
                <a:srgbClr val="F6D1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algn="ctr"/>
                <a:endPara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OPPOSans M" panose="00020600040101010101" pitchFamily="18" charset="-122"/>
                </a:endParaRPr>
              </a:p>
            </p:txBody>
          </p:sp>
          <p:sp>
            <p:nvSpPr>
              <p:cNvPr id="191" name="文本框 190">
                <a:extLst>
                  <a:ext uri="{FF2B5EF4-FFF2-40B4-BE49-F238E27FC236}">
                    <a16:creationId xmlns:a16="http://schemas.microsoft.com/office/drawing/2014/main" id="{1A0BFEAC-5E1E-4021-B08F-FC7A455CFF69}"/>
                  </a:ext>
                </a:extLst>
              </p:cNvPr>
              <p:cNvSpPr txBox="1"/>
              <p:nvPr/>
            </p:nvSpPr>
            <p:spPr>
              <a:xfrm>
                <a:off x="9788076" y="5261667"/>
                <a:ext cx="615553" cy="21089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OPPOSans M"/>
                    <a:ea typeface="OPPOSans M"/>
                    <a:cs typeface="OPPOSans H" panose="00020600040101010101" pitchFamily="18" charset="-122"/>
                  </a:rPr>
                  <a:t>专属工位</a:t>
                </a:r>
                <a:endParaRPr lang="zh-CN" altLang="en-US" sz="12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n-ea"/>
                  <a:cs typeface="OPPOSans H" panose="00020600040101010101" pitchFamily="18" charset="-122"/>
                </a:endParaRPr>
              </a:p>
            </p:txBody>
          </p:sp>
        </p:grpSp>
      </p:grpSp>
      <p:pic>
        <p:nvPicPr>
          <p:cNvPr id="341" name="图片 340">
            <a:extLst>
              <a:ext uri="{FF2B5EF4-FFF2-40B4-BE49-F238E27FC236}">
                <a16:creationId xmlns:a16="http://schemas.microsoft.com/office/drawing/2014/main" id="{90913C69-15BC-49E3-A7A3-A13012912AB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0461" y="1866607"/>
            <a:ext cx="841230" cy="703846"/>
          </a:xfrm>
          <a:prstGeom prst="rect">
            <a:avLst/>
          </a:prstGeom>
          <a:effectLst>
            <a:outerShdw blurRad="190500" dist="38100" dir="2700000" algn="tl" rotWithShape="0">
              <a:srgbClr val="0624A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/>
        </p:spPr>
      </p:pic>
      <p:pic>
        <p:nvPicPr>
          <p:cNvPr id="342" name="图片 341">
            <a:extLst>
              <a:ext uri="{FF2B5EF4-FFF2-40B4-BE49-F238E27FC236}">
                <a16:creationId xmlns:a16="http://schemas.microsoft.com/office/drawing/2014/main" id="{803B0FB3-538E-40A3-9789-0AFA844716B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0840" y="1937078"/>
            <a:ext cx="1068300" cy="685070"/>
          </a:xfrm>
          <a:prstGeom prst="rect">
            <a:avLst/>
          </a:prstGeom>
          <a:effectLst>
            <a:outerShdw blurRad="190500" dist="38100" dir="2700000" algn="tl" rotWithShape="0">
              <a:srgbClr val="0624A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/>
        </p:spPr>
      </p:pic>
      <p:pic>
        <p:nvPicPr>
          <p:cNvPr id="343" name="图片 342">
            <a:extLst>
              <a:ext uri="{FF2B5EF4-FFF2-40B4-BE49-F238E27FC236}">
                <a16:creationId xmlns:a16="http://schemas.microsoft.com/office/drawing/2014/main" id="{BA69C2B1-F229-4ED8-8343-73747362E1E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0491" y="1861669"/>
            <a:ext cx="1581614" cy="645042"/>
          </a:xfrm>
          <a:prstGeom prst="rect">
            <a:avLst/>
          </a:prstGeom>
          <a:effectLst>
            <a:outerShdw blurRad="190500" dist="38100" dir="2700000" algn="tl" rotWithShape="0">
              <a:srgbClr val="0624A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/>
        </p:spPr>
      </p:pic>
      <p:grpSp>
        <p:nvGrpSpPr>
          <p:cNvPr id="344" name="组合 343">
            <a:extLst>
              <a:ext uri="{FF2B5EF4-FFF2-40B4-BE49-F238E27FC236}">
                <a16:creationId xmlns:a16="http://schemas.microsoft.com/office/drawing/2014/main" id="{396DC326-2FA0-4D1A-A857-B292E52CDE01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723901" y="6223036"/>
            <a:ext cx="789924" cy="72000"/>
            <a:chOff x="723900" y="6191200"/>
            <a:chExt cx="1184886" cy="108000"/>
          </a:xfrm>
        </p:grpSpPr>
        <p:sp>
          <p:nvSpPr>
            <p:cNvPr id="345" name="矩形: 圆角 344">
              <a:extLst>
                <a:ext uri="{FF2B5EF4-FFF2-40B4-BE49-F238E27FC236}">
                  <a16:creationId xmlns:a16="http://schemas.microsoft.com/office/drawing/2014/main" id="{D978DD45-DB6E-433F-ADB2-2AC8074800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8862" y="6191200"/>
              <a:ext cx="108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346" name="矩形: 圆角 345">
              <a:extLst>
                <a:ext uri="{FF2B5EF4-FFF2-40B4-BE49-F238E27FC236}">
                  <a16:creationId xmlns:a16="http://schemas.microsoft.com/office/drawing/2014/main" id="{49477C0E-75B3-4E94-8F7A-0E888651D6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3900" y="6191200"/>
              <a:ext cx="108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347" name="矩形: 圆角 346">
              <a:extLst>
                <a:ext uri="{FF2B5EF4-FFF2-40B4-BE49-F238E27FC236}">
                  <a16:creationId xmlns:a16="http://schemas.microsoft.com/office/drawing/2014/main" id="{EC4328CC-94EF-4A30-B193-486993A82D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73824" y="6191200"/>
              <a:ext cx="108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348" name="矩形: 圆角 347">
              <a:extLst>
                <a:ext uri="{FF2B5EF4-FFF2-40B4-BE49-F238E27FC236}">
                  <a16:creationId xmlns:a16="http://schemas.microsoft.com/office/drawing/2014/main" id="{B8644E26-5E5A-493F-BBC1-B6FC80B6CA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0786" y="6191200"/>
              <a:ext cx="108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349" name="矩形: 圆角 348">
              <a:extLst>
                <a:ext uri="{FF2B5EF4-FFF2-40B4-BE49-F238E27FC236}">
                  <a16:creationId xmlns:a16="http://schemas.microsoft.com/office/drawing/2014/main" id="{E3893EAE-EA28-4D7F-A369-CA7F8386B348}"/>
                </a:ext>
              </a:extLst>
            </p:cNvPr>
            <p:cNvSpPr/>
            <p:nvPr/>
          </p:nvSpPr>
          <p:spPr>
            <a:xfrm rot="16200000">
              <a:off x="1399733" y="6065200"/>
              <a:ext cx="108000" cy="36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028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白色">
            <a:extLst>
              <a:ext uri="{FF2B5EF4-FFF2-40B4-BE49-F238E27FC236}">
                <a16:creationId xmlns:a16="http://schemas.microsoft.com/office/drawing/2014/main" id="{FD76254F-A523-4719-A1AB-E65E97BA9CA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2221"/>
          <a:stretch/>
        </p:blipFill>
        <p:spPr>
          <a:xfrm rot="21000000">
            <a:off x="3588248" y="3415249"/>
            <a:ext cx="10873207" cy="598419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0127AC89-ED3E-416B-8738-A405530E10D9}"/>
              </a:ext>
            </a:extLst>
          </p:cNvPr>
          <p:cNvPicPr>
            <a:picLocks/>
          </p:cNvPicPr>
          <p:nvPr/>
        </p:nvPicPr>
        <p:blipFill rotWithShape="1">
          <a:blip r:embed="rId9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438377" y="5107398"/>
            <a:ext cx="7612732" cy="136972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6828F92-5C96-4FD0-B36A-49FE1E65E5A2}"/>
              </a:ext>
            </a:extLst>
          </p:cNvPr>
          <p:cNvPicPr>
            <a:picLocks/>
          </p:cNvPicPr>
          <p:nvPr/>
        </p:nvPicPr>
        <p:blipFill rotWithShape="1"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-2934497" y="921356"/>
            <a:ext cx="8705274" cy="766377"/>
          </a:xfrm>
          <a:prstGeom prst="rect">
            <a:avLst/>
          </a:prstGeom>
        </p:spPr>
      </p:pic>
      <p:pic>
        <p:nvPicPr>
          <p:cNvPr id="161" name="白色">
            <a:extLst>
              <a:ext uri="{FF2B5EF4-FFF2-40B4-BE49-F238E27FC236}">
                <a16:creationId xmlns:a16="http://schemas.microsoft.com/office/drawing/2014/main" id="{1E5DA2B2-E6E8-4EA4-BB62-CFAB7A2BFA6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2221"/>
          <a:stretch/>
        </p:blipFill>
        <p:spPr>
          <a:xfrm rot="21000000">
            <a:off x="8062207" y="5470526"/>
            <a:ext cx="11236964" cy="929207"/>
          </a:xfrm>
          <a:prstGeom prst="rect">
            <a:avLst/>
          </a:prstGeom>
        </p:spPr>
      </p:pic>
      <p:pic>
        <p:nvPicPr>
          <p:cNvPr id="162" name="白色">
            <a:extLst>
              <a:ext uri="{FF2B5EF4-FFF2-40B4-BE49-F238E27FC236}">
                <a16:creationId xmlns:a16="http://schemas.microsoft.com/office/drawing/2014/main" id="{5BFFF07E-53E1-4BE7-8348-E9EDBA568CA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2221"/>
          <a:stretch/>
        </p:blipFill>
        <p:spPr>
          <a:xfrm rot="21000000">
            <a:off x="-2433010" y="1617022"/>
            <a:ext cx="11236964" cy="197373"/>
          </a:xfrm>
          <a:prstGeom prst="rect">
            <a:avLst/>
          </a:prstGeom>
        </p:spPr>
      </p:pic>
      <p:pic>
        <p:nvPicPr>
          <p:cNvPr id="163" name="白色">
            <a:extLst>
              <a:ext uri="{FF2B5EF4-FFF2-40B4-BE49-F238E27FC236}">
                <a16:creationId xmlns:a16="http://schemas.microsoft.com/office/drawing/2014/main" id="{EE7D951B-F8A9-4421-9075-0065E1B840E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838" t="52221"/>
          <a:stretch/>
        </p:blipFill>
        <p:spPr>
          <a:xfrm rot="21000000">
            <a:off x="-401450" y="4650444"/>
            <a:ext cx="4910577" cy="1314722"/>
          </a:xfrm>
          <a:prstGeom prst="rect">
            <a:avLst/>
          </a:prstGeom>
        </p:spPr>
      </p:pic>
      <p:grpSp>
        <p:nvGrpSpPr>
          <p:cNvPr id="74" name="标题装饰">
            <a:extLst>
              <a:ext uri="{FF2B5EF4-FFF2-40B4-BE49-F238E27FC236}">
                <a16:creationId xmlns:a16="http://schemas.microsoft.com/office/drawing/2014/main" id="{E3272CFD-BB45-49F0-B91B-5C7260EEC7C8}"/>
              </a:ext>
            </a:extLst>
          </p:cNvPr>
          <p:cNvGrpSpPr/>
          <p:nvPr/>
        </p:nvGrpSpPr>
        <p:grpSpPr>
          <a:xfrm>
            <a:off x="723900" y="557740"/>
            <a:ext cx="601364" cy="430535"/>
            <a:chOff x="3606800" y="1854200"/>
            <a:chExt cx="1696590" cy="1214641"/>
          </a:xfrm>
          <a:gradFill flip="none" rotWithShape="1">
            <a:gsLst>
              <a:gs pos="0">
                <a:schemeClr val="bg1"/>
              </a:gs>
              <a:gs pos="100000">
                <a:srgbClr val="0F7FE6">
                  <a:alpha val="16000"/>
                </a:srgbClr>
              </a:gs>
            </a:gsLst>
            <a:lin ang="0" scaled="1"/>
          </a:gradFill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2B5CDC43-F869-41EA-9D04-A536884D8E5E}"/>
                </a:ext>
              </a:extLst>
            </p:cNvPr>
            <p:cNvSpPr/>
            <p:nvPr/>
          </p:nvSpPr>
          <p:spPr>
            <a:xfrm>
              <a:off x="3606800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580AA24C-2718-4C9E-B2FA-CAEB7CF82873}"/>
                </a:ext>
              </a:extLst>
            </p:cNvPr>
            <p:cNvSpPr/>
            <p:nvPr/>
          </p:nvSpPr>
          <p:spPr>
            <a:xfrm>
              <a:off x="3986497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EC35FE2C-9123-4924-97E7-50E6D8538FB3}"/>
                </a:ext>
              </a:extLst>
            </p:cNvPr>
            <p:cNvSpPr/>
            <p:nvPr/>
          </p:nvSpPr>
          <p:spPr>
            <a:xfrm>
              <a:off x="4366195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667BDCCC-952D-4BD9-8D24-B660C2AB31A5}"/>
                </a:ext>
              </a:extLst>
            </p:cNvPr>
            <p:cNvSpPr/>
            <p:nvPr/>
          </p:nvSpPr>
          <p:spPr>
            <a:xfrm>
              <a:off x="4745892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8BA24B07-550F-4434-A881-604DD277ADD9}"/>
                </a:ext>
              </a:extLst>
            </p:cNvPr>
            <p:cNvSpPr/>
            <p:nvPr/>
          </p:nvSpPr>
          <p:spPr>
            <a:xfrm>
              <a:off x="5125590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C413FE72-9BE2-439A-82E4-594627A4DBBE}"/>
                </a:ext>
              </a:extLst>
            </p:cNvPr>
            <p:cNvSpPr/>
            <p:nvPr/>
          </p:nvSpPr>
          <p:spPr>
            <a:xfrm>
              <a:off x="3606800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A205BF68-F1B6-4342-9D1C-7A2EC49E2ECD}"/>
                </a:ext>
              </a:extLst>
            </p:cNvPr>
            <p:cNvSpPr/>
            <p:nvPr/>
          </p:nvSpPr>
          <p:spPr>
            <a:xfrm>
              <a:off x="3986497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164290E0-1C99-40F6-8D9E-AFA4C95EDAC5}"/>
                </a:ext>
              </a:extLst>
            </p:cNvPr>
            <p:cNvSpPr/>
            <p:nvPr/>
          </p:nvSpPr>
          <p:spPr>
            <a:xfrm>
              <a:off x="4366195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E2631AD7-DA7B-49CE-AE1E-9733C810C3A9}"/>
                </a:ext>
              </a:extLst>
            </p:cNvPr>
            <p:cNvSpPr/>
            <p:nvPr/>
          </p:nvSpPr>
          <p:spPr>
            <a:xfrm>
              <a:off x="4745892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6F34E9BB-82F8-49DC-B984-710261C9F44E}"/>
                </a:ext>
              </a:extLst>
            </p:cNvPr>
            <p:cNvSpPr/>
            <p:nvPr/>
          </p:nvSpPr>
          <p:spPr>
            <a:xfrm>
              <a:off x="5125590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9FE67AA2-F9CF-42A1-A773-D6299B755AEE}"/>
                </a:ext>
              </a:extLst>
            </p:cNvPr>
            <p:cNvSpPr/>
            <p:nvPr/>
          </p:nvSpPr>
          <p:spPr>
            <a:xfrm>
              <a:off x="3606800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2714EEFD-BCA9-43C2-A948-5499A0A24678}"/>
                </a:ext>
              </a:extLst>
            </p:cNvPr>
            <p:cNvSpPr/>
            <p:nvPr/>
          </p:nvSpPr>
          <p:spPr>
            <a:xfrm>
              <a:off x="3986497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A6A28F14-4452-49F1-8476-C0E18242C067}"/>
                </a:ext>
              </a:extLst>
            </p:cNvPr>
            <p:cNvSpPr/>
            <p:nvPr/>
          </p:nvSpPr>
          <p:spPr>
            <a:xfrm>
              <a:off x="4366195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0C5CF827-37B7-4159-8102-96B2B56A97F0}"/>
                </a:ext>
              </a:extLst>
            </p:cNvPr>
            <p:cNvSpPr/>
            <p:nvPr/>
          </p:nvSpPr>
          <p:spPr>
            <a:xfrm>
              <a:off x="4745892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CD4D971C-1923-459E-9762-3599E4012409}"/>
                </a:ext>
              </a:extLst>
            </p:cNvPr>
            <p:cNvSpPr/>
            <p:nvPr/>
          </p:nvSpPr>
          <p:spPr>
            <a:xfrm>
              <a:off x="5125590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54D2155C-601B-4F7E-8A07-A906144BB734}"/>
                </a:ext>
              </a:extLst>
            </p:cNvPr>
            <p:cNvSpPr/>
            <p:nvPr/>
          </p:nvSpPr>
          <p:spPr>
            <a:xfrm>
              <a:off x="3606800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EEDE2C61-2101-4BD8-B413-0EE2393F4F59}"/>
                </a:ext>
              </a:extLst>
            </p:cNvPr>
            <p:cNvSpPr/>
            <p:nvPr/>
          </p:nvSpPr>
          <p:spPr>
            <a:xfrm>
              <a:off x="3986497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D694B988-AF97-4494-A98A-9007705E9FDF}"/>
                </a:ext>
              </a:extLst>
            </p:cNvPr>
            <p:cNvSpPr/>
            <p:nvPr/>
          </p:nvSpPr>
          <p:spPr>
            <a:xfrm>
              <a:off x="4366195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73CD6B8D-A41B-4594-9875-3452CF3BEC6E}"/>
                </a:ext>
              </a:extLst>
            </p:cNvPr>
            <p:cNvSpPr/>
            <p:nvPr/>
          </p:nvSpPr>
          <p:spPr>
            <a:xfrm>
              <a:off x="4745892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D03A49AC-DB9F-41AB-95E8-40C47A95794B}"/>
                </a:ext>
              </a:extLst>
            </p:cNvPr>
            <p:cNvSpPr/>
            <p:nvPr/>
          </p:nvSpPr>
          <p:spPr>
            <a:xfrm>
              <a:off x="5125590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1D4605B8-2C9F-436E-8748-5323BE17A384}"/>
                </a:ext>
              </a:extLst>
            </p:cNvPr>
            <p:cNvSpPr/>
            <p:nvPr/>
          </p:nvSpPr>
          <p:spPr>
            <a:xfrm>
              <a:off x="3606800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F7880283-A7F0-4012-9D09-3DF0B734D426}"/>
                </a:ext>
              </a:extLst>
            </p:cNvPr>
            <p:cNvSpPr/>
            <p:nvPr/>
          </p:nvSpPr>
          <p:spPr>
            <a:xfrm>
              <a:off x="3986497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275578FA-5E6B-4CDB-AED7-F4E21FD4CCC7}"/>
                </a:ext>
              </a:extLst>
            </p:cNvPr>
            <p:cNvSpPr/>
            <p:nvPr/>
          </p:nvSpPr>
          <p:spPr>
            <a:xfrm>
              <a:off x="4366195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04326AAF-B45E-4783-984F-6822B1730BD4}"/>
                </a:ext>
              </a:extLst>
            </p:cNvPr>
            <p:cNvSpPr/>
            <p:nvPr/>
          </p:nvSpPr>
          <p:spPr>
            <a:xfrm>
              <a:off x="4745892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95A4122E-6581-4067-9C76-1107B0557449}"/>
                </a:ext>
              </a:extLst>
            </p:cNvPr>
            <p:cNvSpPr/>
            <p:nvPr/>
          </p:nvSpPr>
          <p:spPr>
            <a:xfrm>
              <a:off x="5125590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0" name="标题">
            <a:extLst>
              <a:ext uri="{FF2B5EF4-FFF2-40B4-BE49-F238E27FC236}">
                <a16:creationId xmlns:a16="http://schemas.microsoft.com/office/drawing/2014/main" id="{21CD45FE-A7DB-4EF0-979D-8BD99FB97F90}"/>
              </a:ext>
            </a:extLst>
          </p:cNvPr>
          <p:cNvSpPr txBox="1"/>
          <p:nvPr/>
        </p:nvSpPr>
        <p:spPr>
          <a:xfrm>
            <a:off x="947951" y="4671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思源黑体 CN Bold" panose="020B0800000000000000" pitchFamily="34" charset="-122"/>
              </a:rPr>
              <a:t>保修服务项目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0228E56-7BFA-4EAA-B326-7A20183FC1EF}"/>
              </a:ext>
            </a:extLst>
          </p:cNvPr>
          <p:cNvGrpSpPr/>
          <p:nvPr/>
        </p:nvGrpSpPr>
        <p:grpSpPr>
          <a:xfrm>
            <a:off x="-450706" y="1547916"/>
            <a:ext cx="5536541" cy="2371120"/>
            <a:chOff x="-533468" y="1565074"/>
            <a:chExt cx="5536541" cy="2371120"/>
          </a:xfrm>
          <a:scene3d>
            <a:camera prst="orthographicFront">
              <a:rot lat="600000" lon="18900000" rev="0"/>
            </a:camera>
            <a:lightRig rig="threePt" dir="t"/>
          </a:scene3d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B9A022B3-9C0E-49E4-8F88-95989035E40C}"/>
                </a:ext>
              </a:extLst>
            </p:cNvPr>
            <p:cNvGrpSpPr>
              <a:grpSpLocks/>
            </p:cNvGrpSpPr>
            <p:nvPr/>
          </p:nvGrpSpPr>
          <p:grpSpPr>
            <a:xfrm>
              <a:off x="-24680" y="1988892"/>
              <a:ext cx="5027753" cy="1947302"/>
              <a:chOff x="2063552" y="2852936"/>
              <a:chExt cx="4680520" cy="2304256"/>
            </a:xfrm>
          </p:grpSpPr>
          <p:sp>
            <p:nvSpPr>
              <p:cNvPr id="119" name="矩形: 圆角 118">
                <a:extLst>
                  <a:ext uri="{FF2B5EF4-FFF2-40B4-BE49-F238E27FC236}">
                    <a16:creationId xmlns:a16="http://schemas.microsoft.com/office/drawing/2014/main" id="{639DDBB3-8A0D-4125-8653-BCEB5EBC491B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D73BB">
                        <a:lumMod val="5000"/>
                        <a:lumOff val="95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ysClr val="window" lastClr="FFFFFF"/>
                    </a:gs>
                  </a:gsLst>
                  <a:lin ang="42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20" name="矩形: 圆角 119">
                <a:extLst>
                  <a:ext uri="{FF2B5EF4-FFF2-40B4-BE49-F238E27FC236}">
                    <a16:creationId xmlns:a16="http://schemas.microsoft.com/office/drawing/2014/main" id="{CCEC0B35-B200-409F-B057-4D991CB76A98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F7FE6">
                        <a:alpha val="30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rgbClr val="0F7FE6">
                        <a:alpha val="30000"/>
                      </a:srgbClr>
                    </a:gs>
                  </a:gsLst>
                  <a:lin ang="66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21" name="矩形: 圆角 120">
                <a:extLst>
                  <a:ext uri="{FF2B5EF4-FFF2-40B4-BE49-F238E27FC236}">
                    <a16:creationId xmlns:a16="http://schemas.microsoft.com/office/drawing/2014/main" id="{98795DA9-6B05-4657-B354-655C8FCED8F6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78000">
                    <a:schemeClr val="bg1">
                      <a:alpha val="0"/>
                    </a:schemeClr>
                  </a:gs>
                  <a:gs pos="22000">
                    <a:schemeClr val="bg1">
                      <a:alpha val="0"/>
                    </a:schemeClr>
                  </a:gs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22" name="矩形: 圆角 121">
                <a:extLst>
                  <a:ext uri="{FF2B5EF4-FFF2-40B4-BE49-F238E27FC236}">
                    <a16:creationId xmlns:a16="http://schemas.microsoft.com/office/drawing/2014/main" id="{159A0FF4-496B-42A5-A9B1-E7A5B13786CC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30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23" name="矩形: 圆角 122">
                <a:extLst>
                  <a:ext uri="{FF2B5EF4-FFF2-40B4-BE49-F238E27FC236}">
                    <a16:creationId xmlns:a16="http://schemas.microsoft.com/office/drawing/2014/main" id="{522F93CB-0195-4304-B971-DA74C2AD29D5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126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</p:grp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F8CA0215-5E1D-441D-8D72-99CA75EC42E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-533468" y="1565074"/>
              <a:ext cx="2862093" cy="842139"/>
            </a:xfrm>
            <a:prstGeom prst="rect">
              <a:avLst/>
            </a:prstGeom>
            <a:blipFill>
              <a:blip r:embed="rId10" cstate="screen">
                <a:alphaModFix amt="9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00CE3FC-7F93-493F-893E-9F41C93C32BD}"/>
              </a:ext>
            </a:extLst>
          </p:cNvPr>
          <p:cNvGrpSpPr/>
          <p:nvPr/>
        </p:nvGrpSpPr>
        <p:grpSpPr>
          <a:xfrm>
            <a:off x="3349104" y="911642"/>
            <a:ext cx="5249789" cy="2368800"/>
            <a:chOff x="3298039" y="970739"/>
            <a:chExt cx="5249789" cy="2314245"/>
          </a:xfrm>
          <a:scene3d>
            <a:camera prst="orthographicFront">
              <a:rot lat="600000" lon="18900000" rev="0"/>
            </a:camera>
            <a:lightRig rig="threePt" dir="t"/>
          </a:scene3d>
        </p:grpSpPr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0EB3F1C3-9B30-4A3E-B2C4-F75453C5CBE2}"/>
                </a:ext>
              </a:extLst>
            </p:cNvPr>
            <p:cNvGrpSpPr>
              <a:grpSpLocks/>
            </p:cNvGrpSpPr>
            <p:nvPr/>
          </p:nvGrpSpPr>
          <p:grpSpPr>
            <a:xfrm>
              <a:off x="3740448" y="1389152"/>
              <a:ext cx="4807380" cy="1895832"/>
              <a:chOff x="2063552" y="2852936"/>
              <a:chExt cx="4680520" cy="2304256"/>
            </a:xfrm>
          </p:grpSpPr>
          <p:sp>
            <p:nvSpPr>
              <p:cNvPr id="125" name="矩形: 圆角 124">
                <a:extLst>
                  <a:ext uri="{FF2B5EF4-FFF2-40B4-BE49-F238E27FC236}">
                    <a16:creationId xmlns:a16="http://schemas.microsoft.com/office/drawing/2014/main" id="{7AF7F3B8-B6E2-4215-8B6B-6F5983971138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D73BB">
                        <a:lumMod val="5000"/>
                        <a:lumOff val="95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ysClr val="window" lastClr="FFFFFF"/>
                    </a:gs>
                  </a:gsLst>
                  <a:lin ang="42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26" name="矩形: 圆角 125">
                <a:extLst>
                  <a:ext uri="{FF2B5EF4-FFF2-40B4-BE49-F238E27FC236}">
                    <a16:creationId xmlns:a16="http://schemas.microsoft.com/office/drawing/2014/main" id="{7F548477-45F2-450F-8B68-7F443D64C4E2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F7FE6">
                        <a:alpha val="30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rgbClr val="0F7FE6">
                        <a:alpha val="30000"/>
                      </a:srgbClr>
                    </a:gs>
                  </a:gsLst>
                  <a:lin ang="66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27" name="矩形: 圆角 126">
                <a:extLst>
                  <a:ext uri="{FF2B5EF4-FFF2-40B4-BE49-F238E27FC236}">
                    <a16:creationId xmlns:a16="http://schemas.microsoft.com/office/drawing/2014/main" id="{6CE83B54-6CAD-4CF6-9DC9-1814B43CB743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78000">
                    <a:schemeClr val="bg1">
                      <a:alpha val="0"/>
                    </a:schemeClr>
                  </a:gs>
                  <a:gs pos="22000">
                    <a:schemeClr val="bg1">
                      <a:alpha val="0"/>
                    </a:schemeClr>
                  </a:gs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28" name="矩形: 圆角 127">
                <a:extLst>
                  <a:ext uri="{FF2B5EF4-FFF2-40B4-BE49-F238E27FC236}">
                    <a16:creationId xmlns:a16="http://schemas.microsoft.com/office/drawing/2014/main" id="{4AB17514-C921-403F-85AF-CEE2D5E76929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30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29" name="矩形: 圆角 128">
                <a:extLst>
                  <a:ext uri="{FF2B5EF4-FFF2-40B4-BE49-F238E27FC236}">
                    <a16:creationId xmlns:a16="http://schemas.microsoft.com/office/drawing/2014/main" id="{0EAC2535-C59E-486B-A7E1-0B9EAD9139FA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126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</p:grp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id="{162B36CB-DEAC-4F38-B0C4-A991E31535C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298039" y="970739"/>
              <a:ext cx="2862093" cy="842139"/>
            </a:xfrm>
            <a:prstGeom prst="rect">
              <a:avLst/>
            </a:prstGeom>
            <a:blipFill>
              <a:blip r:embed="rId11" cstate="screen">
                <a:alphaModFix amt="9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EC96AED-C1FD-4DF2-89D2-84BE1B2B1325}"/>
              </a:ext>
            </a:extLst>
          </p:cNvPr>
          <p:cNvGrpSpPr/>
          <p:nvPr/>
        </p:nvGrpSpPr>
        <p:grpSpPr>
          <a:xfrm>
            <a:off x="6815329" y="335642"/>
            <a:ext cx="5311133" cy="2320309"/>
            <a:chOff x="6732567" y="344567"/>
            <a:chExt cx="5311133" cy="2320309"/>
          </a:xfrm>
          <a:scene3d>
            <a:camera prst="orthographicFront">
              <a:rot lat="600000" lon="18900000" rev="0"/>
            </a:camera>
            <a:lightRig rig="threePt" dir="t"/>
          </a:scene3d>
        </p:grpSpPr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800C460F-86A8-49EE-8092-228C8C0F5BD5}"/>
                </a:ext>
              </a:extLst>
            </p:cNvPr>
            <p:cNvGrpSpPr>
              <a:grpSpLocks/>
            </p:cNvGrpSpPr>
            <p:nvPr/>
          </p:nvGrpSpPr>
          <p:grpSpPr>
            <a:xfrm>
              <a:off x="7294699" y="764705"/>
              <a:ext cx="4749001" cy="1900171"/>
              <a:chOff x="2063552" y="2852936"/>
              <a:chExt cx="4680520" cy="2304256"/>
            </a:xfrm>
          </p:grpSpPr>
          <p:sp>
            <p:nvSpPr>
              <p:cNvPr id="131" name="矩形: 圆角 130">
                <a:extLst>
                  <a:ext uri="{FF2B5EF4-FFF2-40B4-BE49-F238E27FC236}">
                    <a16:creationId xmlns:a16="http://schemas.microsoft.com/office/drawing/2014/main" id="{450AD153-4B56-4831-A7AD-DCB8295E34DD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D73BB">
                        <a:lumMod val="5000"/>
                        <a:lumOff val="95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ysClr val="window" lastClr="FFFFFF"/>
                    </a:gs>
                  </a:gsLst>
                  <a:lin ang="42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32" name="矩形: 圆角 131">
                <a:extLst>
                  <a:ext uri="{FF2B5EF4-FFF2-40B4-BE49-F238E27FC236}">
                    <a16:creationId xmlns:a16="http://schemas.microsoft.com/office/drawing/2014/main" id="{E194C5D8-49A3-499E-8583-BC01E5E3BF8E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F7FE6">
                        <a:alpha val="30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rgbClr val="0F7FE6">
                        <a:alpha val="30000"/>
                      </a:srgbClr>
                    </a:gs>
                  </a:gsLst>
                  <a:lin ang="66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33" name="矩形: 圆角 132">
                <a:extLst>
                  <a:ext uri="{FF2B5EF4-FFF2-40B4-BE49-F238E27FC236}">
                    <a16:creationId xmlns:a16="http://schemas.microsoft.com/office/drawing/2014/main" id="{F0A749A8-37DC-4E6B-B5DF-F01C6426FC6A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78000">
                    <a:schemeClr val="bg1">
                      <a:alpha val="0"/>
                    </a:schemeClr>
                  </a:gs>
                  <a:gs pos="22000">
                    <a:schemeClr val="bg1">
                      <a:alpha val="0"/>
                    </a:schemeClr>
                  </a:gs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34" name="矩形: 圆角 133">
                <a:extLst>
                  <a:ext uri="{FF2B5EF4-FFF2-40B4-BE49-F238E27FC236}">
                    <a16:creationId xmlns:a16="http://schemas.microsoft.com/office/drawing/2014/main" id="{20A47A15-93E3-4FBC-89BD-7575B609D927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30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35" name="矩形: 圆角 134">
                <a:extLst>
                  <a:ext uri="{FF2B5EF4-FFF2-40B4-BE49-F238E27FC236}">
                    <a16:creationId xmlns:a16="http://schemas.microsoft.com/office/drawing/2014/main" id="{B2C1BC30-E0E0-4809-B65E-C256E05F521C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126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</p:grpSp>
        <p:sp>
          <p:nvSpPr>
            <p:cNvPr id="151" name="矩形 150">
              <a:extLst>
                <a:ext uri="{FF2B5EF4-FFF2-40B4-BE49-F238E27FC236}">
                  <a16:creationId xmlns:a16="http://schemas.microsoft.com/office/drawing/2014/main" id="{E79F6328-D7ED-46C9-ACA4-C836C2D49AC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732567" y="344567"/>
              <a:ext cx="2862093" cy="842139"/>
            </a:xfrm>
            <a:prstGeom prst="rect">
              <a:avLst/>
            </a:prstGeom>
            <a:blipFill>
              <a:blip r:embed="rId10" cstate="screen">
                <a:alphaModFix amt="9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06C35EE-A1E7-442C-8137-1031205E8919}"/>
              </a:ext>
            </a:extLst>
          </p:cNvPr>
          <p:cNvGrpSpPr/>
          <p:nvPr/>
        </p:nvGrpSpPr>
        <p:grpSpPr>
          <a:xfrm>
            <a:off x="3671213" y="3837466"/>
            <a:ext cx="5294362" cy="2292081"/>
            <a:chOff x="3647728" y="3854624"/>
            <a:chExt cx="5294362" cy="2292081"/>
          </a:xfrm>
          <a:scene3d>
            <a:camera prst="orthographicFront">
              <a:rot lat="600000" lon="18900000" rev="0"/>
            </a:camera>
            <a:lightRig rig="threePt" dir="t"/>
          </a:scene3d>
        </p:grpSpPr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ECA4B649-8F46-4F89-8923-DB1E455FC30E}"/>
                </a:ext>
              </a:extLst>
            </p:cNvPr>
            <p:cNvGrpSpPr>
              <a:grpSpLocks/>
            </p:cNvGrpSpPr>
            <p:nvPr/>
          </p:nvGrpSpPr>
          <p:grpSpPr>
            <a:xfrm>
              <a:off x="4134710" y="4275798"/>
              <a:ext cx="4807380" cy="1870907"/>
              <a:chOff x="2063552" y="2852936"/>
              <a:chExt cx="4680520" cy="2304256"/>
            </a:xfrm>
          </p:grpSpPr>
          <p:sp>
            <p:nvSpPr>
              <p:cNvPr id="137" name="矩形: 圆角 136">
                <a:extLst>
                  <a:ext uri="{FF2B5EF4-FFF2-40B4-BE49-F238E27FC236}">
                    <a16:creationId xmlns:a16="http://schemas.microsoft.com/office/drawing/2014/main" id="{6B7F483C-1856-4676-B631-8124C423C699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D73BB">
                        <a:lumMod val="5000"/>
                        <a:lumOff val="95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ysClr val="window" lastClr="FFFFFF"/>
                    </a:gs>
                  </a:gsLst>
                  <a:lin ang="42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38" name="矩形: 圆角 137">
                <a:extLst>
                  <a:ext uri="{FF2B5EF4-FFF2-40B4-BE49-F238E27FC236}">
                    <a16:creationId xmlns:a16="http://schemas.microsoft.com/office/drawing/2014/main" id="{A92E64BD-3686-45A4-9179-E4E55788CFC9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F7FE6">
                        <a:alpha val="30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rgbClr val="0F7FE6">
                        <a:alpha val="30000"/>
                      </a:srgbClr>
                    </a:gs>
                  </a:gsLst>
                  <a:lin ang="66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39" name="矩形: 圆角 138">
                <a:extLst>
                  <a:ext uri="{FF2B5EF4-FFF2-40B4-BE49-F238E27FC236}">
                    <a16:creationId xmlns:a16="http://schemas.microsoft.com/office/drawing/2014/main" id="{6C836369-D64C-41D9-9CD8-B6E44B5B867B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78000">
                    <a:schemeClr val="bg1">
                      <a:alpha val="0"/>
                    </a:schemeClr>
                  </a:gs>
                  <a:gs pos="22000">
                    <a:schemeClr val="bg1">
                      <a:alpha val="0"/>
                    </a:schemeClr>
                  </a:gs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40" name="矩形: 圆角 139">
                <a:extLst>
                  <a:ext uri="{FF2B5EF4-FFF2-40B4-BE49-F238E27FC236}">
                    <a16:creationId xmlns:a16="http://schemas.microsoft.com/office/drawing/2014/main" id="{DF4A2588-857C-4B73-A754-1BDD1828590E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30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41" name="矩形: 圆角 140">
                <a:extLst>
                  <a:ext uri="{FF2B5EF4-FFF2-40B4-BE49-F238E27FC236}">
                    <a16:creationId xmlns:a16="http://schemas.microsoft.com/office/drawing/2014/main" id="{58A5013D-7CA8-44B7-AD1E-CFB7EFB07891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126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</p:grpSp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95CBCF0D-B8FB-485B-BD9C-7D7C48948F6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647728" y="3854624"/>
              <a:ext cx="2862093" cy="842139"/>
            </a:xfrm>
            <a:prstGeom prst="rect">
              <a:avLst/>
            </a:prstGeom>
            <a:blipFill>
              <a:blip r:embed="rId10" cstate="screen">
                <a:alphaModFix amt="9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A4F2634-3411-4ECB-8AC0-6BB5951DDD11}"/>
              </a:ext>
            </a:extLst>
          </p:cNvPr>
          <p:cNvGrpSpPr/>
          <p:nvPr/>
        </p:nvGrpSpPr>
        <p:grpSpPr>
          <a:xfrm>
            <a:off x="7158771" y="3193972"/>
            <a:ext cx="5325230" cy="2322970"/>
            <a:chOff x="7076009" y="3211130"/>
            <a:chExt cx="5325230" cy="2322970"/>
          </a:xfrm>
          <a:scene3d>
            <a:camera prst="orthographicFront">
              <a:rot lat="600000" lon="18900000" rev="0"/>
            </a:camera>
            <a:lightRig rig="threePt" dir="t"/>
          </a:scene3d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4F842C44-4E09-4A2A-9148-1F7E1BF59EED}"/>
                </a:ext>
              </a:extLst>
            </p:cNvPr>
            <p:cNvGrpSpPr>
              <a:grpSpLocks/>
            </p:cNvGrpSpPr>
            <p:nvPr/>
          </p:nvGrpSpPr>
          <p:grpSpPr>
            <a:xfrm>
              <a:off x="7652238" y="3632308"/>
              <a:ext cx="4749001" cy="1901792"/>
              <a:chOff x="2063552" y="2852936"/>
              <a:chExt cx="4680520" cy="2304256"/>
            </a:xfrm>
          </p:grpSpPr>
          <p:sp>
            <p:nvSpPr>
              <p:cNvPr id="143" name="矩形: 圆角 142">
                <a:extLst>
                  <a:ext uri="{FF2B5EF4-FFF2-40B4-BE49-F238E27FC236}">
                    <a16:creationId xmlns:a16="http://schemas.microsoft.com/office/drawing/2014/main" id="{194415C3-D29F-431B-A9F2-44A7E286FD91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D73BB">
                        <a:lumMod val="5000"/>
                        <a:lumOff val="95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ysClr val="window" lastClr="FFFFFF"/>
                    </a:gs>
                  </a:gsLst>
                  <a:lin ang="42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44" name="矩形: 圆角 143">
                <a:extLst>
                  <a:ext uri="{FF2B5EF4-FFF2-40B4-BE49-F238E27FC236}">
                    <a16:creationId xmlns:a16="http://schemas.microsoft.com/office/drawing/2014/main" id="{A7D63D3B-81FE-4B0E-B6FF-EFBE56D9CD1B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F7FE6">
                        <a:alpha val="30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rgbClr val="0F7FE6">
                        <a:alpha val="30000"/>
                      </a:srgbClr>
                    </a:gs>
                  </a:gsLst>
                  <a:lin ang="66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45" name="矩形: 圆角 144">
                <a:extLst>
                  <a:ext uri="{FF2B5EF4-FFF2-40B4-BE49-F238E27FC236}">
                    <a16:creationId xmlns:a16="http://schemas.microsoft.com/office/drawing/2014/main" id="{18CFF1CE-40E3-4CAA-8317-142920F9033A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78000">
                    <a:schemeClr val="bg1">
                      <a:alpha val="0"/>
                    </a:schemeClr>
                  </a:gs>
                  <a:gs pos="22000">
                    <a:schemeClr val="bg1">
                      <a:alpha val="0"/>
                    </a:schemeClr>
                  </a:gs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46" name="矩形: 圆角 145">
                <a:extLst>
                  <a:ext uri="{FF2B5EF4-FFF2-40B4-BE49-F238E27FC236}">
                    <a16:creationId xmlns:a16="http://schemas.microsoft.com/office/drawing/2014/main" id="{C553A916-D891-488F-A6A0-1C38983F6ADF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30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47" name="矩形: 圆角 146">
                <a:extLst>
                  <a:ext uri="{FF2B5EF4-FFF2-40B4-BE49-F238E27FC236}">
                    <a16:creationId xmlns:a16="http://schemas.microsoft.com/office/drawing/2014/main" id="{8916F1D8-8566-4EF6-A15D-DABF78F27617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126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</p:grp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BD4946C6-B7B9-461F-9449-7A768B4CCF6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7076009" y="3211130"/>
              <a:ext cx="2862093" cy="842139"/>
            </a:xfrm>
            <a:prstGeom prst="rect">
              <a:avLst/>
            </a:prstGeom>
            <a:blipFill>
              <a:blip r:embed="rId10" cstate="screen">
                <a:alphaModFix amt="9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B056AB7C-B116-484C-9070-3609208D1250}"/>
              </a:ext>
            </a:extLst>
          </p:cNvPr>
          <p:cNvSpPr txBox="1"/>
          <p:nvPr/>
        </p:nvSpPr>
        <p:spPr>
          <a:xfrm>
            <a:off x="1404852" y="2109458"/>
            <a:ext cx="3134565" cy="1228028"/>
          </a:xfrm>
          <a:prstGeom prst="rect">
            <a:avLst/>
          </a:prstGeom>
          <a:noFill/>
          <a:effectLst/>
          <a:scene3d>
            <a:camera prst="orthographicFront">
              <a:rot lat="600000" lon="18900000" rev="0"/>
            </a:camera>
            <a:lightRig rig="threePt" dir="t"/>
          </a:scene3d>
        </p:spPr>
        <p:txBody>
          <a:bodyPr wrap="square" lIns="73152" tIns="36576" rIns="73152" bIns="36576">
            <a:spAutoFit/>
          </a:bodyPr>
          <a:lstStyle/>
          <a:p>
            <a:pPr marL="171450" indent="-171450">
              <a:spcBef>
                <a:spcPts val="600"/>
              </a:spcBef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电器件保修期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个月不限里程。</a:t>
            </a:r>
          </a:p>
          <a:p>
            <a:pPr marL="171450" indent="-171450">
              <a:spcBef>
                <a:spcPts val="600"/>
              </a:spcBef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首年内，在保零部件可进行免责维修处理。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一年内定期保养赠送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元配件兑换券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+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柴油粗滤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+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柴油精滤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（不含水寒宝）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。 </a:t>
            </a:r>
          </a:p>
          <a:p>
            <a:pPr marL="171450" indent="-171450">
              <a:spcBef>
                <a:spcPts val="600"/>
              </a:spcBef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注册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e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随行赠送暖心护航包一个。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1FFD95C-CFDB-4FDF-B5FC-CADFB707ED0D}"/>
              </a:ext>
            </a:extLst>
          </p:cNvPr>
          <p:cNvSpPr txBox="1"/>
          <p:nvPr/>
        </p:nvSpPr>
        <p:spPr>
          <a:xfrm>
            <a:off x="5502632" y="1487603"/>
            <a:ext cx="2569279" cy="1166473"/>
          </a:xfrm>
          <a:prstGeom prst="rect">
            <a:avLst/>
          </a:prstGeom>
          <a:noFill/>
          <a:effectLst/>
          <a:scene3d>
            <a:camera prst="orthographicFront">
              <a:rot lat="600000" lon="18900000" rev="0"/>
            </a:camera>
            <a:lightRig rig="threePt" dir="t"/>
          </a:scene3d>
        </p:spPr>
        <p:txBody>
          <a:bodyPr wrap="square" lIns="73152" tIns="36576" rIns="73152" bIns="36576" numCol="1">
            <a:spAutoFit/>
          </a:bodyPr>
          <a:lstStyle>
            <a:defPPr>
              <a:defRPr lang="zh-CN"/>
            </a:defPPr>
            <a:lvl1pPr>
              <a:spcBef>
                <a:spcPts val="600"/>
              </a:spcBef>
              <a:buClr>
                <a:srgbClr val="C00000"/>
              </a:buClr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+mn-ea"/>
                <a:ea typeface="+mn-ea"/>
              </a:rPr>
              <a:t>保修期</a:t>
            </a:r>
            <a:r>
              <a:rPr lang="en-US" altLang="zh-CN" sz="1400" dirty="0">
                <a:latin typeface="+mn-ea"/>
                <a:ea typeface="+mn-ea"/>
              </a:rPr>
              <a:t>36</a:t>
            </a:r>
            <a:r>
              <a:rPr lang="zh-CN" altLang="en-US" sz="1400" dirty="0">
                <a:latin typeface="+mn-ea"/>
                <a:ea typeface="+mn-ea"/>
              </a:rPr>
              <a:t>个月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+mn-ea"/>
                <a:ea typeface="+mn-ea"/>
              </a:rPr>
              <a:t>服务站专属工位服务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+mn-ea"/>
                <a:ea typeface="+mn-ea"/>
              </a:rPr>
              <a:t>服务享受优先派工权利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+mn-ea"/>
                <a:ea typeface="+mn-ea"/>
              </a:rPr>
              <a:t>赠送三年内免费保养服务 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3D1BF77-6A05-4DA3-BFD5-83ECC13FC897}"/>
              </a:ext>
            </a:extLst>
          </p:cNvPr>
          <p:cNvSpPr txBox="1"/>
          <p:nvPr/>
        </p:nvSpPr>
        <p:spPr>
          <a:xfrm>
            <a:off x="5743973" y="4474982"/>
            <a:ext cx="2633515" cy="581698"/>
          </a:xfrm>
          <a:prstGeom prst="rect">
            <a:avLst/>
          </a:prstGeom>
          <a:noFill/>
          <a:effectLst/>
          <a:scene3d>
            <a:camera prst="orthographicFront">
              <a:rot lat="600000" lon="18900000" rev="0"/>
            </a:camera>
            <a:lightRig rig="threePt" dir="t"/>
          </a:scene3d>
        </p:spPr>
        <p:txBody>
          <a:bodyPr wrap="square" lIns="73152" tIns="36576" rIns="73152" bIns="36576" numCol="1">
            <a:spAutoFit/>
          </a:bodyPr>
          <a:lstStyle>
            <a:defPPr>
              <a:defRPr lang="zh-CN"/>
            </a:defPPr>
            <a:lvl1pPr>
              <a:spcBef>
                <a:spcPts val="600"/>
              </a:spcBef>
              <a:buClr>
                <a:srgbClr val="C00000"/>
              </a:buClr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+mn-ea"/>
                <a:ea typeface="+mn-ea"/>
              </a:rPr>
              <a:t>主动上门巡回服务一次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+mn-ea"/>
                <a:ea typeface="+mn-ea"/>
              </a:rPr>
              <a:t>批量购车首年免费车队管理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BBF3FBB-14E6-451D-B48D-CCA80C8CA652}"/>
              </a:ext>
            </a:extLst>
          </p:cNvPr>
          <p:cNvSpPr txBox="1"/>
          <p:nvPr/>
        </p:nvSpPr>
        <p:spPr>
          <a:xfrm>
            <a:off x="8574725" y="3799675"/>
            <a:ext cx="3499428" cy="1197251"/>
          </a:xfrm>
          <a:prstGeom prst="rect">
            <a:avLst/>
          </a:prstGeom>
          <a:noFill/>
          <a:effectLst/>
          <a:scene3d>
            <a:camera prst="orthographicFront">
              <a:rot lat="600000" lon="18900000" rev="0"/>
            </a:camera>
            <a:lightRig rig="threePt" dir="t"/>
          </a:scene3d>
        </p:spPr>
        <p:txBody>
          <a:bodyPr wrap="square" lIns="73152" tIns="36576" rIns="73152" bIns="36576" numCol="1">
            <a:spAutoFit/>
          </a:bodyPr>
          <a:lstStyle>
            <a:defPPr>
              <a:defRPr lang="zh-CN"/>
            </a:defPPr>
            <a:lvl1pPr>
              <a:spcBef>
                <a:spcPts val="600"/>
              </a:spcBef>
              <a:buClr>
                <a:srgbClr val="C00000"/>
              </a:buClr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  <a:ea typeface="+mn-ea"/>
              </a:rPr>
              <a:t>主动上门巡回服务一次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+mn-ea"/>
                <a:ea typeface="+mn-ea"/>
              </a:rPr>
              <a:t>10</a:t>
            </a:r>
            <a:r>
              <a:rPr lang="zh-CN" altLang="en-US" sz="1200" dirty="0">
                <a:latin typeface="+mn-ea"/>
                <a:ea typeface="+mn-ea"/>
              </a:rPr>
              <a:t>万公里免责保修服务</a:t>
            </a:r>
            <a:r>
              <a:rPr lang="zh-CN" altLang="en-US" dirty="0">
                <a:latin typeface="+mn-ea"/>
                <a:ea typeface="+mn-ea"/>
              </a:rPr>
              <a:t>（不追究客户使用责任）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  <a:ea typeface="+mn-ea"/>
              </a:rPr>
              <a:t>用户进站第一、二次定期保养，买机油送</a:t>
            </a:r>
            <a:r>
              <a:rPr lang="en-US" altLang="zh-CN" sz="1200" dirty="0">
                <a:latin typeface="+mn-ea"/>
                <a:ea typeface="+mn-ea"/>
              </a:rPr>
              <a:t>100</a:t>
            </a:r>
            <a:r>
              <a:rPr lang="zh-CN" altLang="en-US" sz="1200" dirty="0">
                <a:latin typeface="+mn-ea"/>
                <a:ea typeface="+mn-ea"/>
              </a:rPr>
              <a:t>元配件兑换券</a:t>
            </a:r>
            <a:r>
              <a:rPr lang="en-US" altLang="zh-CN" sz="1200" dirty="0">
                <a:latin typeface="+mn-ea"/>
                <a:ea typeface="+mn-ea"/>
              </a:rPr>
              <a:t>+</a:t>
            </a:r>
            <a:r>
              <a:rPr lang="zh-CN" altLang="en-US" sz="1200" dirty="0">
                <a:latin typeface="+mn-ea"/>
                <a:ea typeface="+mn-ea"/>
              </a:rPr>
              <a:t>滤芯（</a:t>
            </a:r>
            <a:r>
              <a:rPr lang="zh-CN" altLang="en-US" sz="1050" dirty="0">
                <a:latin typeface="+mn-ea"/>
                <a:ea typeface="+mn-ea"/>
              </a:rPr>
              <a:t>柴滤不含水寒宝）</a:t>
            </a:r>
            <a:r>
              <a:rPr lang="zh-CN" altLang="en-US" sz="1200" dirty="0">
                <a:latin typeface="+mn-ea"/>
                <a:ea typeface="+mn-ea"/>
              </a:rPr>
              <a:t>。</a:t>
            </a:r>
            <a:endParaRPr lang="en-US" altLang="zh-CN" sz="1200" dirty="0">
              <a:latin typeface="+mn-ea"/>
              <a:ea typeface="+mn-ea"/>
            </a:endParaRPr>
          </a:p>
          <a:p>
            <a:pPr>
              <a:buClr>
                <a:schemeClr val="bg1"/>
              </a:buClr>
            </a:pPr>
            <a:r>
              <a:rPr lang="zh-CN" altLang="en-US" dirty="0">
                <a:latin typeface="+mn-ea"/>
                <a:ea typeface="+mn-ea"/>
              </a:rPr>
              <a:t>  （必须在陕汽站保养）</a:t>
            </a:r>
            <a:endParaRPr lang="zh-CN" altLang="en-US" sz="1100" dirty="0">
              <a:latin typeface="+mn-ea"/>
              <a:ea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7C6D1AA-66B3-4CD9-8A8B-1867FB886E1C}"/>
              </a:ext>
            </a:extLst>
          </p:cNvPr>
          <p:cNvGrpSpPr/>
          <p:nvPr/>
        </p:nvGrpSpPr>
        <p:grpSpPr>
          <a:xfrm>
            <a:off x="8265625" y="829775"/>
            <a:ext cx="4975079" cy="874085"/>
            <a:chOff x="8700044" y="970739"/>
            <a:chExt cx="4975079" cy="874085"/>
          </a:xfrm>
          <a:scene3d>
            <a:camera prst="orthographicFront">
              <a:rot lat="600000" lon="18900000" rev="0"/>
            </a:camera>
            <a:lightRig rig="threePt" dir="t"/>
          </a:scene3d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5D3592E-04F8-4E8C-873D-C576330161A5}"/>
                </a:ext>
              </a:extLst>
            </p:cNvPr>
            <p:cNvSpPr txBox="1"/>
            <p:nvPr/>
          </p:nvSpPr>
          <p:spPr>
            <a:xfrm>
              <a:off x="8700044" y="970739"/>
              <a:ext cx="3502226" cy="874085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 numCol="1">
              <a:spAutoFit/>
            </a:bodyPr>
            <a:lstStyle>
              <a:defPPr>
                <a:defRPr lang="zh-CN"/>
              </a:defPPr>
              <a:lvl1pPr>
                <a:spcBef>
                  <a:spcPts val="600"/>
                </a:spcBef>
                <a:buClr>
                  <a:srgbClr val="C00000"/>
                </a:buClr>
                <a:defRPr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+mn-ea"/>
                  <a:ea typeface="+mn-ea"/>
                </a:rPr>
                <a:t>终身循环保修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+mn-ea"/>
                  <a:ea typeface="+mn-ea"/>
                </a:rPr>
                <a:t>终身免费维修</a:t>
              </a:r>
            </a:p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+mn-ea"/>
                  <a:ea typeface="+mn-ea"/>
                </a:rPr>
                <a:t>终身驾驶培训</a:t>
              </a:r>
              <a:endParaRPr lang="en-US" altLang="zh-CN" sz="1400" dirty="0">
                <a:latin typeface="+mn-ea"/>
                <a:ea typeface="+mn-ea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8314E3D1-F78B-439A-87A0-1200362722BF}"/>
                </a:ext>
              </a:extLst>
            </p:cNvPr>
            <p:cNvSpPr txBox="1"/>
            <p:nvPr/>
          </p:nvSpPr>
          <p:spPr>
            <a:xfrm>
              <a:off x="10172897" y="970739"/>
              <a:ext cx="3502226" cy="874085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 numCol="1">
              <a:spAutoFit/>
            </a:bodyPr>
            <a:lstStyle>
              <a:defPPr>
                <a:defRPr lang="zh-CN"/>
              </a:defPPr>
              <a:lvl1pPr>
                <a:spcBef>
                  <a:spcPts val="600"/>
                </a:spcBef>
                <a:buClr>
                  <a:srgbClr val="C00000"/>
                </a:buClr>
                <a:defRPr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+mn-ea"/>
                  <a:ea typeface="+mn-ea"/>
                </a:rPr>
                <a:t>终身赠送滤芯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+mn-ea"/>
                  <a:ea typeface="+mn-ea"/>
                </a:rPr>
                <a:t>终身技术支持</a:t>
              </a:r>
            </a:p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+mn-ea"/>
                  <a:ea typeface="+mn-ea"/>
                </a:rPr>
                <a:t>终身智能管控</a:t>
              </a:r>
              <a:endParaRPr lang="en-US" altLang="zh-CN" sz="1400" dirty="0">
                <a:latin typeface="+mn-ea"/>
                <a:ea typeface="+mn-ea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F1634A5C-066D-4F5F-8B7E-F306373D8773}"/>
              </a:ext>
            </a:extLst>
          </p:cNvPr>
          <p:cNvPicPr>
            <a:picLocks/>
          </p:cNvPicPr>
          <p:nvPr/>
        </p:nvPicPr>
        <p:blipFill rotWithShape="1">
          <a:blip r:embed="rId12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4884512" y="4676951"/>
            <a:ext cx="11737304" cy="667099"/>
          </a:xfrm>
          <a:prstGeom prst="rect">
            <a:avLst/>
          </a:prstGeom>
        </p:spPr>
      </p:pic>
      <p:pic>
        <p:nvPicPr>
          <p:cNvPr id="110" name="图片 109">
            <a:extLst>
              <a:ext uri="{FF2B5EF4-FFF2-40B4-BE49-F238E27FC236}">
                <a16:creationId xmlns:a16="http://schemas.microsoft.com/office/drawing/2014/main" id="{1D20C825-B97D-457C-ADEF-91928216E5FA}"/>
              </a:ext>
            </a:extLst>
          </p:cNvPr>
          <p:cNvPicPr>
            <a:picLocks/>
          </p:cNvPicPr>
          <p:nvPr/>
        </p:nvPicPr>
        <p:blipFill rotWithShape="1">
          <a:blip r:embed="rId9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1508807" y="2340843"/>
            <a:ext cx="11737304" cy="671031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id="{4A7F918C-70EC-4F4A-870A-E30D674845DA}"/>
              </a:ext>
            </a:extLst>
          </p:cNvPr>
          <p:cNvPicPr>
            <a:picLocks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-1552892" y="2893287"/>
            <a:ext cx="8751268" cy="914570"/>
          </a:xfrm>
          <a:prstGeom prst="rect">
            <a:avLst/>
          </a:prstGeom>
        </p:spPr>
      </p:pic>
      <p:pic>
        <p:nvPicPr>
          <p:cNvPr id="38" name="车5">
            <a:extLst>
              <a:ext uri="{FF2B5EF4-FFF2-40B4-BE49-F238E27FC236}">
                <a16:creationId xmlns:a16="http://schemas.microsoft.com/office/drawing/2014/main" id="{318E3128-1372-4498-B270-A6F1B46E4CA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3727" y="5000517"/>
            <a:ext cx="1542250" cy="1073568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</p:spPr>
      </p:pic>
      <p:pic>
        <p:nvPicPr>
          <p:cNvPr id="37" name="车4">
            <a:extLst>
              <a:ext uri="{FF2B5EF4-FFF2-40B4-BE49-F238E27FC236}">
                <a16:creationId xmlns:a16="http://schemas.microsoft.com/office/drawing/2014/main" id="{E8EF6916-B658-439F-A0CE-C146C5AF242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5751" y="5545600"/>
            <a:ext cx="2057126" cy="1156484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</p:spPr>
      </p:pic>
      <p:pic>
        <p:nvPicPr>
          <p:cNvPr id="35" name="车3">
            <a:extLst>
              <a:ext uri="{FF2B5EF4-FFF2-40B4-BE49-F238E27FC236}">
                <a16:creationId xmlns:a16="http://schemas.microsoft.com/office/drawing/2014/main" id="{8BE2EBBF-9D99-4F6A-9ADE-58BB8B5F569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7160" y="2141192"/>
            <a:ext cx="1751156" cy="1198642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</p:spPr>
      </p:pic>
      <p:pic>
        <p:nvPicPr>
          <p:cNvPr id="78" name="车2">
            <a:extLst>
              <a:ext uri="{FF2B5EF4-FFF2-40B4-BE49-F238E27FC236}">
                <a16:creationId xmlns:a16="http://schemas.microsoft.com/office/drawing/2014/main" id="{BF620980-39AD-4DA3-B172-95572C1A5ABB}"/>
              </a:ext>
            </a:extLst>
          </p:cNvPr>
          <p:cNvPicPr>
            <a:picLocks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6063" y="2906065"/>
            <a:ext cx="1590102" cy="1169206"/>
          </a:xfrm>
          <a:prstGeom prst="rect">
            <a:avLst/>
          </a:prstGeom>
          <a:scene3d>
            <a:camera prst="orthographicFront"/>
            <a:lightRig rig="threePt" dir="t"/>
          </a:scene3d>
        </p:spPr>
      </p:pic>
      <p:pic>
        <p:nvPicPr>
          <p:cNvPr id="36" name="车1">
            <a:extLst>
              <a:ext uri="{FF2B5EF4-FFF2-40B4-BE49-F238E27FC236}">
                <a16:creationId xmlns:a16="http://schemas.microsoft.com/office/drawing/2014/main" id="{421444CC-37A5-48C7-A96D-8110D551915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05" r="-1691"/>
          <a:stretch/>
        </p:blipFill>
        <p:spPr>
          <a:xfrm>
            <a:off x="711119" y="3451795"/>
            <a:ext cx="1671252" cy="1196566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</p:spPr>
      </p:pic>
      <p:sp>
        <p:nvSpPr>
          <p:cNvPr id="41" name="6300牵引车">
            <a:extLst>
              <a:ext uri="{FF2B5EF4-FFF2-40B4-BE49-F238E27FC236}">
                <a16:creationId xmlns:a16="http://schemas.microsoft.com/office/drawing/2014/main" id="{863963A1-6CBF-4D08-8587-19E3ABE2F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0735" y="2763577"/>
            <a:ext cx="3157513" cy="70074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600000" lon="189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 numCol="1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>
              <a:lnSpc>
                <a:spcPct val="80000"/>
              </a:lnSpc>
            </a:pPr>
            <a:r>
              <a:rPr lang="zh-CN" altLang="en-US" sz="2400" dirty="0">
                <a:solidFill>
                  <a:srgbClr val="F6D13E"/>
                </a:solidFill>
              </a:rPr>
              <a:t>国</a:t>
            </a:r>
            <a:r>
              <a:rPr lang="en-US" altLang="zh-CN" sz="2400" dirty="0">
                <a:solidFill>
                  <a:srgbClr val="F6D13E"/>
                </a:solidFill>
              </a:rPr>
              <a:t>AX </a:t>
            </a:r>
          </a:p>
          <a:p>
            <a:pPr algn="l">
              <a:lnSpc>
                <a:spcPct val="80000"/>
              </a:lnSpc>
            </a:pPr>
            <a:r>
              <a:rPr lang="en-US" altLang="zh-CN" sz="2400" dirty="0">
                <a:effectLst>
                  <a:outerShdw blurRad="101600" dist="254000" dir="7680000" kx="1300200" algn="ctr" rotWithShape="0">
                    <a:prstClr val="black">
                      <a:alpha val="30000"/>
                    </a:prstClr>
                  </a:outerShdw>
                </a:effectLst>
              </a:rPr>
              <a:t>6300</a:t>
            </a:r>
            <a:r>
              <a:rPr lang="zh-CN" altLang="en-US" sz="2400" dirty="0">
                <a:effectLst>
                  <a:outerShdw blurRad="101600" dist="254000" dir="7680000" kx="1300200" algn="ctr" rotWithShape="0">
                    <a:prstClr val="black">
                      <a:alpha val="30000"/>
                    </a:prstClr>
                  </a:outerShdw>
                </a:effectLst>
              </a:rPr>
              <a:t>牵引车</a:t>
            </a:r>
          </a:p>
        </p:txBody>
      </p:sp>
      <p:sp>
        <p:nvSpPr>
          <p:cNvPr id="42" name="柴油版煤炭运输牵引车">
            <a:extLst>
              <a:ext uri="{FF2B5EF4-FFF2-40B4-BE49-F238E27FC236}">
                <a16:creationId xmlns:a16="http://schemas.microsoft.com/office/drawing/2014/main" id="{C035E068-626A-4113-90F4-4778D332D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3186" y="2135035"/>
            <a:ext cx="3747922" cy="70074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600000" lon="189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 numCol="1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>
              <a:lnSpc>
                <a:spcPct val="80000"/>
              </a:lnSpc>
            </a:pPr>
            <a:r>
              <a:rPr lang="zh-CN" altLang="en-US" sz="2400" dirty="0">
                <a:solidFill>
                  <a:srgbClr val="F6D13E"/>
                </a:solidFill>
              </a:rPr>
              <a:t>国</a:t>
            </a:r>
            <a:r>
              <a:rPr lang="en-US" altLang="zh-CN" sz="2400" dirty="0">
                <a:solidFill>
                  <a:srgbClr val="F6D13E"/>
                </a:solidFill>
              </a:rPr>
              <a:t>AX </a:t>
            </a:r>
            <a:r>
              <a:rPr lang="zh-CN" altLang="en-US" sz="2400" dirty="0">
                <a:solidFill>
                  <a:srgbClr val="F6D13E"/>
                </a:solidFill>
              </a:rPr>
              <a:t>柴油版</a:t>
            </a:r>
            <a:endParaRPr lang="en-US" altLang="zh-CN" sz="2400" dirty="0">
              <a:solidFill>
                <a:srgbClr val="F6D13E"/>
              </a:solidFill>
            </a:endParaRPr>
          </a:p>
          <a:p>
            <a:pPr algn="l">
              <a:lnSpc>
                <a:spcPct val="80000"/>
              </a:lnSpc>
            </a:pPr>
            <a:r>
              <a:rPr lang="zh-CN" altLang="en-US" sz="2400" dirty="0">
                <a:effectLst>
                  <a:outerShdw blurRad="101600" dist="254000" dir="7680000" kx="1300200" algn="ctr" rotWithShape="0">
                    <a:prstClr val="black">
                      <a:alpha val="30000"/>
                    </a:prstClr>
                  </a:outerShdw>
                </a:effectLst>
              </a:rPr>
              <a:t>煤炭运输牵引车</a:t>
            </a:r>
          </a:p>
        </p:txBody>
      </p:sp>
      <p:sp>
        <p:nvSpPr>
          <p:cNvPr id="43" name="国AX 标载自卸车型">
            <a:extLst>
              <a:ext uri="{FF2B5EF4-FFF2-40B4-BE49-F238E27FC236}">
                <a16:creationId xmlns:a16="http://schemas.microsoft.com/office/drawing/2014/main" id="{28E75128-DC3F-45A9-ACA2-C373F8F0BF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3964" y="5554798"/>
            <a:ext cx="3157514" cy="70074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600000" lon="189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 numCol="1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>
              <a:lnSpc>
                <a:spcPct val="80000"/>
              </a:lnSpc>
            </a:pPr>
            <a:r>
              <a:rPr lang="zh-CN" altLang="en-US" sz="2400" dirty="0">
                <a:solidFill>
                  <a:srgbClr val="F6D13E"/>
                </a:solidFill>
              </a:rPr>
              <a:t>国</a:t>
            </a:r>
            <a:r>
              <a:rPr lang="en-US" altLang="zh-CN" sz="2400" dirty="0">
                <a:solidFill>
                  <a:srgbClr val="F6D13E"/>
                </a:solidFill>
              </a:rPr>
              <a:t>AX </a:t>
            </a:r>
          </a:p>
          <a:p>
            <a:pPr algn="l">
              <a:lnSpc>
                <a:spcPct val="80000"/>
              </a:lnSpc>
            </a:pPr>
            <a:r>
              <a:rPr lang="zh-CN" altLang="en-US" sz="2400" dirty="0">
                <a:effectLst>
                  <a:outerShdw blurRad="101600" dist="254000" dir="7680000" kx="1300200" algn="ctr" rotWithShape="0">
                    <a:prstClr val="black">
                      <a:alpha val="30000"/>
                    </a:prstClr>
                  </a:outerShdw>
                </a:effectLst>
              </a:rPr>
              <a:t>标载自卸车型</a:t>
            </a:r>
          </a:p>
        </p:txBody>
      </p:sp>
      <p:sp>
        <p:nvSpPr>
          <p:cNvPr id="44" name="550马力以上">
            <a:extLst>
              <a:ext uri="{FF2B5EF4-FFF2-40B4-BE49-F238E27FC236}">
                <a16:creationId xmlns:a16="http://schemas.microsoft.com/office/drawing/2014/main" id="{D194C561-5703-4483-B04E-58AEC7E479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7423" y="3363642"/>
            <a:ext cx="3899494" cy="70074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600000" lon="189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>
                <a:solidFill>
                  <a:srgbClr val="F6D13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国</a:t>
            </a:r>
            <a:r>
              <a:rPr lang="en-US" altLang="zh-CN" sz="2400" dirty="0">
                <a:solidFill>
                  <a:srgbClr val="F6D13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AX </a:t>
            </a:r>
            <a:r>
              <a:rPr lang="zh-CN" altLang="en-US" sz="2400" dirty="0">
                <a:solidFill>
                  <a:srgbClr val="F6D13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柴油版</a:t>
            </a:r>
            <a:endParaRPr lang="en-US" altLang="zh-CN" sz="2400" dirty="0">
              <a:solidFill>
                <a:srgbClr val="F6D13E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dirty="0">
                <a:solidFill>
                  <a:schemeClr val="bg1"/>
                </a:solidFill>
                <a:effectLst>
                  <a:outerShdw blurRad="101600" dist="254000" dir="7680000" kx="1300200" algn="ctr" rotWithShape="0">
                    <a:prstClr val="black">
                      <a:alpha val="3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550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101600" dist="254000" dir="7680000" kx="1300200" algn="ctr" rotWithShape="0">
                    <a:prstClr val="black">
                      <a:alpha val="3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马力以上</a:t>
            </a:r>
          </a:p>
        </p:txBody>
      </p:sp>
      <p:sp>
        <p:nvSpPr>
          <p:cNvPr id="45" name="国AX 全系载货车">
            <a:extLst>
              <a:ext uri="{FF2B5EF4-FFF2-40B4-BE49-F238E27FC236}">
                <a16:creationId xmlns:a16="http://schemas.microsoft.com/office/drawing/2014/main" id="{32D81016-67F1-4F3A-A0F4-EA19F711A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77422" y="5006124"/>
            <a:ext cx="2997245" cy="70074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600000" lon="189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 numCol="1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>
              <a:lnSpc>
                <a:spcPct val="80000"/>
              </a:lnSpc>
            </a:pPr>
            <a:r>
              <a:rPr lang="zh-CN" altLang="en-US" sz="2400" dirty="0">
                <a:solidFill>
                  <a:srgbClr val="F6D13E"/>
                </a:solidFill>
              </a:rPr>
              <a:t>国</a:t>
            </a:r>
            <a:r>
              <a:rPr lang="en-US" altLang="zh-CN" sz="2400" dirty="0">
                <a:solidFill>
                  <a:srgbClr val="F6D13E"/>
                </a:solidFill>
              </a:rPr>
              <a:t>AX  </a:t>
            </a:r>
          </a:p>
          <a:p>
            <a:pPr algn="l">
              <a:lnSpc>
                <a:spcPct val="80000"/>
              </a:lnSpc>
            </a:pPr>
            <a:r>
              <a:rPr lang="zh-CN" altLang="en-US" sz="2400" dirty="0">
                <a:effectLst>
                  <a:outerShdw blurRad="101600" dist="254000" dir="7680000" kx="1300200" algn="ctr" rotWithShape="0">
                    <a:prstClr val="black">
                      <a:alpha val="30000"/>
                    </a:prstClr>
                  </a:outerShdw>
                </a:effectLst>
              </a:rPr>
              <a:t>全系载货车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D09F4F0-1B2B-42CA-AEFA-798B4E3F3AB6}"/>
              </a:ext>
            </a:extLst>
          </p:cNvPr>
          <p:cNvGrpSpPr/>
          <p:nvPr/>
        </p:nvGrpSpPr>
        <p:grpSpPr>
          <a:xfrm>
            <a:off x="2179421" y="4113873"/>
            <a:ext cx="2409555" cy="278573"/>
            <a:chOff x="2230297" y="4136885"/>
            <a:chExt cx="2409555" cy="278573"/>
          </a:xfrm>
        </p:grpSpPr>
        <p:sp>
          <p:nvSpPr>
            <p:cNvPr id="173" name="矩形: 圆角 172">
              <a:extLst>
                <a:ext uri="{FF2B5EF4-FFF2-40B4-BE49-F238E27FC236}">
                  <a16:creationId xmlns:a16="http://schemas.microsoft.com/office/drawing/2014/main" id="{DE832F62-9253-4964-A8BE-6186A25E2A1A}"/>
                </a:ext>
              </a:extLst>
            </p:cNvPr>
            <p:cNvSpPr/>
            <p:nvPr/>
          </p:nvSpPr>
          <p:spPr>
            <a:xfrm>
              <a:off x="2230297" y="4177448"/>
              <a:ext cx="2348538" cy="238010"/>
            </a:xfrm>
            <a:prstGeom prst="roundRect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  <a:effectLst>
              <a:softEdge rad="50800"/>
            </a:effectLst>
            <a:scene3d>
              <a:camera prst="perspectiveRelaxed">
                <a:rot lat="20318294" lon="18753844" rev="1907475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FED900CC-AD0E-4429-BC61-B2551C97F77D}"/>
                </a:ext>
              </a:extLst>
            </p:cNvPr>
            <p:cNvSpPr/>
            <p:nvPr/>
          </p:nvSpPr>
          <p:spPr>
            <a:xfrm>
              <a:off x="2239373" y="4136885"/>
              <a:ext cx="2385223" cy="238010"/>
            </a:xfrm>
            <a:prstGeom prst="roundRect">
              <a:avLst/>
            </a:prstGeom>
            <a:solidFill>
              <a:srgbClr val="F6D13E"/>
            </a:solidFill>
            <a:ln>
              <a:noFill/>
            </a:ln>
            <a:scene3d>
              <a:camera prst="orthographicFront">
                <a:rot lat="600000" lon="189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3" name="X500Pro超值版/X500V旗舰版">
              <a:extLst>
                <a:ext uri="{FF2B5EF4-FFF2-40B4-BE49-F238E27FC236}">
                  <a16:creationId xmlns:a16="http://schemas.microsoft.com/office/drawing/2014/main" id="{9668849A-1CF2-477D-BDBD-5A7EABE974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91314" y="4142150"/>
              <a:ext cx="2348538" cy="243143"/>
            </a:xfrm>
            <a:prstGeom prst="rect">
              <a:avLst/>
            </a:prstGeom>
            <a:noFill/>
            <a:effectLst/>
            <a:scene3d>
              <a:camera prst="orthographicFront">
                <a:rot lat="600000" lon="18900000" rev="0"/>
              </a:camera>
              <a:lightRig rig="threePt" dir="t"/>
            </a:scene3d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>
                <a:spcBef>
                  <a:spcPts val="600"/>
                </a:spcBef>
                <a:buClr>
                  <a:srgbClr val="C00000"/>
                </a:buClr>
                <a:defRPr sz="1100">
                  <a:solidFill>
                    <a:schemeClr val="bg1"/>
                  </a:solidFill>
                  <a:latin typeface="+mn-ea"/>
                </a:defRPr>
              </a:lvl1pPr>
            </a:lstStyle>
            <a:p>
              <a:r>
                <a:rPr lang="en-US" altLang="zh-CN" dirty="0">
                  <a:solidFill>
                    <a:srgbClr val="0624A0"/>
                  </a:solidFill>
                </a:rPr>
                <a:t>X500Pro</a:t>
              </a:r>
              <a:r>
                <a:rPr lang="zh-CN" altLang="en-US" dirty="0">
                  <a:solidFill>
                    <a:srgbClr val="0624A0"/>
                  </a:solidFill>
                </a:rPr>
                <a:t>超值版  </a:t>
              </a:r>
              <a:r>
                <a:rPr lang="en-US" altLang="zh-CN" dirty="0">
                  <a:solidFill>
                    <a:schemeClr val="accent2"/>
                  </a:solidFill>
                </a:rPr>
                <a:t>/ </a:t>
              </a:r>
              <a:r>
                <a:rPr lang="en-US" altLang="zh-CN" dirty="0">
                  <a:solidFill>
                    <a:srgbClr val="0624A0"/>
                  </a:solidFill>
                </a:rPr>
                <a:t> X500V</a:t>
              </a:r>
              <a:r>
                <a:rPr lang="zh-CN" altLang="en-US" dirty="0">
                  <a:solidFill>
                    <a:srgbClr val="0624A0"/>
                  </a:solidFill>
                </a:rPr>
                <a:t>旗舰版</a:t>
              </a:r>
            </a:p>
          </p:txBody>
        </p:sp>
      </p:grpSp>
      <p:pic>
        <p:nvPicPr>
          <p:cNvPr id="47" name="白色光效2" descr="图片包含 室内, 餐桌, 就坐&#10;&#10;描述已自动生成">
            <a:extLst>
              <a:ext uri="{FF2B5EF4-FFF2-40B4-BE49-F238E27FC236}">
                <a16:creationId xmlns:a16="http://schemas.microsoft.com/office/drawing/2014/main" id="{89C47463-7BCF-45A1-B73A-7FACBA953CDD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992649">
            <a:off x="-962844" y="3308327"/>
            <a:ext cx="7505400" cy="2173781"/>
          </a:xfrm>
          <a:prstGeom prst="rect">
            <a:avLst/>
          </a:prstGeom>
        </p:spPr>
      </p:pic>
      <p:pic>
        <p:nvPicPr>
          <p:cNvPr id="49" name="白色光效3" descr="图片包含 室内, 餐桌, 就坐&#10;&#10;描述已自动生成">
            <a:extLst>
              <a:ext uri="{FF2B5EF4-FFF2-40B4-BE49-F238E27FC236}">
                <a16:creationId xmlns:a16="http://schemas.microsoft.com/office/drawing/2014/main" id="{E0566CF1-FC31-4D4E-8A79-AC00B30E54F7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995334">
            <a:off x="3252320" y="5834703"/>
            <a:ext cx="7669688" cy="1471110"/>
          </a:xfrm>
          <a:prstGeom prst="rect">
            <a:avLst/>
          </a:prstGeom>
        </p:spPr>
      </p:pic>
      <p:pic>
        <p:nvPicPr>
          <p:cNvPr id="48" name="白色光效1" descr="图片包含 室内, 餐桌, 就坐&#10;&#10;描述已自动生成">
            <a:extLst>
              <a:ext uri="{FF2B5EF4-FFF2-40B4-BE49-F238E27FC236}">
                <a16:creationId xmlns:a16="http://schemas.microsoft.com/office/drawing/2014/main" id="{6470CC3A-F4E7-4EF6-894B-515B4F1EC3AD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995334">
            <a:off x="6274656" y="1761578"/>
            <a:ext cx="7669688" cy="2589811"/>
          </a:xfrm>
          <a:prstGeom prst="rect">
            <a:avLst/>
          </a:prstGeom>
        </p:spPr>
      </p:pic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44CD4885-189D-4293-97AE-8C9AF8B5A8FA}"/>
              </a:ext>
            </a:extLst>
          </p:cNvPr>
          <p:cNvGrpSpPr>
            <a:grpSpLocks noChangeAspect="1"/>
          </p:cNvGrpSpPr>
          <p:nvPr/>
        </p:nvGrpSpPr>
        <p:grpSpPr>
          <a:xfrm>
            <a:off x="723901" y="6223036"/>
            <a:ext cx="789924" cy="72000"/>
            <a:chOff x="723900" y="6191200"/>
            <a:chExt cx="1184886" cy="108000"/>
          </a:xfrm>
        </p:grpSpPr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id="{96EF93BB-5976-4048-8AA1-755D4F20EC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8862" y="6191200"/>
              <a:ext cx="108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id="{8C5D1967-AA3D-4F01-A923-847AE55B93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3900" y="6191200"/>
              <a:ext cx="108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id="{3FC8158C-475E-4C4F-90FA-61580E02A7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73824" y="6191200"/>
              <a:ext cx="108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A5154E79-B211-497D-A7D4-B4F0650D8C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0786" y="6191200"/>
              <a:ext cx="108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AAA76914-7AAF-44AC-BE7E-1CA807DD649E}"/>
                </a:ext>
              </a:extLst>
            </p:cNvPr>
            <p:cNvSpPr/>
            <p:nvPr/>
          </p:nvSpPr>
          <p:spPr>
            <a:xfrm rot="16200000">
              <a:off x="1399733" y="6065200"/>
              <a:ext cx="108000" cy="36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4376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AEAE3C4E-EA7B-4399-8161-530A07E676E0}"/>
              </a:ext>
            </a:extLst>
          </p:cNvPr>
          <p:cNvGrpSpPr>
            <a:grpSpLocks/>
          </p:cNvGrpSpPr>
          <p:nvPr/>
        </p:nvGrpSpPr>
        <p:grpSpPr>
          <a:xfrm rot="-60000">
            <a:off x="6993826" y="1862889"/>
            <a:ext cx="4789141" cy="2824903"/>
            <a:chOff x="6233620" y="983713"/>
            <a:chExt cx="5131276" cy="3600400"/>
          </a:xfrm>
          <a:scene3d>
            <a:camera prst="perspectiveHeroicExtremeLeftFacing" fov="3300000">
              <a:rot lat="21186000" lon="2724000" rev="6000"/>
            </a:camera>
            <a:lightRig rig="flat" dir="t"/>
          </a:scene3d>
        </p:grpSpPr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42DEF953-179D-4C2E-B3E7-D4C5605978FB}"/>
                </a:ext>
              </a:extLst>
            </p:cNvPr>
            <p:cNvSpPr>
              <a:spLocks/>
            </p:cNvSpPr>
            <p:nvPr/>
          </p:nvSpPr>
          <p:spPr>
            <a:xfrm>
              <a:off x="6233620" y="983713"/>
              <a:ext cx="5131276" cy="3600400"/>
            </a:xfrm>
            <a:custGeom>
              <a:avLst/>
              <a:gdLst>
                <a:gd name="connsiteX0" fmla="*/ 0 w 5131276"/>
                <a:gd name="connsiteY0" fmla="*/ 0 h 3600400"/>
                <a:gd name="connsiteX1" fmla="*/ 5131276 w 5131276"/>
                <a:gd name="connsiteY1" fmla="*/ 0 h 3600400"/>
                <a:gd name="connsiteX2" fmla="*/ 5131276 w 5131276"/>
                <a:gd name="connsiteY2" fmla="*/ 655678 h 3600400"/>
                <a:gd name="connsiteX3" fmla="*/ 5072456 w 5131276"/>
                <a:gd name="connsiteY3" fmla="*/ 667553 h 3600400"/>
                <a:gd name="connsiteX4" fmla="*/ 4979053 w 5131276"/>
                <a:gd name="connsiteY4" fmla="*/ 808465 h 3600400"/>
                <a:gd name="connsiteX5" fmla="*/ 5072456 w 5131276"/>
                <a:gd name="connsiteY5" fmla="*/ 949377 h 3600400"/>
                <a:gd name="connsiteX6" fmla="*/ 5131276 w 5131276"/>
                <a:gd name="connsiteY6" fmla="*/ 961252 h 3600400"/>
                <a:gd name="connsiteX7" fmla="*/ 5131276 w 5131276"/>
                <a:gd name="connsiteY7" fmla="*/ 3600400 h 3600400"/>
                <a:gd name="connsiteX8" fmla="*/ 0 w 5131276"/>
                <a:gd name="connsiteY8" fmla="*/ 3600400 h 3600400"/>
                <a:gd name="connsiteX9" fmla="*/ 0 w 5131276"/>
                <a:gd name="connsiteY9" fmla="*/ 961395 h 3600400"/>
                <a:gd name="connsiteX10" fmla="*/ 59527 w 5131276"/>
                <a:gd name="connsiteY10" fmla="*/ 949377 h 3600400"/>
                <a:gd name="connsiteX11" fmla="*/ 152930 w 5131276"/>
                <a:gd name="connsiteY11" fmla="*/ 808465 h 3600400"/>
                <a:gd name="connsiteX12" fmla="*/ 59527 w 5131276"/>
                <a:gd name="connsiteY12" fmla="*/ 667553 h 3600400"/>
                <a:gd name="connsiteX13" fmla="*/ 0 w 5131276"/>
                <a:gd name="connsiteY13" fmla="*/ 655535 h 36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31276" h="3600400">
                  <a:moveTo>
                    <a:pt x="0" y="0"/>
                  </a:moveTo>
                  <a:lnTo>
                    <a:pt x="5131276" y="0"/>
                  </a:lnTo>
                  <a:lnTo>
                    <a:pt x="5131276" y="655678"/>
                  </a:lnTo>
                  <a:lnTo>
                    <a:pt x="5072456" y="667553"/>
                  </a:lnTo>
                  <a:cubicBezTo>
                    <a:pt x="5017567" y="690769"/>
                    <a:pt x="4979053" y="745119"/>
                    <a:pt x="4979053" y="808465"/>
                  </a:cubicBezTo>
                  <a:cubicBezTo>
                    <a:pt x="4979053" y="871811"/>
                    <a:pt x="5017567" y="926161"/>
                    <a:pt x="5072456" y="949377"/>
                  </a:cubicBezTo>
                  <a:lnTo>
                    <a:pt x="5131276" y="961252"/>
                  </a:lnTo>
                  <a:lnTo>
                    <a:pt x="5131276" y="3600400"/>
                  </a:lnTo>
                  <a:lnTo>
                    <a:pt x="0" y="3600400"/>
                  </a:lnTo>
                  <a:lnTo>
                    <a:pt x="0" y="961395"/>
                  </a:lnTo>
                  <a:lnTo>
                    <a:pt x="59527" y="949377"/>
                  </a:lnTo>
                  <a:cubicBezTo>
                    <a:pt x="114416" y="926161"/>
                    <a:pt x="152930" y="871811"/>
                    <a:pt x="152930" y="808465"/>
                  </a:cubicBezTo>
                  <a:cubicBezTo>
                    <a:pt x="152930" y="745119"/>
                    <a:pt x="114416" y="690769"/>
                    <a:pt x="59527" y="667553"/>
                  </a:cubicBezTo>
                  <a:lnTo>
                    <a:pt x="0" y="655535"/>
                  </a:lnTo>
                  <a:close/>
                </a:path>
              </a:pathLst>
            </a:custGeom>
            <a:solidFill>
              <a:srgbClr val="FFFFFF">
                <a:alpha val="97000"/>
              </a:srgbClr>
            </a:solidFill>
            <a:ln w="12700" cap="flat" cmpd="sng" algn="ctr">
              <a:gradFill>
                <a:gsLst>
                  <a:gs pos="0">
                    <a:srgbClr val="0D73BB">
                      <a:lumMod val="5000"/>
                      <a:lumOff val="95000"/>
                    </a:srgbClr>
                  </a:gs>
                  <a:gs pos="100000">
                    <a:srgbClr val="3053FF">
                      <a:lumMod val="60000"/>
                      <a:lumOff val="40000"/>
                    </a:srgbClr>
                  </a:gs>
                </a:gsLst>
                <a:lin ang="2700000" scaled="0"/>
              </a:gradFill>
              <a:prstDash val="solid"/>
              <a:miter lim="800000"/>
            </a:ln>
            <a:effectLst/>
            <a:sp3d prstMaterial="matte"/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OPPOSans M"/>
                <a:ea typeface="OPPOSans M"/>
                <a:cs typeface="Arial" pitchFamily="34" charset="0"/>
              </a:endParaRPr>
            </a:p>
          </p:txBody>
        </p:sp>
        <p:pic>
          <p:nvPicPr>
            <p:cNvPr id="220" name="图片 219">
              <a:extLst>
                <a:ext uri="{FF2B5EF4-FFF2-40B4-BE49-F238E27FC236}">
                  <a16:creationId xmlns:a16="http://schemas.microsoft.com/office/drawing/2014/main" id="{10441F56-B5D4-4122-88FA-084BF385B0DD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54720" y="1949727"/>
              <a:ext cx="4767485" cy="2487384"/>
            </a:xfrm>
            <a:prstGeom prst="rect">
              <a:avLst/>
            </a:prstGeom>
            <a:sp3d prstMaterial="matte"/>
          </p:spPr>
        </p:pic>
        <p:cxnSp>
          <p:nvCxnSpPr>
            <p:cNvPr id="221" name="直接连接符 220">
              <a:extLst>
                <a:ext uri="{FF2B5EF4-FFF2-40B4-BE49-F238E27FC236}">
                  <a16:creationId xmlns:a16="http://schemas.microsoft.com/office/drawing/2014/main" id="{4EDB69F5-0873-4EFE-8E10-0BF6FD1FA2EE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491723" y="1775802"/>
              <a:ext cx="2615071" cy="0"/>
            </a:xfrm>
            <a:prstGeom prst="line">
              <a:avLst/>
            </a:prstGeom>
            <a:ln w="12700">
              <a:solidFill>
                <a:srgbClr val="F6D13E"/>
              </a:solidFill>
              <a:prstDash val="sysDash"/>
            </a:ln>
            <a:sp3d prstMaterial="matte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2" name="组合 221">
              <a:extLst>
                <a:ext uri="{FF2B5EF4-FFF2-40B4-BE49-F238E27FC236}">
                  <a16:creationId xmlns:a16="http://schemas.microsoft.com/office/drawing/2014/main" id="{02DA9380-ED91-4F63-A5F6-8410A93FD2BE}"/>
                </a:ext>
              </a:extLst>
            </p:cNvPr>
            <p:cNvGrpSpPr/>
            <p:nvPr/>
          </p:nvGrpSpPr>
          <p:grpSpPr>
            <a:xfrm>
              <a:off x="9718620" y="1399372"/>
              <a:ext cx="558200" cy="203853"/>
              <a:chOff x="9718620" y="1399372"/>
              <a:chExt cx="558200" cy="203853"/>
            </a:xfrm>
          </p:grpSpPr>
          <p:cxnSp>
            <p:nvCxnSpPr>
              <p:cNvPr id="234" name="直接连接符 233">
                <a:extLst>
                  <a:ext uri="{FF2B5EF4-FFF2-40B4-BE49-F238E27FC236}">
                    <a16:creationId xmlns:a16="http://schemas.microsoft.com/office/drawing/2014/main" id="{6FE58068-8DFD-40E9-A3B4-3AA9EFC8B8C3}"/>
                  </a:ext>
                </a:extLst>
              </p:cNvPr>
              <p:cNvCxnSpPr/>
              <p:nvPr/>
            </p:nvCxnSpPr>
            <p:spPr>
              <a:xfrm rot="10800000" flipH="1">
                <a:off x="9718620" y="1399372"/>
                <a:ext cx="0" cy="203853"/>
              </a:xfrm>
              <a:prstGeom prst="line">
                <a:avLst/>
              </a:prstGeom>
              <a:ln w="38100">
                <a:solidFill>
                  <a:srgbClr val="F6D13E"/>
                </a:solidFill>
              </a:ln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接连接符 234">
                <a:extLst>
                  <a:ext uri="{FF2B5EF4-FFF2-40B4-BE49-F238E27FC236}">
                    <a16:creationId xmlns:a16="http://schemas.microsoft.com/office/drawing/2014/main" id="{2557114C-F723-4A9B-850F-05B5E3851637}"/>
                  </a:ext>
                </a:extLst>
              </p:cNvPr>
              <p:cNvCxnSpPr/>
              <p:nvPr/>
            </p:nvCxnSpPr>
            <p:spPr>
              <a:xfrm rot="10800000" flipH="1">
                <a:off x="9788395" y="1399372"/>
                <a:ext cx="0" cy="203853"/>
              </a:xfrm>
              <a:prstGeom prst="line">
                <a:avLst/>
              </a:prstGeom>
              <a:ln w="34925" cap="flat" cmpd="sng" algn="ctr">
                <a:solidFill>
                  <a:srgbClr val="F6D13E">
                    <a:alpha val="9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接连接符 235">
                <a:extLst>
                  <a:ext uri="{FF2B5EF4-FFF2-40B4-BE49-F238E27FC236}">
                    <a16:creationId xmlns:a16="http://schemas.microsoft.com/office/drawing/2014/main" id="{DE040081-4E59-40BA-9F4D-528A20E9B303}"/>
                  </a:ext>
                </a:extLst>
              </p:cNvPr>
              <p:cNvCxnSpPr/>
              <p:nvPr/>
            </p:nvCxnSpPr>
            <p:spPr>
              <a:xfrm rot="10800000" flipH="1">
                <a:off x="9858170" y="1399372"/>
                <a:ext cx="0" cy="203853"/>
              </a:xfrm>
              <a:prstGeom prst="line">
                <a:avLst/>
              </a:prstGeom>
              <a:ln w="31750" cap="flat" cmpd="sng" algn="ctr">
                <a:solidFill>
                  <a:srgbClr val="F6D13E">
                    <a:alpha val="8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接连接符 236">
                <a:extLst>
                  <a:ext uri="{FF2B5EF4-FFF2-40B4-BE49-F238E27FC236}">
                    <a16:creationId xmlns:a16="http://schemas.microsoft.com/office/drawing/2014/main" id="{ACFF59B6-96F4-4A9A-B984-A2E25DA3013D}"/>
                  </a:ext>
                </a:extLst>
              </p:cNvPr>
              <p:cNvCxnSpPr/>
              <p:nvPr/>
            </p:nvCxnSpPr>
            <p:spPr>
              <a:xfrm rot="10800000" flipH="1">
                <a:off x="9927945" y="1399372"/>
                <a:ext cx="0" cy="203853"/>
              </a:xfrm>
              <a:prstGeom prst="line">
                <a:avLst/>
              </a:prstGeom>
              <a:ln w="28575" cap="flat" cmpd="sng" algn="ctr">
                <a:solidFill>
                  <a:srgbClr val="F6D13E">
                    <a:alpha val="7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直接连接符 237">
                <a:extLst>
                  <a:ext uri="{FF2B5EF4-FFF2-40B4-BE49-F238E27FC236}">
                    <a16:creationId xmlns:a16="http://schemas.microsoft.com/office/drawing/2014/main" id="{8148071B-C583-4CA4-9CEC-A31568567F0A}"/>
                  </a:ext>
                </a:extLst>
              </p:cNvPr>
              <p:cNvCxnSpPr/>
              <p:nvPr/>
            </p:nvCxnSpPr>
            <p:spPr>
              <a:xfrm rot="10800000" flipH="1">
                <a:off x="9997720" y="1399372"/>
                <a:ext cx="0" cy="203853"/>
              </a:xfrm>
              <a:prstGeom prst="line">
                <a:avLst/>
              </a:prstGeom>
              <a:ln w="25400" cap="flat" cmpd="sng" algn="ctr">
                <a:solidFill>
                  <a:srgbClr val="F6D13E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接连接符 238">
                <a:extLst>
                  <a:ext uri="{FF2B5EF4-FFF2-40B4-BE49-F238E27FC236}">
                    <a16:creationId xmlns:a16="http://schemas.microsoft.com/office/drawing/2014/main" id="{278A6F5B-175D-4AD3-8660-7D1FFE460BAB}"/>
                  </a:ext>
                </a:extLst>
              </p:cNvPr>
              <p:cNvCxnSpPr/>
              <p:nvPr/>
            </p:nvCxnSpPr>
            <p:spPr>
              <a:xfrm rot="10800000" flipH="1">
                <a:off x="10067495" y="1399372"/>
                <a:ext cx="0" cy="203853"/>
              </a:xfrm>
              <a:prstGeom prst="line">
                <a:avLst/>
              </a:prstGeom>
              <a:ln w="22225" cap="flat" cmpd="sng" algn="ctr">
                <a:solidFill>
                  <a:srgbClr val="F6D13E">
                    <a:alpha val="5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直接连接符 239">
                <a:extLst>
                  <a:ext uri="{FF2B5EF4-FFF2-40B4-BE49-F238E27FC236}">
                    <a16:creationId xmlns:a16="http://schemas.microsoft.com/office/drawing/2014/main" id="{91EBB4DA-2E62-4F7E-8743-C2A350CEE3CF}"/>
                  </a:ext>
                </a:extLst>
              </p:cNvPr>
              <p:cNvCxnSpPr/>
              <p:nvPr/>
            </p:nvCxnSpPr>
            <p:spPr>
              <a:xfrm rot="10800000" flipH="1">
                <a:off x="10137270" y="1399372"/>
                <a:ext cx="0" cy="203853"/>
              </a:xfrm>
              <a:prstGeom prst="line">
                <a:avLst/>
              </a:prstGeom>
              <a:ln w="19050" cap="flat" cmpd="sng" algn="ctr">
                <a:solidFill>
                  <a:srgbClr val="F6D13E">
                    <a:alpha val="4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直接连接符 240">
                <a:extLst>
                  <a:ext uri="{FF2B5EF4-FFF2-40B4-BE49-F238E27FC236}">
                    <a16:creationId xmlns:a16="http://schemas.microsoft.com/office/drawing/2014/main" id="{816FFB43-93BD-4F5F-A5DB-18F6FB534844}"/>
                  </a:ext>
                </a:extLst>
              </p:cNvPr>
              <p:cNvCxnSpPr/>
              <p:nvPr/>
            </p:nvCxnSpPr>
            <p:spPr>
              <a:xfrm rot="10800000" flipH="1">
                <a:off x="10207045" y="1399372"/>
                <a:ext cx="0" cy="203853"/>
              </a:xfrm>
              <a:prstGeom prst="line">
                <a:avLst/>
              </a:prstGeom>
              <a:ln w="15875" cap="flat" cmpd="sng" algn="ctr">
                <a:solidFill>
                  <a:srgbClr val="F6D13E">
                    <a:alpha val="3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直接连接符 241">
                <a:extLst>
                  <a:ext uri="{FF2B5EF4-FFF2-40B4-BE49-F238E27FC236}">
                    <a16:creationId xmlns:a16="http://schemas.microsoft.com/office/drawing/2014/main" id="{2333367E-0166-4624-82D6-95A92682FA0C}"/>
                  </a:ext>
                </a:extLst>
              </p:cNvPr>
              <p:cNvCxnSpPr/>
              <p:nvPr/>
            </p:nvCxnSpPr>
            <p:spPr>
              <a:xfrm rot="10800000" flipH="1">
                <a:off x="10276820" y="1399372"/>
                <a:ext cx="0" cy="203853"/>
              </a:xfrm>
              <a:prstGeom prst="line">
                <a:avLst/>
              </a:prstGeom>
              <a:ln w="12700">
                <a:solidFill>
                  <a:srgbClr val="F6D13E">
                    <a:alpha val="20000"/>
                  </a:srgbClr>
                </a:solidFill>
              </a:ln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3" name="组合 222">
              <a:extLst>
                <a:ext uri="{FF2B5EF4-FFF2-40B4-BE49-F238E27FC236}">
                  <a16:creationId xmlns:a16="http://schemas.microsoft.com/office/drawing/2014/main" id="{636FC896-06E5-4054-B959-20B1E389CC7D}"/>
                </a:ext>
              </a:extLst>
            </p:cNvPr>
            <p:cNvGrpSpPr/>
            <p:nvPr/>
          </p:nvGrpSpPr>
          <p:grpSpPr>
            <a:xfrm>
              <a:off x="7321697" y="1399372"/>
              <a:ext cx="558200" cy="203853"/>
              <a:chOff x="7321697" y="1399372"/>
              <a:chExt cx="558200" cy="203853"/>
            </a:xfrm>
          </p:grpSpPr>
          <p:cxnSp>
            <p:nvCxnSpPr>
              <p:cNvPr id="225" name="直接连接符 224">
                <a:extLst>
                  <a:ext uri="{FF2B5EF4-FFF2-40B4-BE49-F238E27FC236}">
                    <a16:creationId xmlns:a16="http://schemas.microsoft.com/office/drawing/2014/main" id="{DC57B463-8A56-4BBC-8567-03074EA8D22D}"/>
                  </a:ext>
                </a:extLst>
              </p:cNvPr>
              <p:cNvCxnSpPr/>
              <p:nvPr/>
            </p:nvCxnSpPr>
            <p:spPr>
              <a:xfrm rot="10800000">
                <a:off x="7879897" y="1399372"/>
                <a:ext cx="0" cy="203853"/>
              </a:xfrm>
              <a:prstGeom prst="line">
                <a:avLst/>
              </a:prstGeom>
              <a:ln w="38100">
                <a:solidFill>
                  <a:srgbClr val="F6D13E"/>
                </a:solidFill>
              </a:ln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接连接符 225">
                <a:extLst>
                  <a:ext uri="{FF2B5EF4-FFF2-40B4-BE49-F238E27FC236}">
                    <a16:creationId xmlns:a16="http://schemas.microsoft.com/office/drawing/2014/main" id="{49121CAE-FC7D-4F31-A955-5941BB505855}"/>
                  </a:ext>
                </a:extLst>
              </p:cNvPr>
              <p:cNvCxnSpPr/>
              <p:nvPr/>
            </p:nvCxnSpPr>
            <p:spPr>
              <a:xfrm rot="10800000">
                <a:off x="7810122" y="1399372"/>
                <a:ext cx="0" cy="203853"/>
              </a:xfrm>
              <a:prstGeom prst="line">
                <a:avLst/>
              </a:prstGeom>
              <a:ln w="34925" cap="flat" cmpd="sng" algn="ctr">
                <a:solidFill>
                  <a:srgbClr val="F6D13E">
                    <a:alpha val="9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接连接符 226">
                <a:extLst>
                  <a:ext uri="{FF2B5EF4-FFF2-40B4-BE49-F238E27FC236}">
                    <a16:creationId xmlns:a16="http://schemas.microsoft.com/office/drawing/2014/main" id="{B4996940-7E40-40F3-9D88-F5AB1F0C9E84}"/>
                  </a:ext>
                </a:extLst>
              </p:cNvPr>
              <p:cNvCxnSpPr/>
              <p:nvPr/>
            </p:nvCxnSpPr>
            <p:spPr>
              <a:xfrm rot="10800000">
                <a:off x="7740347" y="1399372"/>
                <a:ext cx="0" cy="203853"/>
              </a:xfrm>
              <a:prstGeom prst="line">
                <a:avLst/>
              </a:prstGeom>
              <a:ln w="31750" cap="flat" cmpd="sng" algn="ctr">
                <a:solidFill>
                  <a:srgbClr val="F6D13E">
                    <a:alpha val="8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直接连接符 227">
                <a:extLst>
                  <a:ext uri="{FF2B5EF4-FFF2-40B4-BE49-F238E27FC236}">
                    <a16:creationId xmlns:a16="http://schemas.microsoft.com/office/drawing/2014/main" id="{F9AE45ED-1E7D-45BA-B6DF-086895D292DA}"/>
                  </a:ext>
                </a:extLst>
              </p:cNvPr>
              <p:cNvCxnSpPr/>
              <p:nvPr/>
            </p:nvCxnSpPr>
            <p:spPr>
              <a:xfrm rot="10800000">
                <a:off x="7670572" y="1399372"/>
                <a:ext cx="0" cy="203853"/>
              </a:xfrm>
              <a:prstGeom prst="line">
                <a:avLst/>
              </a:prstGeom>
              <a:ln w="28575" cap="flat" cmpd="sng" algn="ctr">
                <a:solidFill>
                  <a:srgbClr val="F6D13E">
                    <a:alpha val="7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直接连接符 228">
                <a:extLst>
                  <a:ext uri="{FF2B5EF4-FFF2-40B4-BE49-F238E27FC236}">
                    <a16:creationId xmlns:a16="http://schemas.microsoft.com/office/drawing/2014/main" id="{3C371828-15CC-41CD-8689-8114F5D7CEC8}"/>
                  </a:ext>
                </a:extLst>
              </p:cNvPr>
              <p:cNvCxnSpPr/>
              <p:nvPr/>
            </p:nvCxnSpPr>
            <p:spPr>
              <a:xfrm rot="10800000">
                <a:off x="7600797" y="1399372"/>
                <a:ext cx="0" cy="203853"/>
              </a:xfrm>
              <a:prstGeom prst="line">
                <a:avLst/>
              </a:prstGeom>
              <a:ln w="25400" cap="flat" cmpd="sng" algn="ctr">
                <a:solidFill>
                  <a:srgbClr val="F6D13E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BFA8198D-654E-4E9A-95AD-6C316B404610}"/>
                  </a:ext>
                </a:extLst>
              </p:cNvPr>
              <p:cNvCxnSpPr/>
              <p:nvPr/>
            </p:nvCxnSpPr>
            <p:spPr>
              <a:xfrm rot="10800000">
                <a:off x="7531022" y="1399372"/>
                <a:ext cx="0" cy="203853"/>
              </a:xfrm>
              <a:prstGeom prst="line">
                <a:avLst/>
              </a:prstGeom>
              <a:ln w="22225" cap="flat" cmpd="sng" algn="ctr">
                <a:solidFill>
                  <a:srgbClr val="F6D13E">
                    <a:alpha val="5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03CAAB30-51B6-4A56-9D80-E965449A29DC}"/>
                  </a:ext>
                </a:extLst>
              </p:cNvPr>
              <p:cNvCxnSpPr/>
              <p:nvPr/>
            </p:nvCxnSpPr>
            <p:spPr>
              <a:xfrm rot="10800000">
                <a:off x="7461247" y="1399372"/>
                <a:ext cx="0" cy="203853"/>
              </a:xfrm>
              <a:prstGeom prst="line">
                <a:avLst/>
              </a:prstGeom>
              <a:ln w="19050" cap="flat" cmpd="sng" algn="ctr">
                <a:solidFill>
                  <a:srgbClr val="F6D13E">
                    <a:alpha val="4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接连接符 231">
                <a:extLst>
                  <a:ext uri="{FF2B5EF4-FFF2-40B4-BE49-F238E27FC236}">
                    <a16:creationId xmlns:a16="http://schemas.microsoft.com/office/drawing/2014/main" id="{1B4BDA7A-75ED-4657-BB0A-2A59DDABF887}"/>
                  </a:ext>
                </a:extLst>
              </p:cNvPr>
              <p:cNvCxnSpPr/>
              <p:nvPr/>
            </p:nvCxnSpPr>
            <p:spPr>
              <a:xfrm rot="10800000">
                <a:off x="7391472" y="1399372"/>
                <a:ext cx="0" cy="203853"/>
              </a:xfrm>
              <a:prstGeom prst="line">
                <a:avLst/>
              </a:prstGeom>
              <a:ln w="15875" cap="flat" cmpd="sng" algn="ctr">
                <a:solidFill>
                  <a:srgbClr val="F6D13E">
                    <a:alpha val="3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直接连接符 232">
                <a:extLst>
                  <a:ext uri="{FF2B5EF4-FFF2-40B4-BE49-F238E27FC236}">
                    <a16:creationId xmlns:a16="http://schemas.microsoft.com/office/drawing/2014/main" id="{E7AC4027-2C31-4A1B-913D-A26087E1EB21}"/>
                  </a:ext>
                </a:extLst>
              </p:cNvPr>
              <p:cNvCxnSpPr/>
              <p:nvPr/>
            </p:nvCxnSpPr>
            <p:spPr>
              <a:xfrm rot="10800000">
                <a:off x="7321697" y="1399372"/>
                <a:ext cx="0" cy="203853"/>
              </a:xfrm>
              <a:prstGeom prst="line">
                <a:avLst/>
              </a:prstGeom>
              <a:ln w="12700">
                <a:solidFill>
                  <a:srgbClr val="F6D13E">
                    <a:alpha val="20000"/>
                  </a:srgbClr>
                </a:solidFill>
              </a:ln>
              <a:sp3d prstMaterial="matte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id="{AE04600E-2251-4CEF-B72D-FE321BA737D9}"/>
                </a:ext>
              </a:extLst>
            </p:cNvPr>
            <p:cNvSpPr txBox="1"/>
            <p:nvPr/>
          </p:nvSpPr>
          <p:spPr>
            <a:xfrm>
              <a:off x="8014429" y="1316633"/>
              <a:ext cx="1569660" cy="369332"/>
            </a:xfrm>
            <a:prstGeom prst="rect">
              <a:avLst/>
            </a:prstGeom>
            <a:noFill/>
            <a:sp3d prstMaterial="matte"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0F7FE6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零点服务计划</a:t>
              </a:r>
              <a:endParaRPr lang="zh-CN" altLang="en-US" dirty="0">
                <a:solidFill>
                  <a:srgbClr val="0F7FE6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EF40BE34-7A0D-49D4-ADB9-2DA7C3AA57E3}"/>
              </a:ext>
            </a:extLst>
          </p:cNvPr>
          <p:cNvSpPr txBox="1"/>
          <p:nvPr/>
        </p:nvSpPr>
        <p:spPr>
          <a:xfrm>
            <a:off x="3273446" y="5635429"/>
            <a:ext cx="1545616" cy="5657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12</a:t>
            </a:r>
            <a:r>
              <a:rPr lang="zh-CN" altLang="en-US" sz="1400" dirty="0">
                <a:solidFill>
                  <a:schemeClr val="tx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个月</a:t>
            </a:r>
            <a:r>
              <a:rPr lang="en-US" altLang="zh-CN" sz="1400" dirty="0">
                <a:solidFill>
                  <a:schemeClr val="tx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tx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不限里程</a:t>
            </a:r>
            <a:endParaRPr lang="en-US" altLang="zh-CN" sz="1400" dirty="0">
              <a:solidFill>
                <a:schemeClr val="tx2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电器件保修期统一 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AC529501-C900-4C36-A337-4D72F21D4A4D}"/>
              </a:ext>
            </a:extLst>
          </p:cNvPr>
          <p:cNvGrpSpPr/>
          <p:nvPr/>
        </p:nvGrpSpPr>
        <p:grpSpPr>
          <a:xfrm>
            <a:off x="723900" y="557740"/>
            <a:ext cx="601364" cy="430535"/>
            <a:chOff x="3606800" y="1854200"/>
            <a:chExt cx="1696590" cy="1214641"/>
          </a:xfrm>
          <a:gradFill flip="none" rotWithShape="1">
            <a:gsLst>
              <a:gs pos="0">
                <a:schemeClr val="bg1"/>
              </a:gs>
              <a:gs pos="100000">
                <a:srgbClr val="0F7FE6">
                  <a:alpha val="16000"/>
                </a:srgbClr>
              </a:gs>
            </a:gsLst>
            <a:lin ang="0" scaled="1"/>
          </a:gradFill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B6B732E-D7B6-4F7E-8C73-85A8CFE889C6}"/>
                </a:ext>
              </a:extLst>
            </p:cNvPr>
            <p:cNvSpPr/>
            <p:nvPr/>
          </p:nvSpPr>
          <p:spPr>
            <a:xfrm>
              <a:off x="3606800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00AC5EEC-3B60-42DB-913C-4D8A4EEC6A6B}"/>
                </a:ext>
              </a:extLst>
            </p:cNvPr>
            <p:cNvSpPr/>
            <p:nvPr/>
          </p:nvSpPr>
          <p:spPr>
            <a:xfrm>
              <a:off x="3986497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F25A5CF6-EA89-478E-8352-E853601F3B4A}"/>
                </a:ext>
              </a:extLst>
            </p:cNvPr>
            <p:cNvSpPr/>
            <p:nvPr/>
          </p:nvSpPr>
          <p:spPr>
            <a:xfrm>
              <a:off x="4366195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DE091B5B-2785-4184-8B14-140F7EFAB5AC}"/>
                </a:ext>
              </a:extLst>
            </p:cNvPr>
            <p:cNvSpPr/>
            <p:nvPr/>
          </p:nvSpPr>
          <p:spPr>
            <a:xfrm>
              <a:off x="4745892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9CD3B3D4-56C7-43C5-AC34-6EE2A8E4557D}"/>
                </a:ext>
              </a:extLst>
            </p:cNvPr>
            <p:cNvSpPr/>
            <p:nvPr/>
          </p:nvSpPr>
          <p:spPr>
            <a:xfrm>
              <a:off x="5125590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1D39E1D2-2149-4F75-8EF1-2C086EBFC089}"/>
                </a:ext>
              </a:extLst>
            </p:cNvPr>
            <p:cNvSpPr/>
            <p:nvPr/>
          </p:nvSpPr>
          <p:spPr>
            <a:xfrm>
              <a:off x="3606800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F6C6F62F-BEA3-4D2D-B258-BDCC250C6668}"/>
                </a:ext>
              </a:extLst>
            </p:cNvPr>
            <p:cNvSpPr/>
            <p:nvPr/>
          </p:nvSpPr>
          <p:spPr>
            <a:xfrm>
              <a:off x="3986497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DC025EF4-62AB-4F2C-9D35-2B4961D421EE}"/>
                </a:ext>
              </a:extLst>
            </p:cNvPr>
            <p:cNvSpPr/>
            <p:nvPr/>
          </p:nvSpPr>
          <p:spPr>
            <a:xfrm>
              <a:off x="4366195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83E43E61-0B9B-4276-8BD0-42823E8F9F6E}"/>
                </a:ext>
              </a:extLst>
            </p:cNvPr>
            <p:cNvSpPr/>
            <p:nvPr/>
          </p:nvSpPr>
          <p:spPr>
            <a:xfrm>
              <a:off x="4745892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8907DD8E-869E-4DAE-AE0A-93012183682E}"/>
                </a:ext>
              </a:extLst>
            </p:cNvPr>
            <p:cNvSpPr/>
            <p:nvPr/>
          </p:nvSpPr>
          <p:spPr>
            <a:xfrm>
              <a:off x="5125590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7178B87F-EB13-49DA-BE09-B3677790CCF6}"/>
                </a:ext>
              </a:extLst>
            </p:cNvPr>
            <p:cNvSpPr/>
            <p:nvPr/>
          </p:nvSpPr>
          <p:spPr>
            <a:xfrm>
              <a:off x="3606800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AB04462E-C22A-40E2-A5B6-A64913239064}"/>
                </a:ext>
              </a:extLst>
            </p:cNvPr>
            <p:cNvSpPr/>
            <p:nvPr/>
          </p:nvSpPr>
          <p:spPr>
            <a:xfrm>
              <a:off x="3986497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1CD6F0E4-904A-478E-B04A-EA9BA5FF8D1B}"/>
                </a:ext>
              </a:extLst>
            </p:cNvPr>
            <p:cNvSpPr/>
            <p:nvPr/>
          </p:nvSpPr>
          <p:spPr>
            <a:xfrm>
              <a:off x="4366195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D03A7FC1-DC86-4B10-BBC3-6B589AA91232}"/>
                </a:ext>
              </a:extLst>
            </p:cNvPr>
            <p:cNvSpPr/>
            <p:nvPr/>
          </p:nvSpPr>
          <p:spPr>
            <a:xfrm>
              <a:off x="4745892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1591EF8F-3C59-4414-BDB6-8C67B67AB564}"/>
                </a:ext>
              </a:extLst>
            </p:cNvPr>
            <p:cNvSpPr/>
            <p:nvPr/>
          </p:nvSpPr>
          <p:spPr>
            <a:xfrm>
              <a:off x="5125590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9EE27407-EB32-4D91-B86E-9029A43A19C3}"/>
                </a:ext>
              </a:extLst>
            </p:cNvPr>
            <p:cNvSpPr/>
            <p:nvPr/>
          </p:nvSpPr>
          <p:spPr>
            <a:xfrm>
              <a:off x="3606800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563A1BE3-873A-46F2-8B74-F9B1F8D05356}"/>
                </a:ext>
              </a:extLst>
            </p:cNvPr>
            <p:cNvSpPr/>
            <p:nvPr/>
          </p:nvSpPr>
          <p:spPr>
            <a:xfrm>
              <a:off x="3986497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91F66189-6B9E-4027-ACD1-E99692FA8E30}"/>
                </a:ext>
              </a:extLst>
            </p:cNvPr>
            <p:cNvSpPr/>
            <p:nvPr/>
          </p:nvSpPr>
          <p:spPr>
            <a:xfrm>
              <a:off x="4366195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D15D5420-8202-4F27-8968-D73E05109D7B}"/>
                </a:ext>
              </a:extLst>
            </p:cNvPr>
            <p:cNvSpPr/>
            <p:nvPr/>
          </p:nvSpPr>
          <p:spPr>
            <a:xfrm>
              <a:off x="4745892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B767ABD1-12B2-4A8C-810D-106D4EE914BD}"/>
                </a:ext>
              </a:extLst>
            </p:cNvPr>
            <p:cNvSpPr/>
            <p:nvPr/>
          </p:nvSpPr>
          <p:spPr>
            <a:xfrm>
              <a:off x="5125590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1C4074D6-D302-451C-AFA4-96F78759F5C5}"/>
                </a:ext>
              </a:extLst>
            </p:cNvPr>
            <p:cNvSpPr/>
            <p:nvPr/>
          </p:nvSpPr>
          <p:spPr>
            <a:xfrm>
              <a:off x="3606800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4C524780-EDD4-4CDF-B64B-44AF5D7A3CC3}"/>
                </a:ext>
              </a:extLst>
            </p:cNvPr>
            <p:cNvSpPr/>
            <p:nvPr/>
          </p:nvSpPr>
          <p:spPr>
            <a:xfrm>
              <a:off x="3986497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130B2F2E-79A5-484A-9C8F-E0A971E1C997}"/>
                </a:ext>
              </a:extLst>
            </p:cNvPr>
            <p:cNvSpPr/>
            <p:nvPr/>
          </p:nvSpPr>
          <p:spPr>
            <a:xfrm>
              <a:off x="4366195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373B3723-D7BF-45FC-9A33-2DEB668C9001}"/>
                </a:ext>
              </a:extLst>
            </p:cNvPr>
            <p:cNvSpPr/>
            <p:nvPr/>
          </p:nvSpPr>
          <p:spPr>
            <a:xfrm>
              <a:off x="4745892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367F9BA3-DF3D-4FDE-98B6-387BFA1EE775}"/>
                </a:ext>
              </a:extLst>
            </p:cNvPr>
            <p:cNvSpPr/>
            <p:nvPr/>
          </p:nvSpPr>
          <p:spPr>
            <a:xfrm>
              <a:off x="5125590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6520007-1DE6-4DA4-AD8A-E540D7F626AD}"/>
              </a:ext>
            </a:extLst>
          </p:cNvPr>
          <p:cNvSpPr txBox="1"/>
          <p:nvPr/>
        </p:nvSpPr>
        <p:spPr>
          <a:xfrm>
            <a:off x="961488" y="467160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思源黑体 CN Bold" panose="020B0800000000000000" pitchFamily="34" charset="-122"/>
              </a:rPr>
              <a:t>长途物流护航服务计划</a:t>
            </a:r>
          </a:p>
        </p:txBody>
      </p:sp>
      <p:sp>
        <p:nvSpPr>
          <p:cNvPr id="14" name="图形 11">
            <a:extLst>
              <a:ext uri="{FF2B5EF4-FFF2-40B4-BE49-F238E27FC236}">
                <a16:creationId xmlns:a16="http://schemas.microsoft.com/office/drawing/2014/main" id="{684A856A-53B9-45D9-AF45-66F65196E722}"/>
              </a:ext>
            </a:extLst>
          </p:cNvPr>
          <p:cNvSpPr/>
          <p:nvPr/>
        </p:nvSpPr>
        <p:spPr>
          <a:xfrm>
            <a:off x="10918777" y="5575047"/>
            <a:ext cx="273523" cy="286735"/>
          </a:xfrm>
          <a:custGeom>
            <a:avLst/>
            <a:gdLst>
              <a:gd name="connsiteX0" fmla="*/ 73236 w 303240"/>
              <a:gd name="connsiteY0" fmla="*/ 209707 h 317888"/>
              <a:gd name="connsiteX1" fmla="*/ 29330 w 303240"/>
              <a:gd name="connsiteY1" fmla="*/ 209707 h 317888"/>
              <a:gd name="connsiteX2" fmla="*/ 9927 w 303240"/>
              <a:gd name="connsiteY2" fmla="*/ 230236 h 317888"/>
              <a:gd name="connsiteX3" fmla="*/ 9927 w 303240"/>
              <a:gd name="connsiteY3" fmla="*/ 297346 h 317888"/>
              <a:gd name="connsiteX4" fmla="*/ 29330 w 303240"/>
              <a:gd name="connsiteY4" fmla="*/ 317876 h 317888"/>
              <a:gd name="connsiteX5" fmla="*/ 73236 w 303240"/>
              <a:gd name="connsiteY5" fmla="*/ 317876 h 317888"/>
              <a:gd name="connsiteX6" fmla="*/ 92705 w 303240"/>
              <a:gd name="connsiteY6" fmla="*/ 297346 h 317888"/>
              <a:gd name="connsiteX7" fmla="*/ 92705 w 303240"/>
              <a:gd name="connsiteY7" fmla="*/ 230236 h 317888"/>
              <a:gd name="connsiteX8" fmla="*/ 73236 w 303240"/>
              <a:gd name="connsiteY8" fmla="*/ 209707 h 317888"/>
              <a:gd name="connsiteX9" fmla="*/ 73236 w 303240"/>
              <a:gd name="connsiteY9" fmla="*/ 304207 h 317888"/>
              <a:gd name="connsiteX10" fmla="*/ 29330 w 303240"/>
              <a:gd name="connsiteY10" fmla="*/ 304207 h 317888"/>
              <a:gd name="connsiteX11" fmla="*/ 23301 w 303240"/>
              <a:gd name="connsiteY11" fmla="*/ 298317 h 317888"/>
              <a:gd name="connsiteX12" fmla="*/ 23370 w 303240"/>
              <a:gd name="connsiteY12" fmla="*/ 297339 h 317888"/>
              <a:gd name="connsiteX13" fmla="*/ 23370 w 303240"/>
              <a:gd name="connsiteY13" fmla="*/ 231051 h 317888"/>
              <a:gd name="connsiteX14" fmla="*/ 28910 w 303240"/>
              <a:gd name="connsiteY14" fmla="*/ 223499 h 317888"/>
              <a:gd name="connsiteX15" fmla="*/ 29330 w 303240"/>
              <a:gd name="connsiteY15" fmla="*/ 223448 h 317888"/>
              <a:gd name="connsiteX16" fmla="*/ 73236 w 303240"/>
              <a:gd name="connsiteY16" fmla="*/ 223448 h 317888"/>
              <a:gd name="connsiteX17" fmla="*/ 79688 w 303240"/>
              <a:gd name="connsiteY17" fmla="*/ 230707 h 317888"/>
              <a:gd name="connsiteX18" fmla="*/ 79659 w 303240"/>
              <a:gd name="connsiteY18" fmla="*/ 231051 h 317888"/>
              <a:gd name="connsiteX19" fmla="*/ 79659 w 303240"/>
              <a:gd name="connsiteY19" fmla="*/ 297346 h 317888"/>
              <a:gd name="connsiteX20" fmla="*/ 74115 w 303240"/>
              <a:gd name="connsiteY20" fmla="*/ 304184 h 317888"/>
              <a:gd name="connsiteX21" fmla="*/ 73236 w 303240"/>
              <a:gd name="connsiteY21" fmla="*/ 304213 h 317888"/>
              <a:gd name="connsiteX22" fmla="*/ 283824 w 303240"/>
              <a:gd name="connsiteY22" fmla="*/ 96645 h 317888"/>
              <a:gd name="connsiteX23" fmla="*/ 239918 w 303240"/>
              <a:gd name="connsiteY23" fmla="*/ 96645 h 317888"/>
              <a:gd name="connsiteX24" fmla="*/ 220515 w 303240"/>
              <a:gd name="connsiteY24" fmla="*/ 117538 h 317888"/>
              <a:gd name="connsiteX25" fmla="*/ 220515 w 303240"/>
              <a:gd name="connsiteY25" fmla="*/ 297002 h 317888"/>
              <a:gd name="connsiteX26" fmla="*/ 239918 w 303240"/>
              <a:gd name="connsiteY26" fmla="*/ 317888 h 317888"/>
              <a:gd name="connsiteX27" fmla="*/ 283824 w 303240"/>
              <a:gd name="connsiteY27" fmla="*/ 317888 h 317888"/>
              <a:gd name="connsiteX28" fmla="*/ 303228 w 303240"/>
              <a:gd name="connsiteY28" fmla="*/ 297002 h 317888"/>
              <a:gd name="connsiteX29" fmla="*/ 303228 w 303240"/>
              <a:gd name="connsiteY29" fmla="*/ 117538 h 317888"/>
              <a:gd name="connsiteX30" fmla="*/ 283824 w 303240"/>
              <a:gd name="connsiteY30" fmla="*/ 96645 h 317888"/>
              <a:gd name="connsiteX31" fmla="*/ 284486 w 303240"/>
              <a:gd name="connsiteY31" fmla="*/ 303333 h 317888"/>
              <a:gd name="connsiteX32" fmla="*/ 239918 w 303240"/>
              <a:gd name="connsiteY32" fmla="*/ 303333 h 317888"/>
              <a:gd name="connsiteX33" fmla="*/ 234298 w 303240"/>
              <a:gd name="connsiteY33" fmla="*/ 298814 h 317888"/>
              <a:gd name="connsiteX34" fmla="*/ 234422 w 303240"/>
              <a:gd name="connsiteY34" fmla="*/ 297022 h 317888"/>
              <a:gd name="connsiteX35" fmla="*/ 234422 w 303240"/>
              <a:gd name="connsiteY35" fmla="*/ 119578 h 317888"/>
              <a:gd name="connsiteX36" fmla="*/ 238760 w 303240"/>
              <a:gd name="connsiteY36" fmla="*/ 112352 h 317888"/>
              <a:gd name="connsiteX37" fmla="*/ 239918 w 303240"/>
              <a:gd name="connsiteY37" fmla="*/ 112181 h 317888"/>
              <a:gd name="connsiteX38" fmla="*/ 283824 w 303240"/>
              <a:gd name="connsiteY38" fmla="*/ 112181 h 317888"/>
              <a:gd name="connsiteX39" fmla="*/ 289526 w 303240"/>
              <a:gd name="connsiteY39" fmla="*/ 118590 h 317888"/>
              <a:gd name="connsiteX40" fmla="*/ 289386 w 303240"/>
              <a:gd name="connsiteY40" fmla="*/ 119578 h 317888"/>
              <a:gd name="connsiteX41" fmla="*/ 289386 w 303240"/>
              <a:gd name="connsiteY41" fmla="*/ 297022 h 317888"/>
              <a:gd name="connsiteX42" fmla="*/ 284486 w 303240"/>
              <a:gd name="connsiteY42" fmla="*/ 303333 h 317888"/>
              <a:gd name="connsiteX43" fmla="*/ 129591 w 303240"/>
              <a:gd name="connsiteY43" fmla="*/ 148034 h 317888"/>
              <a:gd name="connsiteX44" fmla="*/ 110122 w 303240"/>
              <a:gd name="connsiteY44" fmla="*/ 168775 h 317888"/>
              <a:gd name="connsiteX45" fmla="*/ 110122 w 303240"/>
              <a:gd name="connsiteY45" fmla="*/ 297128 h 317888"/>
              <a:gd name="connsiteX46" fmla="*/ 129591 w 303240"/>
              <a:gd name="connsiteY46" fmla="*/ 317870 h 317888"/>
              <a:gd name="connsiteX47" fmla="*/ 173563 w 303240"/>
              <a:gd name="connsiteY47" fmla="*/ 317870 h 317888"/>
              <a:gd name="connsiteX48" fmla="*/ 193033 w 303240"/>
              <a:gd name="connsiteY48" fmla="*/ 297128 h 317888"/>
              <a:gd name="connsiteX49" fmla="*/ 193033 w 303240"/>
              <a:gd name="connsiteY49" fmla="*/ 168775 h 317888"/>
              <a:gd name="connsiteX50" fmla="*/ 173563 w 303240"/>
              <a:gd name="connsiteY50" fmla="*/ 148034 h 317888"/>
              <a:gd name="connsiteX51" fmla="*/ 129591 w 303240"/>
              <a:gd name="connsiteY51" fmla="*/ 148034 h 317888"/>
              <a:gd name="connsiteX52" fmla="*/ 173563 w 303240"/>
              <a:gd name="connsiteY52" fmla="*/ 303571 h 317888"/>
              <a:gd name="connsiteX53" fmla="*/ 129591 w 303240"/>
              <a:gd name="connsiteY53" fmla="*/ 303571 h 317888"/>
              <a:gd name="connsiteX54" fmla="*/ 123573 w 303240"/>
              <a:gd name="connsiteY54" fmla="*/ 298606 h 317888"/>
              <a:gd name="connsiteX55" fmla="*/ 123631 w 303240"/>
              <a:gd name="connsiteY55" fmla="*/ 297128 h 317888"/>
              <a:gd name="connsiteX56" fmla="*/ 123631 w 303240"/>
              <a:gd name="connsiteY56" fmla="*/ 168775 h 317888"/>
              <a:gd name="connsiteX57" fmla="*/ 128419 w 303240"/>
              <a:gd name="connsiteY57" fmla="*/ 161918 h 317888"/>
              <a:gd name="connsiteX58" fmla="*/ 129591 w 303240"/>
              <a:gd name="connsiteY58" fmla="*/ 161828 h 317888"/>
              <a:gd name="connsiteX59" fmla="*/ 173563 w 303240"/>
              <a:gd name="connsiteY59" fmla="*/ 161828 h 317888"/>
              <a:gd name="connsiteX60" fmla="*/ 179729 w 303240"/>
              <a:gd name="connsiteY60" fmla="*/ 167657 h 317888"/>
              <a:gd name="connsiteX61" fmla="*/ 179656 w 303240"/>
              <a:gd name="connsiteY61" fmla="*/ 168775 h 317888"/>
              <a:gd name="connsiteX62" fmla="*/ 179656 w 303240"/>
              <a:gd name="connsiteY62" fmla="*/ 297128 h 317888"/>
              <a:gd name="connsiteX63" fmla="*/ 174990 w 303240"/>
              <a:gd name="connsiteY63" fmla="*/ 303531 h 317888"/>
              <a:gd name="connsiteX64" fmla="*/ 173563 w 303240"/>
              <a:gd name="connsiteY64" fmla="*/ 303571 h 317888"/>
              <a:gd name="connsiteX65" fmla="*/ 167073 w 303240"/>
              <a:gd name="connsiteY65" fmla="*/ 138915 h 317888"/>
              <a:gd name="connsiteX66" fmla="*/ 273493 w 303240"/>
              <a:gd name="connsiteY66" fmla="*/ 30191 h 317888"/>
              <a:gd name="connsiteX67" fmla="*/ 293029 w 303240"/>
              <a:gd name="connsiteY67" fmla="*/ 50389 h 317888"/>
              <a:gd name="connsiteX68" fmla="*/ 295678 w 303240"/>
              <a:gd name="connsiteY68" fmla="*/ 0 h 317888"/>
              <a:gd name="connsiteX69" fmla="*/ 241971 w 303240"/>
              <a:gd name="connsiteY69" fmla="*/ 0 h 317888"/>
              <a:gd name="connsiteX70" fmla="*/ 261639 w 303240"/>
              <a:gd name="connsiteY70" fmla="*/ 20814 h 317888"/>
              <a:gd name="connsiteX71" fmla="*/ 158001 w 303240"/>
              <a:gd name="connsiteY71" fmla="*/ 124518 h 317888"/>
              <a:gd name="connsiteX72" fmla="*/ 103235 w 303240"/>
              <a:gd name="connsiteY72" fmla="*/ 68090 h 317888"/>
              <a:gd name="connsiteX73" fmla="*/ 85023 w 303240"/>
              <a:gd name="connsiteY73" fmla="*/ 68090 h 317888"/>
              <a:gd name="connsiteX74" fmla="*/ 3967 w 303240"/>
              <a:gd name="connsiteY74" fmla="*/ 151531 h 317888"/>
              <a:gd name="connsiteX75" fmla="*/ 1643 w 303240"/>
              <a:gd name="connsiteY75" fmla="*/ 164358 h 317888"/>
              <a:gd name="connsiteX76" fmla="*/ 2841 w 303240"/>
              <a:gd name="connsiteY76" fmla="*/ 165762 h 317888"/>
              <a:gd name="connsiteX77" fmla="*/ 18271 w 303240"/>
              <a:gd name="connsiteY77" fmla="*/ 160418 h 317888"/>
              <a:gd name="connsiteX78" fmla="*/ 95420 w 303240"/>
              <a:gd name="connsiteY78" fmla="*/ 82202 h 317888"/>
              <a:gd name="connsiteX79" fmla="*/ 149127 w 303240"/>
              <a:gd name="connsiteY79" fmla="*/ 138048 h 317888"/>
              <a:gd name="connsiteX80" fmla="*/ 158001 w 303240"/>
              <a:gd name="connsiteY80" fmla="*/ 141789 h 317888"/>
              <a:gd name="connsiteX81" fmla="*/ 167073 w 303240"/>
              <a:gd name="connsiteY81" fmla="*/ 138942 h 31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03240" h="317888">
                <a:moveTo>
                  <a:pt x="73236" y="209707"/>
                </a:moveTo>
                <a:lnTo>
                  <a:pt x="29330" y="209707"/>
                </a:lnTo>
                <a:cubicBezTo>
                  <a:pt x="18319" y="210053"/>
                  <a:pt x="9652" y="219223"/>
                  <a:pt x="9927" y="230236"/>
                </a:cubicBezTo>
                <a:lnTo>
                  <a:pt x="9927" y="297346"/>
                </a:lnTo>
                <a:cubicBezTo>
                  <a:pt x="9652" y="308359"/>
                  <a:pt x="18319" y="317528"/>
                  <a:pt x="29330" y="317876"/>
                </a:cubicBezTo>
                <a:lnTo>
                  <a:pt x="73236" y="317876"/>
                </a:lnTo>
                <a:cubicBezTo>
                  <a:pt x="84270" y="317556"/>
                  <a:pt x="92972" y="308382"/>
                  <a:pt x="92705" y="297346"/>
                </a:cubicBezTo>
                <a:lnTo>
                  <a:pt x="92705" y="230236"/>
                </a:lnTo>
                <a:cubicBezTo>
                  <a:pt x="92972" y="219201"/>
                  <a:pt x="84270" y="210025"/>
                  <a:pt x="73236" y="209707"/>
                </a:cubicBezTo>
                <a:close/>
                <a:moveTo>
                  <a:pt x="73236" y="304207"/>
                </a:moveTo>
                <a:lnTo>
                  <a:pt x="29330" y="304207"/>
                </a:lnTo>
                <a:cubicBezTo>
                  <a:pt x="26039" y="304245"/>
                  <a:pt x="23339" y="301608"/>
                  <a:pt x="23301" y="298317"/>
                </a:cubicBezTo>
                <a:cubicBezTo>
                  <a:pt x="23297" y="297990"/>
                  <a:pt x="23320" y="297663"/>
                  <a:pt x="23370" y="297339"/>
                </a:cubicBezTo>
                <a:lnTo>
                  <a:pt x="23370" y="231051"/>
                </a:lnTo>
                <a:cubicBezTo>
                  <a:pt x="22815" y="227436"/>
                  <a:pt x="25295" y="224055"/>
                  <a:pt x="28910" y="223499"/>
                </a:cubicBezTo>
                <a:cubicBezTo>
                  <a:pt x="29049" y="223478"/>
                  <a:pt x="29189" y="223461"/>
                  <a:pt x="29330" y="223448"/>
                </a:cubicBezTo>
                <a:lnTo>
                  <a:pt x="73236" y="223448"/>
                </a:lnTo>
                <a:cubicBezTo>
                  <a:pt x="77022" y="223671"/>
                  <a:pt x="79911" y="226920"/>
                  <a:pt x="79688" y="230707"/>
                </a:cubicBezTo>
                <a:cubicBezTo>
                  <a:pt x="79682" y="230821"/>
                  <a:pt x="79672" y="230936"/>
                  <a:pt x="79659" y="231051"/>
                </a:cubicBezTo>
                <a:lnTo>
                  <a:pt x="79659" y="297346"/>
                </a:lnTo>
                <a:cubicBezTo>
                  <a:pt x="80017" y="300766"/>
                  <a:pt x="77534" y="303827"/>
                  <a:pt x="74115" y="304184"/>
                </a:cubicBezTo>
                <a:cubicBezTo>
                  <a:pt x="73823" y="304215"/>
                  <a:pt x="73529" y="304225"/>
                  <a:pt x="73236" y="304213"/>
                </a:cubicBezTo>
                <a:close/>
                <a:moveTo>
                  <a:pt x="283824" y="96645"/>
                </a:moveTo>
                <a:lnTo>
                  <a:pt x="239918" y="96645"/>
                </a:lnTo>
                <a:cubicBezTo>
                  <a:pt x="228799" y="97076"/>
                  <a:pt x="220123" y="106418"/>
                  <a:pt x="220515" y="117538"/>
                </a:cubicBezTo>
                <a:lnTo>
                  <a:pt x="220515" y="297002"/>
                </a:lnTo>
                <a:cubicBezTo>
                  <a:pt x="220123" y="308121"/>
                  <a:pt x="228800" y="317460"/>
                  <a:pt x="239918" y="317888"/>
                </a:cubicBezTo>
                <a:lnTo>
                  <a:pt x="283824" y="317888"/>
                </a:lnTo>
                <a:cubicBezTo>
                  <a:pt x="294930" y="317435"/>
                  <a:pt x="303591" y="308111"/>
                  <a:pt x="303228" y="297002"/>
                </a:cubicBezTo>
                <a:lnTo>
                  <a:pt x="303228" y="117538"/>
                </a:lnTo>
                <a:cubicBezTo>
                  <a:pt x="303619" y="106418"/>
                  <a:pt x="294942" y="97076"/>
                  <a:pt x="283824" y="96645"/>
                </a:cubicBezTo>
                <a:close/>
                <a:moveTo>
                  <a:pt x="284486" y="303333"/>
                </a:moveTo>
                <a:lnTo>
                  <a:pt x="239918" y="303333"/>
                </a:lnTo>
                <a:cubicBezTo>
                  <a:pt x="237118" y="303637"/>
                  <a:pt x="234602" y="301614"/>
                  <a:pt x="234298" y="298814"/>
                </a:cubicBezTo>
                <a:cubicBezTo>
                  <a:pt x="234233" y="298214"/>
                  <a:pt x="234274" y="297607"/>
                  <a:pt x="234422" y="297022"/>
                </a:cubicBezTo>
                <a:lnTo>
                  <a:pt x="234422" y="119578"/>
                </a:lnTo>
                <a:cubicBezTo>
                  <a:pt x="233624" y="116385"/>
                  <a:pt x="235567" y="113149"/>
                  <a:pt x="238760" y="112352"/>
                </a:cubicBezTo>
                <a:cubicBezTo>
                  <a:pt x="239139" y="112257"/>
                  <a:pt x="239528" y="112200"/>
                  <a:pt x="239918" y="112181"/>
                </a:cubicBezTo>
                <a:lnTo>
                  <a:pt x="283824" y="112181"/>
                </a:lnTo>
                <a:cubicBezTo>
                  <a:pt x="287168" y="112376"/>
                  <a:pt x="289721" y="115246"/>
                  <a:pt x="289526" y="118590"/>
                </a:cubicBezTo>
                <a:cubicBezTo>
                  <a:pt x="289507" y="118923"/>
                  <a:pt x="289460" y="119253"/>
                  <a:pt x="289386" y="119578"/>
                </a:cubicBezTo>
                <a:lnTo>
                  <a:pt x="289386" y="297022"/>
                </a:lnTo>
                <a:cubicBezTo>
                  <a:pt x="289386" y="301439"/>
                  <a:pt x="288260" y="303333"/>
                  <a:pt x="284486" y="303333"/>
                </a:cubicBezTo>
                <a:close/>
                <a:moveTo>
                  <a:pt x="129591" y="148034"/>
                </a:moveTo>
                <a:cubicBezTo>
                  <a:pt x="118500" y="148412"/>
                  <a:pt x="109798" y="157682"/>
                  <a:pt x="110122" y="168775"/>
                </a:cubicBezTo>
                <a:lnTo>
                  <a:pt x="110122" y="297128"/>
                </a:lnTo>
                <a:cubicBezTo>
                  <a:pt x="109795" y="308222"/>
                  <a:pt x="118498" y="317494"/>
                  <a:pt x="129591" y="317870"/>
                </a:cubicBezTo>
                <a:lnTo>
                  <a:pt x="173563" y="317870"/>
                </a:lnTo>
                <a:cubicBezTo>
                  <a:pt x="184656" y="317494"/>
                  <a:pt x="193360" y="308222"/>
                  <a:pt x="193033" y="297128"/>
                </a:cubicBezTo>
                <a:lnTo>
                  <a:pt x="193033" y="168775"/>
                </a:lnTo>
                <a:cubicBezTo>
                  <a:pt x="193356" y="157682"/>
                  <a:pt x="184655" y="148412"/>
                  <a:pt x="173563" y="148034"/>
                </a:cubicBezTo>
                <a:lnTo>
                  <a:pt x="129591" y="148034"/>
                </a:lnTo>
                <a:close/>
                <a:moveTo>
                  <a:pt x="173563" y="303571"/>
                </a:moveTo>
                <a:lnTo>
                  <a:pt x="129591" y="303571"/>
                </a:lnTo>
                <a:cubicBezTo>
                  <a:pt x="126558" y="303862"/>
                  <a:pt x="123864" y="301639"/>
                  <a:pt x="123573" y="298606"/>
                </a:cubicBezTo>
                <a:cubicBezTo>
                  <a:pt x="123526" y="298113"/>
                  <a:pt x="123546" y="297616"/>
                  <a:pt x="123631" y="297128"/>
                </a:cubicBezTo>
                <a:lnTo>
                  <a:pt x="123631" y="168775"/>
                </a:lnTo>
                <a:cubicBezTo>
                  <a:pt x="123060" y="165559"/>
                  <a:pt x="125203" y="162489"/>
                  <a:pt x="128419" y="161918"/>
                </a:cubicBezTo>
                <a:cubicBezTo>
                  <a:pt x="128806" y="161849"/>
                  <a:pt x="129198" y="161819"/>
                  <a:pt x="129591" y="161828"/>
                </a:cubicBezTo>
                <a:lnTo>
                  <a:pt x="173563" y="161828"/>
                </a:lnTo>
                <a:cubicBezTo>
                  <a:pt x="176875" y="161735"/>
                  <a:pt x="179636" y="164345"/>
                  <a:pt x="179729" y="167657"/>
                </a:cubicBezTo>
                <a:cubicBezTo>
                  <a:pt x="179739" y="168031"/>
                  <a:pt x="179715" y="168405"/>
                  <a:pt x="179656" y="168775"/>
                </a:cubicBezTo>
                <a:lnTo>
                  <a:pt x="179656" y="297128"/>
                </a:lnTo>
                <a:cubicBezTo>
                  <a:pt x="180135" y="300184"/>
                  <a:pt x="178046" y="303051"/>
                  <a:pt x="174990" y="303531"/>
                </a:cubicBezTo>
                <a:cubicBezTo>
                  <a:pt x="174518" y="303605"/>
                  <a:pt x="174038" y="303619"/>
                  <a:pt x="173563" y="303571"/>
                </a:cubicBezTo>
                <a:close/>
                <a:moveTo>
                  <a:pt x="167073" y="138915"/>
                </a:moveTo>
                <a:lnTo>
                  <a:pt x="273493" y="30191"/>
                </a:lnTo>
                <a:lnTo>
                  <a:pt x="293029" y="50389"/>
                </a:lnTo>
                <a:lnTo>
                  <a:pt x="295678" y="0"/>
                </a:lnTo>
                <a:lnTo>
                  <a:pt x="241971" y="0"/>
                </a:lnTo>
                <a:lnTo>
                  <a:pt x="261639" y="20814"/>
                </a:lnTo>
                <a:lnTo>
                  <a:pt x="158001" y="124518"/>
                </a:lnTo>
                <a:lnTo>
                  <a:pt x="103235" y="68090"/>
                </a:lnTo>
                <a:cubicBezTo>
                  <a:pt x="98181" y="63120"/>
                  <a:pt x="90077" y="63120"/>
                  <a:pt x="85023" y="68090"/>
                </a:cubicBezTo>
                <a:lnTo>
                  <a:pt x="3967" y="151531"/>
                </a:lnTo>
                <a:cubicBezTo>
                  <a:pt x="-217" y="154431"/>
                  <a:pt x="-1257" y="160174"/>
                  <a:pt x="1643" y="164358"/>
                </a:cubicBezTo>
                <a:cubicBezTo>
                  <a:pt x="1995" y="164865"/>
                  <a:pt x="2396" y="165335"/>
                  <a:pt x="2841" y="165762"/>
                </a:cubicBezTo>
                <a:cubicBezTo>
                  <a:pt x="7013" y="170080"/>
                  <a:pt x="13437" y="165411"/>
                  <a:pt x="18271" y="160418"/>
                </a:cubicBezTo>
                <a:lnTo>
                  <a:pt x="95420" y="82202"/>
                </a:lnTo>
                <a:lnTo>
                  <a:pt x="149127" y="138048"/>
                </a:lnTo>
                <a:cubicBezTo>
                  <a:pt x="151446" y="140460"/>
                  <a:pt x="154655" y="141813"/>
                  <a:pt x="158001" y="141789"/>
                </a:cubicBezTo>
                <a:cubicBezTo>
                  <a:pt x="161290" y="142149"/>
                  <a:pt x="164580" y="141117"/>
                  <a:pt x="167073" y="138942"/>
                </a:cubicBezTo>
                <a:close/>
              </a:path>
            </a:pathLst>
          </a:custGeom>
          <a:gradFill flip="none" rotWithShape="1">
            <a:gsLst>
              <a:gs pos="91000">
                <a:srgbClr val="0624A0"/>
              </a:gs>
              <a:gs pos="0">
                <a:srgbClr val="17A0FF"/>
              </a:gs>
            </a:gsLst>
            <a:lin ang="2700000" scaled="1"/>
            <a:tileRect/>
          </a:gradFill>
          <a:ln w="3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4EA8B04A-ADAC-45F8-B88C-4F8113B36E79}"/>
              </a:ext>
            </a:extLst>
          </p:cNvPr>
          <p:cNvSpPr/>
          <p:nvPr/>
        </p:nvSpPr>
        <p:spPr>
          <a:xfrm>
            <a:off x="8446393" y="5445224"/>
            <a:ext cx="3005113" cy="850061"/>
          </a:xfrm>
          <a:prstGeom prst="roundRect">
            <a:avLst>
              <a:gd name="adj" fmla="val 9312"/>
            </a:avLst>
          </a:prstGeom>
          <a:noFill/>
          <a:ln w="12700">
            <a:gradFill>
              <a:gsLst>
                <a:gs pos="0">
                  <a:srgbClr val="0083DE">
                    <a:lumMod val="80000"/>
                    <a:lumOff val="20000"/>
                  </a:srgbClr>
                </a:gs>
                <a:gs pos="100000">
                  <a:srgbClr val="0624A0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2C9D6F28-B6AE-4A9F-A3B2-5CCDEFFBF8F9}"/>
              </a:ext>
            </a:extLst>
          </p:cNvPr>
          <p:cNvSpPr/>
          <p:nvPr/>
        </p:nvSpPr>
        <p:spPr>
          <a:xfrm>
            <a:off x="5076445" y="5445224"/>
            <a:ext cx="3304836" cy="850061"/>
          </a:xfrm>
          <a:prstGeom prst="roundRect">
            <a:avLst>
              <a:gd name="adj" fmla="val 9312"/>
            </a:avLst>
          </a:prstGeom>
          <a:noFill/>
          <a:ln w="12700">
            <a:gradFill>
              <a:gsLst>
                <a:gs pos="0">
                  <a:srgbClr val="0083DE">
                    <a:lumMod val="80000"/>
                    <a:lumOff val="20000"/>
                  </a:srgbClr>
                </a:gs>
                <a:gs pos="100000">
                  <a:srgbClr val="0624A0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06" name="矩形: 圆角 105">
            <a:extLst>
              <a:ext uri="{FF2B5EF4-FFF2-40B4-BE49-F238E27FC236}">
                <a16:creationId xmlns:a16="http://schemas.microsoft.com/office/drawing/2014/main" id="{9E85C608-04E4-4AC5-ACBA-5C69E03076AE}"/>
              </a:ext>
            </a:extLst>
          </p:cNvPr>
          <p:cNvSpPr/>
          <p:nvPr/>
        </p:nvSpPr>
        <p:spPr>
          <a:xfrm>
            <a:off x="723899" y="5445224"/>
            <a:ext cx="4287649" cy="850061"/>
          </a:xfrm>
          <a:prstGeom prst="roundRect">
            <a:avLst>
              <a:gd name="adj" fmla="val 9312"/>
            </a:avLst>
          </a:prstGeom>
          <a:noFill/>
          <a:ln w="12700">
            <a:solidFill>
              <a:srgbClr val="0F7F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F4A717C-1291-4231-B0A5-E87C2EC026BD}"/>
              </a:ext>
            </a:extLst>
          </p:cNvPr>
          <p:cNvGrpSpPr/>
          <p:nvPr/>
        </p:nvGrpSpPr>
        <p:grpSpPr>
          <a:xfrm>
            <a:off x="7903706" y="5575049"/>
            <a:ext cx="254778" cy="286734"/>
            <a:chOff x="6880776" y="7531420"/>
            <a:chExt cx="254778" cy="286734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EBCD6C5-D7C5-400D-ABA3-64C0A220659E}"/>
                </a:ext>
              </a:extLst>
            </p:cNvPr>
            <p:cNvSpPr/>
            <p:nvPr/>
          </p:nvSpPr>
          <p:spPr>
            <a:xfrm>
              <a:off x="6880776" y="7531420"/>
              <a:ext cx="254778" cy="286734"/>
            </a:xfrm>
            <a:custGeom>
              <a:avLst/>
              <a:gdLst>
                <a:gd name="connsiteX0" fmla="*/ 405192 w 422315"/>
                <a:gd name="connsiteY0" fmla="*/ 340263 h 475284"/>
                <a:gd name="connsiteX1" fmla="*/ 385312 w 422315"/>
                <a:gd name="connsiteY1" fmla="*/ 324078 h 475284"/>
                <a:gd name="connsiteX2" fmla="*/ 380965 w 422315"/>
                <a:gd name="connsiteY2" fmla="*/ 315001 h 475284"/>
                <a:gd name="connsiteX3" fmla="*/ 380980 w 422315"/>
                <a:gd name="connsiteY3" fmla="*/ 313652 h 475284"/>
                <a:gd name="connsiteX4" fmla="*/ 375242 w 422315"/>
                <a:gd name="connsiteY4" fmla="*/ 202293 h 475284"/>
                <a:gd name="connsiteX5" fmla="*/ 326656 w 422315"/>
                <a:gd name="connsiteY5" fmla="*/ 82869 h 475284"/>
                <a:gd name="connsiteX6" fmla="*/ 254152 w 422315"/>
                <a:gd name="connsiteY6" fmla="*/ 39388 h 475284"/>
                <a:gd name="connsiteX7" fmla="*/ 241673 w 422315"/>
                <a:gd name="connsiteY7" fmla="*/ 13045 h 475284"/>
                <a:gd name="connsiteX8" fmla="*/ 211156 w 422315"/>
                <a:gd name="connsiteY8" fmla="*/ 0 h 475284"/>
                <a:gd name="connsiteX9" fmla="*/ 180640 w 422315"/>
                <a:gd name="connsiteY9" fmla="*/ 13045 h 475284"/>
                <a:gd name="connsiteX10" fmla="*/ 168162 w 422315"/>
                <a:gd name="connsiteY10" fmla="*/ 39379 h 475284"/>
                <a:gd name="connsiteX11" fmla="*/ 96172 w 422315"/>
                <a:gd name="connsiteY11" fmla="*/ 82533 h 475284"/>
                <a:gd name="connsiteX12" fmla="*/ 43175 w 422315"/>
                <a:gd name="connsiteY12" fmla="*/ 311692 h 475284"/>
                <a:gd name="connsiteX13" fmla="*/ 43215 w 422315"/>
                <a:gd name="connsiteY13" fmla="*/ 314867 h 475284"/>
                <a:gd name="connsiteX14" fmla="*/ 38783 w 422315"/>
                <a:gd name="connsiteY14" fmla="*/ 324024 h 475284"/>
                <a:gd name="connsiteX15" fmla="*/ 18390 w 422315"/>
                <a:gd name="connsiteY15" fmla="*/ 339997 h 475284"/>
                <a:gd name="connsiteX16" fmla="*/ 0 w 422315"/>
                <a:gd name="connsiteY16" fmla="*/ 384692 h 475284"/>
                <a:gd name="connsiteX17" fmla="*/ 24200 w 422315"/>
                <a:gd name="connsiteY17" fmla="*/ 412019 h 475284"/>
                <a:gd name="connsiteX18" fmla="*/ 154670 w 422315"/>
                <a:gd name="connsiteY18" fmla="*/ 412019 h 475284"/>
                <a:gd name="connsiteX19" fmla="*/ 211157 w 422315"/>
                <a:gd name="connsiteY19" fmla="*/ 475284 h 475284"/>
                <a:gd name="connsiteX20" fmla="*/ 267645 w 422315"/>
                <a:gd name="connsiteY20" fmla="*/ 412019 h 475284"/>
                <a:gd name="connsiteX21" fmla="*/ 397245 w 422315"/>
                <a:gd name="connsiteY21" fmla="*/ 412019 h 475284"/>
                <a:gd name="connsiteX22" fmla="*/ 422315 w 422315"/>
                <a:gd name="connsiteY22" fmla="*/ 383709 h 475284"/>
                <a:gd name="connsiteX23" fmla="*/ 405192 w 422315"/>
                <a:gd name="connsiteY23" fmla="*/ 340263 h 475284"/>
                <a:gd name="connsiteX24" fmla="*/ 211156 w 422315"/>
                <a:gd name="connsiteY24" fmla="*/ 21266 h 475284"/>
                <a:gd name="connsiteX25" fmla="*/ 228895 w 422315"/>
                <a:gd name="connsiteY25" fmla="*/ 28666 h 475284"/>
                <a:gd name="connsiteX26" fmla="*/ 233634 w 422315"/>
                <a:gd name="connsiteY26" fmla="*/ 35797 h 475284"/>
                <a:gd name="connsiteX27" fmla="*/ 211156 w 422315"/>
                <a:gd name="connsiteY27" fmla="*/ 34557 h 475284"/>
                <a:gd name="connsiteX28" fmla="*/ 188762 w 422315"/>
                <a:gd name="connsiteY28" fmla="*/ 35783 h 475284"/>
                <a:gd name="connsiteX29" fmla="*/ 211156 w 422315"/>
                <a:gd name="connsiteY29" fmla="*/ 21266 h 475284"/>
                <a:gd name="connsiteX30" fmla="*/ 211157 w 422315"/>
                <a:gd name="connsiteY30" fmla="*/ 454018 h 475284"/>
                <a:gd name="connsiteX31" fmla="*/ 173506 w 422315"/>
                <a:gd name="connsiteY31" fmla="*/ 412019 h 475284"/>
                <a:gd name="connsiteX32" fmla="*/ 248807 w 422315"/>
                <a:gd name="connsiteY32" fmla="*/ 412019 h 475284"/>
                <a:gd name="connsiteX33" fmla="*/ 211157 w 422315"/>
                <a:gd name="connsiteY33" fmla="*/ 454018 h 475284"/>
                <a:gd name="connsiteX34" fmla="*/ 397244 w 422315"/>
                <a:gd name="connsiteY34" fmla="*/ 390753 h 475284"/>
                <a:gd name="connsiteX35" fmla="*/ 24198 w 422315"/>
                <a:gd name="connsiteY35" fmla="*/ 390753 h 475284"/>
                <a:gd name="connsiteX36" fmla="*/ 18830 w 422315"/>
                <a:gd name="connsiteY36" fmla="*/ 384691 h 475284"/>
                <a:gd name="connsiteX37" fmla="*/ 30546 w 422315"/>
                <a:gd name="connsiteY37" fmla="*/ 356237 h 475284"/>
                <a:gd name="connsiteX38" fmla="*/ 48711 w 422315"/>
                <a:gd name="connsiteY38" fmla="*/ 342093 h 475284"/>
                <a:gd name="connsiteX39" fmla="*/ 62044 w 422315"/>
                <a:gd name="connsiteY39" fmla="*/ 314565 h 475284"/>
                <a:gd name="connsiteX40" fmla="*/ 62003 w 422315"/>
                <a:gd name="connsiteY40" fmla="*/ 311384 h 475284"/>
                <a:gd name="connsiteX41" fmla="*/ 109584 w 422315"/>
                <a:gd name="connsiteY41" fmla="*/ 97461 h 475284"/>
                <a:gd name="connsiteX42" fmla="*/ 211156 w 422315"/>
                <a:gd name="connsiteY42" fmla="*/ 55822 h 475284"/>
                <a:gd name="connsiteX43" fmla="*/ 313261 w 422315"/>
                <a:gd name="connsiteY43" fmla="*/ 97817 h 475284"/>
                <a:gd name="connsiteX44" fmla="*/ 356685 w 422315"/>
                <a:gd name="connsiteY44" fmla="*/ 205910 h 475284"/>
                <a:gd name="connsiteX45" fmla="*/ 362149 w 422315"/>
                <a:gd name="connsiteY45" fmla="*/ 313402 h 475284"/>
                <a:gd name="connsiteX46" fmla="*/ 362135 w 422315"/>
                <a:gd name="connsiteY46" fmla="*/ 314753 h 475284"/>
                <a:gd name="connsiteX47" fmla="*/ 375212 w 422315"/>
                <a:gd name="connsiteY47" fmla="*/ 342027 h 475284"/>
                <a:gd name="connsiteX48" fmla="*/ 392581 w 422315"/>
                <a:gd name="connsiteY48" fmla="*/ 356056 h 475284"/>
                <a:gd name="connsiteX49" fmla="*/ 403483 w 422315"/>
                <a:gd name="connsiteY49" fmla="*/ 383708 h 475284"/>
                <a:gd name="connsiteX50" fmla="*/ 397244 w 422315"/>
                <a:gd name="connsiteY50" fmla="*/ 390753 h 47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22315" h="475284">
                  <a:moveTo>
                    <a:pt x="405192" y="340263"/>
                  </a:moveTo>
                  <a:cubicBezTo>
                    <a:pt x="400953" y="335947"/>
                    <a:pt x="394265" y="330501"/>
                    <a:pt x="385312" y="324078"/>
                  </a:cubicBezTo>
                  <a:cubicBezTo>
                    <a:pt x="382552" y="322098"/>
                    <a:pt x="380927" y="318704"/>
                    <a:pt x="380965" y="315001"/>
                  </a:cubicBezTo>
                  <a:lnTo>
                    <a:pt x="380980" y="313652"/>
                  </a:lnTo>
                  <a:cubicBezTo>
                    <a:pt x="381267" y="286133"/>
                    <a:pt x="381700" y="244547"/>
                    <a:pt x="375242" y="202293"/>
                  </a:cubicBezTo>
                  <a:cubicBezTo>
                    <a:pt x="367390" y="150914"/>
                    <a:pt x="351043" y="110734"/>
                    <a:pt x="326656" y="82869"/>
                  </a:cubicBezTo>
                  <a:cubicBezTo>
                    <a:pt x="307441" y="60913"/>
                    <a:pt x="283156" y="46373"/>
                    <a:pt x="254152" y="39388"/>
                  </a:cubicBezTo>
                  <a:cubicBezTo>
                    <a:pt x="252714" y="29240"/>
                    <a:pt x="248412" y="20075"/>
                    <a:pt x="241673" y="13045"/>
                  </a:cubicBezTo>
                  <a:cubicBezTo>
                    <a:pt x="233609" y="4633"/>
                    <a:pt x="222771" y="0"/>
                    <a:pt x="211156" y="0"/>
                  </a:cubicBezTo>
                  <a:cubicBezTo>
                    <a:pt x="199542" y="0"/>
                    <a:pt x="188704" y="4633"/>
                    <a:pt x="180640" y="13045"/>
                  </a:cubicBezTo>
                  <a:cubicBezTo>
                    <a:pt x="173903" y="20071"/>
                    <a:pt x="169602" y="29234"/>
                    <a:pt x="168162" y="39379"/>
                  </a:cubicBezTo>
                  <a:cubicBezTo>
                    <a:pt x="139293" y="46325"/>
                    <a:pt x="115181" y="60755"/>
                    <a:pt x="96172" y="82533"/>
                  </a:cubicBezTo>
                  <a:cubicBezTo>
                    <a:pt x="41041" y="145703"/>
                    <a:pt x="42429" y="253682"/>
                    <a:pt x="43175" y="311692"/>
                  </a:cubicBezTo>
                  <a:lnTo>
                    <a:pt x="43215" y="314867"/>
                  </a:lnTo>
                  <a:cubicBezTo>
                    <a:pt x="43262" y="318567"/>
                    <a:pt x="41564" y="322076"/>
                    <a:pt x="38783" y="324024"/>
                  </a:cubicBezTo>
                  <a:cubicBezTo>
                    <a:pt x="29652" y="330421"/>
                    <a:pt x="22790" y="335796"/>
                    <a:pt x="18390" y="339997"/>
                  </a:cubicBezTo>
                  <a:cubicBezTo>
                    <a:pt x="6703" y="351154"/>
                    <a:pt x="0" y="367445"/>
                    <a:pt x="0" y="384692"/>
                  </a:cubicBezTo>
                  <a:cubicBezTo>
                    <a:pt x="0" y="399761"/>
                    <a:pt x="10856" y="412019"/>
                    <a:pt x="24200" y="412019"/>
                  </a:cubicBezTo>
                  <a:lnTo>
                    <a:pt x="154670" y="412019"/>
                  </a:lnTo>
                  <a:cubicBezTo>
                    <a:pt x="154924" y="446953"/>
                    <a:pt x="180164" y="475284"/>
                    <a:pt x="211157" y="475284"/>
                  </a:cubicBezTo>
                  <a:cubicBezTo>
                    <a:pt x="242151" y="475284"/>
                    <a:pt x="267391" y="446952"/>
                    <a:pt x="267645" y="412019"/>
                  </a:cubicBezTo>
                  <a:lnTo>
                    <a:pt x="397245" y="412019"/>
                  </a:lnTo>
                  <a:cubicBezTo>
                    <a:pt x="411069" y="412019"/>
                    <a:pt x="422315" y="399319"/>
                    <a:pt x="422315" y="383709"/>
                  </a:cubicBezTo>
                  <a:cubicBezTo>
                    <a:pt x="422314" y="367180"/>
                    <a:pt x="416074" y="351345"/>
                    <a:pt x="405192" y="340263"/>
                  </a:cubicBezTo>
                  <a:close/>
                  <a:moveTo>
                    <a:pt x="211156" y="21266"/>
                  </a:moveTo>
                  <a:cubicBezTo>
                    <a:pt x="218020" y="21266"/>
                    <a:pt x="224320" y="23894"/>
                    <a:pt x="228895" y="28666"/>
                  </a:cubicBezTo>
                  <a:cubicBezTo>
                    <a:pt x="230897" y="30754"/>
                    <a:pt x="232483" y="33151"/>
                    <a:pt x="233634" y="35797"/>
                  </a:cubicBezTo>
                  <a:cubicBezTo>
                    <a:pt x="226390" y="34973"/>
                    <a:pt x="218898" y="34557"/>
                    <a:pt x="211156" y="34557"/>
                  </a:cubicBezTo>
                  <a:cubicBezTo>
                    <a:pt x="203440" y="34557"/>
                    <a:pt x="195976" y="34969"/>
                    <a:pt x="188762" y="35783"/>
                  </a:cubicBezTo>
                  <a:cubicBezTo>
                    <a:pt x="192626" y="27043"/>
                    <a:pt x="200987" y="21266"/>
                    <a:pt x="211156" y="21266"/>
                  </a:cubicBezTo>
                  <a:close/>
                  <a:moveTo>
                    <a:pt x="211157" y="454018"/>
                  </a:moveTo>
                  <a:cubicBezTo>
                    <a:pt x="190548" y="454018"/>
                    <a:pt x="173760" y="435225"/>
                    <a:pt x="173506" y="412019"/>
                  </a:cubicBezTo>
                  <a:lnTo>
                    <a:pt x="248807" y="412019"/>
                  </a:lnTo>
                  <a:cubicBezTo>
                    <a:pt x="248553" y="435225"/>
                    <a:pt x="231765" y="454018"/>
                    <a:pt x="211157" y="454018"/>
                  </a:cubicBezTo>
                  <a:close/>
                  <a:moveTo>
                    <a:pt x="397244" y="390753"/>
                  </a:moveTo>
                  <a:lnTo>
                    <a:pt x="24198" y="390753"/>
                  </a:lnTo>
                  <a:cubicBezTo>
                    <a:pt x="21238" y="390753"/>
                    <a:pt x="18830" y="388034"/>
                    <a:pt x="18830" y="384691"/>
                  </a:cubicBezTo>
                  <a:cubicBezTo>
                    <a:pt x="18830" y="373716"/>
                    <a:pt x="23100" y="363344"/>
                    <a:pt x="30546" y="356237"/>
                  </a:cubicBezTo>
                  <a:cubicBezTo>
                    <a:pt x="34195" y="352754"/>
                    <a:pt x="40476" y="347863"/>
                    <a:pt x="48711" y="342093"/>
                  </a:cubicBezTo>
                  <a:cubicBezTo>
                    <a:pt x="57075" y="336233"/>
                    <a:pt x="62184" y="325685"/>
                    <a:pt x="62044" y="314565"/>
                  </a:cubicBezTo>
                  <a:lnTo>
                    <a:pt x="62003" y="311384"/>
                  </a:lnTo>
                  <a:cubicBezTo>
                    <a:pt x="61297" y="256483"/>
                    <a:pt x="59983" y="154292"/>
                    <a:pt x="109584" y="97461"/>
                  </a:cubicBezTo>
                  <a:cubicBezTo>
                    <a:pt x="133698" y="69832"/>
                    <a:pt x="167872" y="55822"/>
                    <a:pt x="211156" y="55822"/>
                  </a:cubicBezTo>
                  <a:cubicBezTo>
                    <a:pt x="254521" y="55822"/>
                    <a:pt x="288875" y="69951"/>
                    <a:pt x="313261" y="97817"/>
                  </a:cubicBezTo>
                  <a:cubicBezTo>
                    <a:pt x="334890" y="122530"/>
                    <a:pt x="349500" y="158899"/>
                    <a:pt x="356685" y="205910"/>
                  </a:cubicBezTo>
                  <a:cubicBezTo>
                    <a:pt x="362849" y="246245"/>
                    <a:pt x="362428" y="286659"/>
                    <a:pt x="362149" y="313402"/>
                  </a:cubicBezTo>
                  <a:lnTo>
                    <a:pt x="362135" y="314753"/>
                  </a:lnTo>
                  <a:cubicBezTo>
                    <a:pt x="362019" y="325872"/>
                    <a:pt x="366909" y="336067"/>
                    <a:pt x="375212" y="342027"/>
                  </a:cubicBezTo>
                  <a:cubicBezTo>
                    <a:pt x="383051" y="347652"/>
                    <a:pt x="389220" y="352634"/>
                    <a:pt x="392581" y="356056"/>
                  </a:cubicBezTo>
                  <a:cubicBezTo>
                    <a:pt x="399509" y="363112"/>
                    <a:pt x="403483" y="373191"/>
                    <a:pt x="403483" y="383708"/>
                  </a:cubicBezTo>
                  <a:cubicBezTo>
                    <a:pt x="403483" y="387593"/>
                    <a:pt x="400684" y="390753"/>
                    <a:pt x="397244" y="390753"/>
                  </a:cubicBezTo>
                  <a:close/>
                </a:path>
              </a:pathLst>
            </a:custGeom>
            <a:gradFill flip="none" rotWithShape="1">
              <a:gsLst>
                <a:gs pos="91000">
                  <a:srgbClr val="0624A0"/>
                </a:gs>
                <a:gs pos="0">
                  <a:srgbClr val="17A0FF"/>
                </a:gs>
              </a:gsLst>
              <a:lin ang="2700000" scaled="1"/>
              <a:tileRect/>
            </a:gradFill>
            <a:ln w="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A6CAC67-FFDC-4D93-9F04-B7B952CC39EC}"/>
                </a:ext>
              </a:extLst>
            </p:cNvPr>
            <p:cNvSpPr/>
            <p:nvPr/>
          </p:nvSpPr>
          <p:spPr>
            <a:xfrm>
              <a:off x="6949088" y="7578568"/>
              <a:ext cx="47148" cy="52448"/>
            </a:xfrm>
            <a:custGeom>
              <a:avLst/>
              <a:gdLst>
                <a:gd name="connsiteX0" fmla="*/ 68736 w 78151"/>
                <a:gd name="connsiteY0" fmla="*/ 0 h 86936"/>
                <a:gd name="connsiteX1" fmla="*/ 30022 w 78151"/>
                <a:gd name="connsiteY1" fmla="*/ 23181 h 86936"/>
                <a:gd name="connsiteX2" fmla="*/ 204 w 78151"/>
                <a:gd name="connsiteY2" fmla="*/ 74112 h 86936"/>
                <a:gd name="connsiteX3" fmla="*/ 7478 w 78151"/>
                <a:gd name="connsiteY3" fmla="*/ 86706 h 86936"/>
                <a:gd name="connsiteX4" fmla="*/ 9426 w 78151"/>
                <a:gd name="connsiteY4" fmla="*/ 86937 h 86936"/>
                <a:gd name="connsiteX5" fmla="*/ 18631 w 78151"/>
                <a:gd name="connsiteY5" fmla="*/ 78492 h 86936"/>
                <a:gd name="connsiteX6" fmla="*/ 42482 w 78151"/>
                <a:gd name="connsiteY6" fmla="*/ 39128 h 86936"/>
                <a:gd name="connsiteX7" fmla="*/ 68736 w 78151"/>
                <a:gd name="connsiteY7" fmla="*/ 21266 h 86936"/>
                <a:gd name="connsiteX8" fmla="*/ 78152 w 78151"/>
                <a:gd name="connsiteY8" fmla="*/ 10633 h 86936"/>
                <a:gd name="connsiteX9" fmla="*/ 68736 w 78151"/>
                <a:gd name="connsiteY9" fmla="*/ 0 h 8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151" h="86936">
                  <a:moveTo>
                    <a:pt x="68736" y="0"/>
                  </a:moveTo>
                  <a:cubicBezTo>
                    <a:pt x="57347" y="0"/>
                    <a:pt x="41270" y="11974"/>
                    <a:pt x="30022" y="23181"/>
                  </a:cubicBezTo>
                  <a:cubicBezTo>
                    <a:pt x="20700" y="32469"/>
                    <a:pt x="4430" y="51437"/>
                    <a:pt x="204" y="74112"/>
                  </a:cubicBezTo>
                  <a:cubicBezTo>
                    <a:pt x="-867" y="79858"/>
                    <a:pt x="2390" y="85497"/>
                    <a:pt x="7478" y="86706"/>
                  </a:cubicBezTo>
                  <a:cubicBezTo>
                    <a:pt x="8132" y="86862"/>
                    <a:pt x="8783" y="86937"/>
                    <a:pt x="9426" y="86937"/>
                  </a:cubicBezTo>
                  <a:cubicBezTo>
                    <a:pt x="13785" y="86937"/>
                    <a:pt x="17697" y="83500"/>
                    <a:pt x="18631" y="78492"/>
                  </a:cubicBezTo>
                  <a:cubicBezTo>
                    <a:pt x="20901" y="66316"/>
                    <a:pt x="29594" y="51968"/>
                    <a:pt x="42482" y="39128"/>
                  </a:cubicBezTo>
                  <a:cubicBezTo>
                    <a:pt x="54995" y="26659"/>
                    <a:pt x="65923" y="21266"/>
                    <a:pt x="68736" y="21266"/>
                  </a:cubicBezTo>
                  <a:cubicBezTo>
                    <a:pt x="73935" y="21266"/>
                    <a:pt x="78152" y="16505"/>
                    <a:pt x="78152" y="10633"/>
                  </a:cubicBezTo>
                  <a:cubicBezTo>
                    <a:pt x="78152" y="4761"/>
                    <a:pt x="73935" y="0"/>
                    <a:pt x="68736" y="0"/>
                  </a:cubicBezTo>
                  <a:close/>
                </a:path>
              </a:pathLst>
            </a:custGeom>
            <a:gradFill flip="none" rotWithShape="1">
              <a:gsLst>
                <a:gs pos="91000">
                  <a:srgbClr val="0624A0"/>
                </a:gs>
                <a:gs pos="0">
                  <a:srgbClr val="17A0FF"/>
                </a:gs>
              </a:gsLst>
              <a:lin ang="2700000" scaled="1"/>
              <a:tileRect/>
            </a:gradFill>
            <a:ln w="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44CDCFEA-611C-45C1-AD2B-5D79721F5732}"/>
              </a:ext>
            </a:extLst>
          </p:cNvPr>
          <p:cNvSpPr txBox="1"/>
          <p:nvPr/>
        </p:nvSpPr>
        <p:spPr>
          <a:xfrm>
            <a:off x="873239" y="5635429"/>
            <a:ext cx="2018501" cy="5657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36</a:t>
            </a:r>
            <a:r>
              <a:rPr lang="zh-CN" altLang="en-US" sz="1400" dirty="0">
                <a:solidFill>
                  <a:schemeClr val="tx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个月</a:t>
            </a:r>
            <a:r>
              <a:rPr lang="en-US" altLang="zh-CN" sz="1400" dirty="0">
                <a:solidFill>
                  <a:schemeClr val="tx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tx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不限里程</a:t>
            </a:r>
            <a:endParaRPr lang="en-US" altLang="zh-CN" sz="1400" dirty="0">
              <a:solidFill>
                <a:schemeClr val="tx2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整车保修期、三大总成基础件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57D1A34-5421-4919-A0DC-1F91453E6AC3}"/>
              </a:ext>
            </a:extLst>
          </p:cNvPr>
          <p:cNvGrpSpPr/>
          <p:nvPr/>
        </p:nvGrpSpPr>
        <p:grpSpPr>
          <a:xfrm>
            <a:off x="724756" y="1960831"/>
            <a:ext cx="7285261" cy="3068547"/>
            <a:chOff x="724756" y="1960831"/>
            <a:chExt cx="7285261" cy="3068547"/>
          </a:xfrm>
          <a:scene3d>
            <a:camera prst="perspectiveContrastingRightFacing">
              <a:rot lat="21282000" lon="19764000" rev="21570000"/>
            </a:camera>
            <a:lightRig rig="flat" dir="t"/>
          </a:scene3d>
        </p:grpSpPr>
        <p:grpSp>
          <p:nvGrpSpPr>
            <p:cNvPr id="163" name="组合 162">
              <a:extLst>
                <a:ext uri="{FF2B5EF4-FFF2-40B4-BE49-F238E27FC236}">
                  <a16:creationId xmlns:a16="http://schemas.microsoft.com/office/drawing/2014/main" id="{5474207F-107B-45A8-9CAC-D5822B2E38E8}"/>
                </a:ext>
              </a:extLst>
            </p:cNvPr>
            <p:cNvGrpSpPr/>
            <p:nvPr/>
          </p:nvGrpSpPr>
          <p:grpSpPr>
            <a:xfrm>
              <a:off x="724756" y="3433899"/>
              <a:ext cx="372962" cy="424950"/>
              <a:chOff x="6119259" y="3639702"/>
              <a:chExt cx="482599" cy="549870"/>
            </a:xfrm>
          </p:grpSpPr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17F24FA-1FE1-4DFD-9149-566E7622A7F6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noFill/>
              <a:ln w="9525" cap="flat" cmpd="sng" algn="ctr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10000"/>
                      </a:schemeClr>
                    </a:gs>
                    <a:gs pos="20000">
                      <a:schemeClr val="bg1">
                        <a:alpha val="10000"/>
                      </a:schemeClr>
                    </a:gs>
                    <a:gs pos="100000">
                      <a:schemeClr val="bg1"/>
                    </a:gs>
                  </a:gsLst>
                  <a:lin ang="42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FDA3CEE7-9CDC-41A0-A2D5-3EB8054C9568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noFill/>
              <a:ln w="9525" cap="flat" cmpd="sng" algn="ctr">
                <a:gradFill>
                  <a:gsLst>
                    <a:gs pos="0">
                      <a:schemeClr val="accent3">
                        <a:alpha val="30000"/>
                      </a:schemeClr>
                    </a:gs>
                    <a:gs pos="82000">
                      <a:schemeClr val="accent3">
                        <a:alpha val="0"/>
                        <a:lumMod val="10000"/>
                        <a:lumOff val="90000"/>
                      </a:schemeClr>
                    </a:gs>
                    <a:gs pos="20000">
                      <a:schemeClr val="accent3">
                        <a:alpha val="0"/>
                        <a:lumMod val="10000"/>
                        <a:lumOff val="90000"/>
                      </a:schemeClr>
                    </a:gs>
                    <a:gs pos="100000">
                      <a:schemeClr val="accent3">
                        <a:alpha val="30000"/>
                      </a:schemeClr>
                    </a:gs>
                  </a:gsLst>
                  <a:lin ang="66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1EAAD663-4BBE-4811-B152-E4865341C9AD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gradFill flip="none" rotWithShape="1">
                <a:gsLst>
                  <a:gs pos="78000">
                    <a:schemeClr val="bg1">
                      <a:alpha val="0"/>
                    </a:schemeClr>
                  </a:gs>
                  <a:gs pos="22000">
                    <a:schemeClr val="bg1">
                      <a:alpha val="0"/>
                    </a:schemeClr>
                  </a:gs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B38BECD0-4FB1-4C58-9167-186BB0C6DB9B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20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138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17BE010E-FA03-4FB4-9CA5-D879EA13F4ED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20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30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</p:grp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CBDFD170-AB80-4BBD-8810-9E70B12C8EF2}"/>
                </a:ext>
              </a:extLst>
            </p:cNvPr>
            <p:cNvGrpSpPr/>
            <p:nvPr/>
          </p:nvGrpSpPr>
          <p:grpSpPr>
            <a:xfrm>
              <a:off x="724756" y="3992418"/>
              <a:ext cx="372962" cy="424950"/>
              <a:chOff x="6119259" y="3639702"/>
              <a:chExt cx="482599" cy="549870"/>
            </a:xfrm>
          </p:grpSpPr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07B86885-3AFE-4192-B328-0B6579F4EF8A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noFill/>
              <a:ln w="9525" cap="flat" cmpd="sng" algn="ctr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10000"/>
                      </a:schemeClr>
                    </a:gs>
                    <a:gs pos="20000">
                      <a:schemeClr val="bg1">
                        <a:alpha val="10000"/>
                      </a:schemeClr>
                    </a:gs>
                    <a:gs pos="100000">
                      <a:schemeClr val="bg1"/>
                    </a:gs>
                  </a:gsLst>
                  <a:lin ang="42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F5EDF43C-647B-47BD-9AED-70D7DEB077E3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noFill/>
              <a:ln w="9525" cap="flat" cmpd="sng" algn="ctr">
                <a:gradFill>
                  <a:gsLst>
                    <a:gs pos="0">
                      <a:schemeClr val="accent3">
                        <a:alpha val="30000"/>
                      </a:schemeClr>
                    </a:gs>
                    <a:gs pos="82000">
                      <a:schemeClr val="accent3">
                        <a:alpha val="0"/>
                        <a:lumMod val="10000"/>
                        <a:lumOff val="90000"/>
                      </a:schemeClr>
                    </a:gs>
                    <a:gs pos="20000">
                      <a:schemeClr val="accent3">
                        <a:alpha val="0"/>
                        <a:lumMod val="10000"/>
                        <a:lumOff val="90000"/>
                      </a:schemeClr>
                    </a:gs>
                    <a:gs pos="100000">
                      <a:schemeClr val="accent3">
                        <a:alpha val="30000"/>
                      </a:schemeClr>
                    </a:gs>
                  </a:gsLst>
                  <a:lin ang="66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5757ADC1-4BEE-465E-8C84-7D2269803A1B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gradFill flip="none" rotWithShape="1">
                <a:gsLst>
                  <a:gs pos="78000">
                    <a:schemeClr val="bg1">
                      <a:alpha val="0"/>
                    </a:schemeClr>
                  </a:gs>
                  <a:gs pos="22000">
                    <a:schemeClr val="bg1">
                      <a:alpha val="0"/>
                    </a:schemeClr>
                  </a:gs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DE3DB253-989E-44A6-B412-95BE0FC2D5B2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20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138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CA11D328-5E5F-4F12-A196-A18DE7A44FF3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20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30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</p:grpSp>
        <p:grpSp>
          <p:nvGrpSpPr>
            <p:cNvPr id="175" name="组合 174">
              <a:extLst>
                <a:ext uri="{FF2B5EF4-FFF2-40B4-BE49-F238E27FC236}">
                  <a16:creationId xmlns:a16="http://schemas.microsoft.com/office/drawing/2014/main" id="{606A83A4-0B25-4B02-A7AD-9D3763FA47EE}"/>
                </a:ext>
              </a:extLst>
            </p:cNvPr>
            <p:cNvGrpSpPr/>
            <p:nvPr/>
          </p:nvGrpSpPr>
          <p:grpSpPr>
            <a:xfrm>
              <a:off x="724756" y="4550937"/>
              <a:ext cx="372962" cy="424950"/>
              <a:chOff x="6119259" y="3639702"/>
              <a:chExt cx="482599" cy="549870"/>
            </a:xfrm>
          </p:grpSpPr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7C9FC600-321A-4DDA-9EB0-36DCFCCF17A2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noFill/>
              <a:ln w="9525" cap="flat" cmpd="sng" algn="ctr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10000"/>
                      </a:schemeClr>
                    </a:gs>
                    <a:gs pos="20000">
                      <a:schemeClr val="bg1">
                        <a:alpha val="10000"/>
                      </a:schemeClr>
                    </a:gs>
                    <a:gs pos="100000">
                      <a:schemeClr val="bg1"/>
                    </a:gs>
                  </a:gsLst>
                  <a:lin ang="42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E83CFC3E-B30E-4B3A-A95A-CEEF12853621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noFill/>
              <a:ln w="9525" cap="flat" cmpd="sng" algn="ctr">
                <a:gradFill>
                  <a:gsLst>
                    <a:gs pos="0">
                      <a:schemeClr val="accent3">
                        <a:alpha val="30000"/>
                      </a:schemeClr>
                    </a:gs>
                    <a:gs pos="82000">
                      <a:schemeClr val="accent3">
                        <a:alpha val="0"/>
                        <a:lumMod val="10000"/>
                        <a:lumOff val="90000"/>
                      </a:schemeClr>
                    </a:gs>
                    <a:gs pos="20000">
                      <a:schemeClr val="accent3">
                        <a:alpha val="0"/>
                        <a:lumMod val="10000"/>
                        <a:lumOff val="90000"/>
                      </a:schemeClr>
                    </a:gs>
                    <a:gs pos="100000">
                      <a:schemeClr val="accent3">
                        <a:alpha val="30000"/>
                      </a:schemeClr>
                    </a:gs>
                  </a:gsLst>
                  <a:lin ang="66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C4AA8791-4CB8-4AB3-865D-714A8E7EAABB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gradFill flip="none" rotWithShape="1">
                <a:gsLst>
                  <a:gs pos="78000">
                    <a:schemeClr val="bg1">
                      <a:alpha val="0"/>
                    </a:schemeClr>
                  </a:gs>
                  <a:gs pos="22000">
                    <a:schemeClr val="bg1">
                      <a:alpha val="0"/>
                    </a:schemeClr>
                  </a:gs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24D226A1-DDF0-4196-9246-E05A062D7ADE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20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138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70B95CA1-2723-44F4-AAF1-AA27FA8BF081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20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30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</p:grpSp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id="{BE8CBCFB-6BAA-44DA-A6E7-CE4E98B4EC45}"/>
                </a:ext>
              </a:extLst>
            </p:cNvPr>
            <p:cNvGrpSpPr/>
            <p:nvPr/>
          </p:nvGrpSpPr>
          <p:grpSpPr>
            <a:xfrm>
              <a:off x="4506312" y="3992418"/>
              <a:ext cx="372962" cy="424950"/>
              <a:chOff x="6119259" y="3639702"/>
              <a:chExt cx="482599" cy="549870"/>
            </a:xfrm>
          </p:grpSpPr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70D6EF29-0BA6-4A9E-87F5-2CAEF62BCBF7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noFill/>
              <a:ln w="9525" cap="flat" cmpd="sng" algn="ctr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10000"/>
                      </a:schemeClr>
                    </a:gs>
                    <a:gs pos="20000">
                      <a:schemeClr val="bg1">
                        <a:alpha val="10000"/>
                      </a:schemeClr>
                    </a:gs>
                    <a:gs pos="100000">
                      <a:schemeClr val="bg1"/>
                    </a:gs>
                  </a:gsLst>
                  <a:lin ang="42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FE40E098-BE1A-4D67-81F9-26942D0D53DD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noFill/>
              <a:ln w="9525" cap="flat" cmpd="sng" algn="ctr">
                <a:gradFill>
                  <a:gsLst>
                    <a:gs pos="0">
                      <a:schemeClr val="accent3">
                        <a:alpha val="30000"/>
                      </a:schemeClr>
                    </a:gs>
                    <a:gs pos="82000">
                      <a:schemeClr val="accent3">
                        <a:alpha val="0"/>
                        <a:lumMod val="10000"/>
                        <a:lumOff val="90000"/>
                      </a:schemeClr>
                    </a:gs>
                    <a:gs pos="20000">
                      <a:schemeClr val="accent3">
                        <a:alpha val="0"/>
                        <a:lumMod val="10000"/>
                        <a:lumOff val="90000"/>
                      </a:schemeClr>
                    </a:gs>
                    <a:gs pos="100000">
                      <a:schemeClr val="accent3">
                        <a:alpha val="30000"/>
                      </a:schemeClr>
                    </a:gs>
                  </a:gsLst>
                  <a:lin ang="66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B3B3352D-A3C5-4FCB-A482-D3E9DFFFB0E1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gradFill flip="none" rotWithShape="1">
                <a:gsLst>
                  <a:gs pos="78000">
                    <a:schemeClr val="bg1">
                      <a:alpha val="0"/>
                    </a:schemeClr>
                  </a:gs>
                  <a:gs pos="22000">
                    <a:schemeClr val="bg1">
                      <a:alpha val="0"/>
                    </a:schemeClr>
                  </a:gs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0AD87F72-713D-466F-B24C-4D5E26C3DC64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20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138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C16DBF36-CADF-4AB7-A72A-D9CCC36F9FCD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20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30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</p:grpSp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id="{5B46A1A6-320C-4DB3-BAC7-007E89E4CEA8}"/>
                </a:ext>
              </a:extLst>
            </p:cNvPr>
            <p:cNvGrpSpPr/>
            <p:nvPr/>
          </p:nvGrpSpPr>
          <p:grpSpPr>
            <a:xfrm>
              <a:off x="4506312" y="4550937"/>
              <a:ext cx="372962" cy="424950"/>
              <a:chOff x="6119259" y="3639702"/>
              <a:chExt cx="482599" cy="549870"/>
            </a:xfrm>
          </p:grpSpPr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0643FEBB-E0BB-412A-ABB1-183FD182D3DB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noFill/>
              <a:ln w="9525" cap="flat" cmpd="sng" algn="ctr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10000"/>
                      </a:schemeClr>
                    </a:gs>
                    <a:gs pos="20000">
                      <a:schemeClr val="bg1">
                        <a:alpha val="10000"/>
                      </a:schemeClr>
                    </a:gs>
                    <a:gs pos="100000">
                      <a:schemeClr val="bg1"/>
                    </a:gs>
                  </a:gsLst>
                  <a:lin ang="42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F2AAA973-2A54-435F-B930-4160DB9015BD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noFill/>
              <a:ln w="9525" cap="flat" cmpd="sng" algn="ctr">
                <a:gradFill>
                  <a:gsLst>
                    <a:gs pos="0">
                      <a:schemeClr val="accent3">
                        <a:alpha val="30000"/>
                      </a:schemeClr>
                    </a:gs>
                    <a:gs pos="82000">
                      <a:schemeClr val="accent3">
                        <a:alpha val="0"/>
                        <a:lumMod val="10000"/>
                        <a:lumOff val="90000"/>
                      </a:schemeClr>
                    </a:gs>
                    <a:gs pos="20000">
                      <a:schemeClr val="accent3">
                        <a:alpha val="0"/>
                        <a:lumMod val="10000"/>
                        <a:lumOff val="90000"/>
                      </a:schemeClr>
                    </a:gs>
                    <a:gs pos="100000">
                      <a:schemeClr val="accent3">
                        <a:alpha val="30000"/>
                      </a:schemeClr>
                    </a:gs>
                  </a:gsLst>
                  <a:lin ang="66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871C2967-663B-4DA1-B21C-D2C90C8F4D4C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gradFill flip="none" rotWithShape="1">
                <a:gsLst>
                  <a:gs pos="78000">
                    <a:schemeClr val="bg1">
                      <a:alpha val="0"/>
                    </a:schemeClr>
                  </a:gs>
                  <a:gs pos="22000">
                    <a:schemeClr val="bg1">
                      <a:alpha val="0"/>
                    </a:schemeClr>
                  </a:gs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74F80756-3310-4125-A823-42068E0F0CCB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20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138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4CAD8C59-795D-43AD-A93E-0DA81AAB60F7}"/>
                  </a:ext>
                </a:extLst>
              </p:cNvPr>
              <p:cNvSpPr/>
              <p:nvPr/>
            </p:nvSpPr>
            <p:spPr>
              <a:xfrm>
                <a:off x="6119259" y="3639702"/>
                <a:ext cx="482599" cy="549870"/>
              </a:xfrm>
              <a:custGeom>
                <a:avLst/>
                <a:gdLst>
                  <a:gd name="connsiteX0" fmla="*/ 1391752 w 2783507"/>
                  <a:gd name="connsiteY0" fmla="*/ 0 h 3171514"/>
                  <a:gd name="connsiteX1" fmla="*/ 1534114 w 2783507"/>
                  <a:gd name="connsiteY1" fmla="*/ 101072 h 3171514"/>
                  <a:gd name="connsiteX2" fmla="*/ 2594125 w 2783507"/>
                  <a:gd name="connsiteY2" fmla="*/ 498911 h 3171514"/>
                  <a:gd name="connsiteX3" fmla="*/ 2740860 w 2783507"/>
                  <a:gd name="connsiteY3" fmla="*/ 504924 h 3171514"/>
                  <a:gd name="connsiteX4" fmla="*/ 2757368 w 2783507"/>
                  <a:gd name="connsiteY4" fmla="*/ 602245 h 3171514"/>
                  <a:gd name="connsiteX5" fmla="*/ 2783507 w 2783507"/>
                  <a:gd name="connsiteY5" fmla="*/ 993723 h 3171514"/>
                  <a:gd name="connsiteX6" fmla="*/ 1447218 w 2783507"/>
                  <a:gd name="connsiteY6" fmla="*/ 3160329 h 3171514"/>
                  <a:gd name="connsiteX7" fmla="*/ 1391754 w 2783507"/>
                  <a:gd name="connsiteY7" fmla="*/ 3171514 h 3171514"/>
                  <a:gd name="connsiteX8" fmla="*/ 1336290 w 2783507"/>
                  <a:gd name="connsiteY8" fmla="*/ 3160329 h 3171514"/>
                  <a:gd name="connsiteX9" fmla="*/ 0 w 2783507"/>
                  <a:gd name="connsiteY9" fmla="*/ 993723 h 3171514"/>
                  <a:gd name="connsiteX10" fmla="*/ 26140 w 2783507"/>
                  <a:gd name="connsiteY10" fmla="*/ 602245 h 3171514"/>
                  <a:gd name="connsiteX11" fmla="*/ 42647 w 2783507"/>
                  <a:gd name="connsiteY11" fmla="*/ 504924 h 3171514"/>
                  <a:gd name="connsiteX12" fmla="*/ 189379 w 2783507"/>
                  <a:gd name="connsiteY12" fmla="*/ 498911 h 3171514"/>
                  <a:gd name="connsiteX13" fmla="*/ 1249389 w 2783507"/>
                  <a:gd name="connsiteY13" fmla="*/ 101072 h 317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83507" h="3171514">
                    <a:moveTo>
                      <a:pt x="1391752" y="0"/>
                    </a:moveTo>
                    <a:lnTo>
                      <a:pt x="1534114" y="101072"/>
                    </a:lnTo>
                    <a:cubicBezTo>
                      <a:pt x="1874823" y="325956"/>
                      <a:pt x="2242273" y="460523"/>
                      <a:pt x="2594125" y="498911"/>
                    </a:cubicBezTo>
                    <a:lnTo>
                      <a:pt x="2740860" y="504924"/>
                    </a:lnTo>
                    <a:lnTo>
                      <a:pt x="2757368" y="602245"/>
                    </a:lnTo>
                    <a:cubicBezTo>
                      <a:pt x="2774543" y="729309"/>
                      <a:pt x="2783507" y="860133"/>
                      <a:pt x="2783507" y="993723"/>
                    </a:cubicBezTo>
                    <a:cubicBezTo>
                      <a:pt x="2783507" y="2062447"/>
                      <a:pt x="2209837" y="2954111"/>
                      <a:pt x="1447218" y="3160329"/>
                    </a:cubicBezTo>
                    <a:lnTo>
                      <a:pt x="1391754" y="3171514"/>
                    </a:lnTo>
                    <a:lnTo>
                      <a:pt x="1336290" y="3160329"/>
                    </a:lnTo>
                    <a:cubicBezTo>
                      <a:pt x="573671" y="2954111"/>
                      <a:pt x="0" y="2062447"/>
                      <a:pt x="0" y="993723"/>
                    </a:cubicBezTo>
                    <a:cubicBezTo>
                      <a:pt x="0" y="860133"/>
                      <a:pt x="8964" y="729309"/>
                      <a:pt x="26140" y="602245"/>
                    </a:cubicBezTo>
                    <a:lnTo>
                      <a:pt x="42647" y="504924"/>
                    </a:lnTo>
                    <a:lnTo>
                      <a:pt x="189379" y="498911"/>
                    </a:lnTo>
                    <a:cubicBezTo>
                      <a:pt x="541230" y="460523"/>
                      <a:pt x="908681" y="325956"/>
                      <a:pt x="1249389" y="101072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20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30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</p:grpSp>
        <p:grpSp>
          <p:nvGrpSpPr>
            <p:cNvPr id="297" name="组合 296">
              <a:extLst>
                <a:ext uri="{FF2B5EF4-FFF2-40B4-BE49-F238E27FC236}">
                  <a16:creationId xmlns:a16="http://schemas.microsoft.com/office/drawing/2014/main" id="{2A5A9CBB-8B85-438E-BDF9-B32B15EE3E6E}"/>
                </a:ext>
              </a:extLst>
            </p:cNvPr>
            <p:cNvGrpSpPr/>
            <p:nvPr/>
          </p:nvGrpSpPr>
          <p:grpSpPr>
            <a:xfrm>
              <a:off x="828573" y="4668528"/>
              <a:ext cx="165328" cy="181034"/>
              <a:chOff x="786922" y="4659019"/>
              <a:chExt cx="259835" cy="284517"/>
            </a:xfrm>
          </p:grpSpPr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40E7548A-DD6E-4756-BD28-3C1EDB42A0B2}"/>
                  </a:ext>
                </a:extLst>
              </p:cNvPr>
              <p:cNvSpPr/>
              <p:nvPr/>
            </p:nvSpPr>
            <p:spPr>
              <a:xfrm>
                <a:off x="937977" y="4659019"/>
                <a:ext cx="102032" cy="102065"/>
              </a:xfrm>
              <a:custGeom>
                <a:avLst/>
                <a:gdLst>
                  <a:gd name="connsiteX0" fmla="*/ 50432 w 102032"/>
                  <a:gd name="connsiteY0" fmla="*/ 2156 h 102065"/>
                  <a:gd name="connsiteX1" fmla="*/ 54813 w 102032"/>
                  <a:gd name="connsiteY1" fmla="*/ 6223 h 102065"/>
                  <a:gd name="connsiteX2" fmla="*/ 70214 w 102032"/>
                  <a:gd name="connsiteY2" fmla="*/ 10368 h 102065"/>
                  <a:gd name="connsiteX3" fmla="*/ 76045 w 102032"/>
                  <a:gd name="connsiteY3" fmla="*/ 9051 h 102065"/>
                  <a:gd name="connsiteX4" fmla="*/ 85169 w 102032"/>
                  <a:gd name="connsiteY4" fmla="*/ 16068 h 102065"/>
                  <a:gd name="connsiteX5" fmla="*/ 85378 w 102032"/>
                  <a:gd name="connsiteY5" fmla="*/ 22032 h 102065"/>
                  <a:gd name="connsiteX6" fmla="*/ 93334 w 102032"/>
                  <a:gd name="connsiteY6" fmla="*/ 35860 h 102065"/>
                  <a:gd name="connsiteX7" fmla="*/ 98389 w 102032"/>
                  <a:gd name="connsiteY7" fmla="*/ 39036 h 102065"/>
                  <a:gd name="connsiteX8" fmla="*/ 99878 w 102032"/>
                  <a:gd name="connsiteY8" fmla="*/ 50455 h 102065"/>
                  <a:gd name="connsiteX9" fmla="*/ 95809 w 102032"/>
                  <a:gd name="connsiteY9" fmla="*/ 54837 h 102065"/>
                  <a:gd name="connsiteX10" fmla="*/ 91656 w 102032"/>
                  <a:gd name="connsiteY10" fmla="*/ 70237 h 102065"/>
                  <a:gd name="connsiteX11" fmla="*/ 92993 w 102032"/>
                  <a:gd name="connsiteY11" fmla="*/ 76069 h 102065"/>
                  <a:gd name="connsiteX12" fmla="*/ 85976 w 102032"/>
                  <a:gd name="connsiteY12" fmla="*/ 85193 h 102065"/>
                  <a:gd name="connsiteX13" fmla="*/ 80010 w 102032"/>
                  <a:gd name="connsiteY13" fmla="*/ 85411 h 102065"/>
                  <a:gd name="connsiteX14" fmla="*/ 66184 w 102032"/>
                  <a:gd name="connsiteY14" fmla="*/ 93368 h 102065"/>
                  <a:gd name="connsiteX15" fmla="*/ 63006 w 102032"/>
                  <a:gd name="connsiteY15" fmla="*/ 98422 h 102065"/>
                  <a:gd name="connsiteX16" fmla="*/ 51597 w 102032"/>
                  <a:gd name="connsiteY16" fmla="*/ 99912 h 102065"/>
                  <a:gd name="connsiteX17" fmla="*/ 47216 w 102032"/>
                  <a:gd name="connsiteY17" fmla="*/ 95843 h 102065"/>
                  <a:gd name="connsiteX18" fmla="*/ 31815 w 102032"/>
                  <a:gd name="connsiteY18" fmla="*/ 91699 h 102065"/>
                  <a:gd name="connsiteX19" fmla="*/ 25992 w 102032"/>
                  <a:gd name="connsiteY19" fmla="*/ 93027 h 102065"/>
                  <a:gd name="connsiteX20" fmla="*/ 16869 w 102032"/>
                  <a:gd name="connsiteY20" fmla="*/ 86008 h 102065"/>
                  <a:gd name="connsiteX21" fmla="*/ 16651 w 102032"/>
                  <a:gd name="connsiteY21" fmla="*/ 80044 h 102065"/>
                  <a:gd name="connsiteX22" fmla="*/ 8695 w 102032"/>
                  <a:gd name="connsiteY22" fmla="*/ 66216 h 102065"/>
                  <a:gd name="connsiteX23" fmla="*/ 3648 w 102032"/>
                  <a:gd name="connsiteY23" fmla="*/ 63040 h 102065"/>
                  <a:gd name="connsiteX24" fmla="*/ 2132 w 102032"/>
                  <a:gd name="connsiteY24" fmla="*/ 51603 h 102065"/>
                  <a:gd name="connsiteX25" fmla="*/ 6200 w 102032"/>
                  <a:gd name="connsiteY25" fmla="*/ 47221 h 102065"/>
                  <a:gd name="connsiteX26" fmla="*/ 10345 w 102032"/>
                  <a:gd name="connsiteY26" fmla="*/ 31821 h 102065"/>
                  <a:gd name="connsiteX27" fmla="*/ 9027 w 102032"/>
                  <a:gd name="connsiteY27" fmla="*/ 25997 h 102065"/>
                  <a:gd name="connsiteX28" fmla="*/ 16044 w 102032"/>
                  <a:gd name="connsiteY28" fmla="*/ 16873 h 102065"/>
                  <a:gd name="connsiteX29" fmla="*/ 22008 w 102032"/>
                  <a:gd name="connsiteY29" fmla="*/ 16655 h 102065"/>
                  <a:gd name="connsiteX30" fmla="*/ 35836 w 102032"/>
                  <a:gd name="connsiteY30" fmla="*/ 8698 h 102065"/>
                  <a:gd name="connsiteX31" fmla="*/ 39013 w 102032"/>
                  <a:gd name="connsiteY31" fmla="*/ 3644 h 102065"/>
                  <a:gd name="connsiteX32" fmla="*/ 50432 w 102032"/>
                  <a:gd name="connsiteY32" fmla="*/ 2156 h 102065"/>
                  <a:gd name="connsiteX33" fmla="*/ 51018 w 102032"/>
                  <a:gd name="connsiteY33" fmla="*/ 26566 h 102065"/>
                  <a:gd name="connsiteX34" fmla="*/ 26542 w 102032"/>
                  <a:gd name="connsiteY34" fmla="*/ 51052 h 102065"/>
                  <a:gd name="connsiteX35" fmla="*/ 51028 w 102032"/>
                  <a:gd name="connsiteY35" fmla="*/ 75530 h 102065"/>
                  <a:gd name="connsiteX36" fmla="*/ 75506 w 102032"/>
                  <a:gd name="connsiteY36" fmla="*/ 51042 h 102065"/>
                  <a:gd name="connsiteX37" fmla="*/ 51018 w 102032"/>
                  <a:gd name="connsiteY37" fmla="*/ 26566 h 10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02032" h="102065">
                    <a:moveTo>
                      <a:pt x="50432" y="2156"/>
                    </a:moveTo>
                    <a:lnTo>
                      <a:pt x="54813" y="6223"/>
                    </a:lnTo>
                    <a:cubicBezTo>
                      <a:pt x="58444" y="9600"/>
                      <a:pt x="65377" y="11468"/>
                      <a:pt x="70214" y="10368"/>
                    </a:cubicBezTo>
                    <a:lnTo>
                      <a:pt x="76045" y="9051"/>
                    </a:lnTo>
                    <a:cubicBezTo>
                      <a:pt x="80883" y="7949"/>
                      <a:pt x="84979" y="11108"/>
                      <a:pt x="85169" y="16068"/>
                    </a:cubicBezTo>
                    <a:lnTo>
                      <a:pt x="85378" y="22032"/>
                    </a:lnTo>
                    <a:cubicBezTo>
                      <a:pt x="85568" y="26992"/>
                      <a:pt x="89142" y="33214"/>
                      <a:pt x="93334" y="35860"/>
                    </a:cubicBezTo>
                    <a:lnTo>
                      <a:pt x="98389" y="39036"/>
                    </a:lnTo>
                    <a:cubicBezTo>
                      <a:pt x="102590" y="41692"/>
                      <a:pt x="103255" y="46823"/>
                      <a:pt x="99878" y="50455"/>
                    </a:cubicBezTo>
                    <a:lnTo>
                      <a:pt x="95809" y="54837"/>
                    </a:lnTo>
                    <a:cubicBezTo>
                      <a:pt x="92425" y="58468"/>
                      <a:pt x="90556" y="65401"/>
                      <a:pt x="91656" y="70237"/>
                    </a:cubicBezTo>
                    <a:lnTo>
                      <a:pt x="92993" y="76069"/>
                    </a:lnTo>
                    <a:cubicBezTo>
                      <a:pt x="94083" y="80907"/>
                      <a:pt x="90925" y="85013"/>
                      <a:pt x="85976" y="85193"/>
                    </a:cubicBezTo>
                    <a:lnTo>
                      <a:pt x="80010" y="85411"/>
                    </a:lnTo>
                    <a:cubicBezTo>
                      <a:pt x="75050" y="85591"/>
                      <a:pt x="68820" y="89166"/>
                      <a:pt x="66184" y="93368"/>
                    </a:cubicBezTo>
                    <a:lnTo>
                      <a:pt x="63006" y="98422"/>
                    </a:lnTo>
                    <a:cubicBezTo>
                      <a:pt x="60361" y="102624"/>
                      <a:pt x="55220" y="103287"/>
                      <a:pt x="51597" y="99912"/>
                    </a:cubicBezTo>
                    <a:lnTo>
                      <a:pt x="47216" y="95843"/>
                    </a:lnTo>
                    <a:cubicBezTo>
                      <a:pt x="43585" y="92467"/>
                      <a:pt x="36652" y="90598"/>
                      <a:pt x="31815" y="91699"/>
                    </a:cubicBezTo>
                    <a:lnTo>
                      <a:pt x="25992" y="93027"/>
                    </a:lnTo>
                    <a:cubicBezTo>
                      <a:pt x="21155" y="94127"/>
                      <a:pt x="17050" y="90968"/>
                      <a:pt x="16869" y="86008"/>
                    </a:cubicBezTo>
                    <a:lnTo>
                      <a:pt x="16651" y="80044"/>
                    </a:lnTo>
                    <a:cubicBezTo>
                      <a:pt x="16471" y="75084"/>
                      <a:pt x="12896" y="68862"/>
                      <a:pt x="8695" y="66216"/>
                    </a:cubicBezTo>
                    <a:lnTo>
                      <a:pt x="3648" y="63040"/>
                    </a:lnTo>
                    <a:cubicBezTo>
                      <a:pt x="-551" y="60402"/>
                      <a:pt x="-1216" y="55263"/>
                      <a:pt x="2132" y="51603"/>
                    </a:cubicBezTo>
                    <a:lnTo>
                      <a:pt x="6200" y="47221"/>
                    </a:lnTo>
                    <a:cubicBezTo>
                      <a:pt x="9586" y="43588"/>
                      <a:pt x="11444" y="36657"/>
                      <a:pt x="10345" y="31821"/>
                    </a:cubicBezTo>
                    <a:lnTo>
                      <a:pt x="9027" y="25997"/>
                    </a:lnTo>
                    <a:cubicBezTo>
                      <a:pt x="7926" y="21161"/>
                      <a:pt x="11084" y="17053"/>
                      <a:pt x="16044" y="16873"/>
                    </a:cubicBezTo>
                    <a:lnTo>
                      <a:pt x="22008" y="16655"/>
                    </a:lnTo>
                    <a:cubicBezTo>
                      <a:pt x="26969" y="16475"/>
                      <a:pt x="33191" y="12900"/>
                      <a:pt x="35836" y="8698"/>
                    </a:cubicBezTo>
                    <a:lnTo>
                      <a:pt x="39013" y="3644"/>
                    </a:lnTo>
                    <a:cubicBezTo>
                      <a:pt x="41668" y="-558"/>
                      <a:pt x="46799" y="-1221"/>
                      <a:pt x="50432" y="2156"/>
                    </a:cubicBezTo>
                    <a:close/>
                    <a:moveTo>
                      <a:pt x="51018" y="26566"/>
                    </a:moveTo>
                    <a:cubicBezTo>
                      <a:pt x="37498" y="26569"/>
                      <a:pt x="26539" y="37532"/>
                      <a:pt x="26542" y="51052"/>
                    </a:cubicBezTo>
                    <a:cubicBezTo>
                      <a:pt x="26546" y="64573"/>
                      <a:pt x="37508" y="75532"/>
                      <a:pt x="51028" y="75530"/>
                    </a:cubicBezTo>
                    <a:cubicBezTo>
                      <a:pt x="64549" y="75527"/>
                      <a:pt x="75508" y="64564"/>
                      <a:pt x="75506" y="51042"/>
                    </a:cubicBezTo>
                    <a:cubicBezTo>
                      <a:pt x="75503" y="37522"/>
                      <a:pt x="64541" y="26563"/>
                      <a:pt x="51018" y="26566"/>
                    </a:cubicBezTo>
                    <a:close/>
                  </a:path>
                </a:pathLst>
              </a:custGeom>
              <a:solidFill>
                <a:srgbClr val="F6D1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8786C3E0-3245-4397-9530-511B0C1E13B2}"/>
                  </a:ext>
                </a:extLst>
              </p:cNvPr>
              <p:cNvSpPr/>
              <p:nvPr/>
            </p:nvSpPr>
            <p:spPr>
              <a:xfrm>
                <a:off x="786922" y="4734113"/>
                <a:ext cx="259835" cy="209423"/>
              </a:xfrm>
              <a:custGeom>
                <a:avLst/>
                <a:gdLst>
                  <a:gd name="connsiteX0" fmla="*/ 118789 w 259835"/>
                  <a:gd name="connsiteY0" fmla="*/ 62 h 209423"/>
                  <a:gd name="connsiteX1" fmla="*/ 125589 w 259835"/>
                  <a:gd name="connsiteY1" fmla="*/ 5585 h 209423"/>
                  <a:gd name="connsiteX2" fmla="*/ 126019 w 259835"/>
                  <a:gd name="connsiteY2" fmla="*/ 6392 h 209423"/>
                  <a:gd name="connsiteX3" fmla="*/ 143154 w 259835"/>
                  <a:gd name="connsiteY3" fmla="*/ 10952 h 209423"/>
                  <a:gd name="connsiteX4" fmla="*/ 156516 w 259835"/>
                  <a:gd name="connsiteY4" fmla="*/ 17611 h 209423"/>
                  <a:gd name="connsiteX5" fmla="*/ 156658 w 259835"/>
                  <a:gd name="connsiteY5" fmla="*/ 18500 h 209423"/>
                  <a:gd name="connsiteX6" fmla="*/ 171405 w 259835"/>
                  <a:gd name="connsiteY6" fmla="*/ 28393 h 209423"/>
                  <a:gd name="connsiteX7" fmla="*/ 181893 w 259835"/>
                  <a:gd name="connsiteY7" fmla="*/ 39023 h 209423"/>
                  <a:gd name="connsiteX8" fmla="*/ 181734 w 259835"/>
                  <a:gd name="connsiteY8" fmla="*/ 39942 h 209423"/>
                  <a:gd name="connsiteX9" fmla="*/ 192477 w 259835"/>
                  <a:gd name="connsiteY9" fmla="*/ 54065 h 209423"/>
                  <a:gd name="connsiteX10" fmla="*/ 198935 w 259835"/>
                  <a:gd name="connsiteY10" fmla="*/ 67512 h 209423"/>
                  <a:gd name="connsiteX11" fmla="*/ 198481 w 259835"/>
                  <a:gd name="connsiteY11" fmla="*/ 68336 h 209423"/>
                  <a:gd name="connsiteX12" fmla="*/ 204046 w 259835"/>
                  <a:gd name="connsiteY12" fmla="*/ 85170 h 209423"/>
                  <a:gd name="connsiteX13" fmla="*/ 205820 w 259835"/>
                  <a:gd name="connsiteY13" fmla="*/ 99993 h 209423"/>
                  <a:gd name="connsiteX14" fmla="*/ 205154 w 259835"/>
                  <a:gd name="connsiteY14" fmla="*/ 100598 h 209423"/>
                  <a:gd name="connsiteX15" fmla="*/ 204919 w 259835"/>
                  <a:gd name="connsiteY15" fmla="*/ 118353 h 209423"/>
                  <a:gd name="connsiteX16" fmla="*/ 201761 w 259835"/>
                  <a:gd name="connsiteY16" fmla="*/ 132958 h 209423"/>
                  <a:gd name="connsiteX17" fmla="*/ 193890 w 259835"/>
                  <a:gd name="connsiteY17" fmla="*/ 143210 h 209423"/>
                  <a:gd name="connsiteX18" fmla="*/ 231388 w 259835"/>
                  <a:gd name="connsiteY18" fmla="*/ 165373 h 209423"/>
                  <a:gd name="connsiteX19" fmla="*/ 249197 w 259835"/>
                  <a:gd name="connsiteY19" fmla="*/ 167193 h 209423"/>
                  <a:gd name="connsiteX20" fmla="*/ 256831 w 259835"/>
                  <a:gd name="connsiteY20" fmla="*/ 196866 h 209423"/>
                  <a:gd name="connsiteX21" fmla="*/ 241998 w 259835"/>
                  <a:gd name="connsiteY21" fmla="*/ 207216 h 209423"/>
                  <a:gd name="connsiteX22" fmla="*/ 216953 w 259835"/>
                  <a:gd name="connsiteY22" fmla="*/ 189763 h 209423"/>
                  <a:gd name="connsiteX23" fmla="*/ 178394 w 259835"/>
                  <a:gd name="connsiteY23" fmla="*/ 166975 h 209423"/>
                  <a:gd name="connsiteX24" fmla="*/ 175264 w 259835"/>
                  <a:gd name="connsiteY24" fmla="*/ 176752 h 209423"/>
                  <a:gd name="connsiteX25" fmla="*/ 163789 w 259835"/>
                  <a:gd name="connsiteY25" fmla="*/ 186322 h 209423"/>
                  <a:gd name="connsiteX26" fmla="*/ 162876 w 259835"/>
                  <a:gd name="connsiteY26" fmla="*/ 186083 h 209423"/>
                  <a:gd name="connsiteX27" fmla="*/ 147952 w 259835"/>
                  <a:gd name="connsiteY27" fmla="*/ 195607 h 209423"/>
                  <a:gd name="connsiteX28" fmla="*/ 134002 w 259835"/>
                  <a:gd name="connsiteY28" fmla="*/ 200936 h 209423"/>
                  <a:gd name="connsiteX29" fmla="*/ 133251 w 259835"/>
                  <a:gd name="connsiteY29" fmla="*/ 200438 h 209423"/>
                  <a:gd name="connsiteX30" fmla="*/ 115974 w 259835"/>
                  <a:gd name="connsiteY30" fmla="*/ 204596 h 209423"/>
                  <a:gd name="connsiteX31" fmla="*/ 101047 w 259835"/>
                  <a:gd name="connsiteY31" fmla="*/ 205109 h 209423"/>
                  <a:gd name="connsiteX32" fmla="*/ 100494 w 259835"/>
                  <a:gd name="connsiteY32" fmla="*/ 204388 h 209423"/>
                  <a:gd name="connsiteX33" fmla="*/ 82819 w 259835"/>
                  <a:gd name="connsiteY33" fmla="*/ 202690 h 209423"/>
                  <a:gd name="connsiteX34" fmla="*/ 68546 w 259835"/>
                  <a:gd name="connsiteY34" fmla="*/ 198346 h 209423"/>
                  <a:gd name="connsiteX35" fmla="*/ 52083 w 259835"/>
                  <a:gd name="connsiteY35" fmla="*/ 190153 h 209423"/>
                  <a:gd name="connsiteX36" fmla="*/ 40001 w 259835"/>
                  <a:gd name="connsiteY36" fmla="*/ 181410 h 209423"/>
                  <a:gd name="connsiteX37" fmla="*/ 40007 w 259835"/>
                  <a:gd name="connsiteY37" fmla="*/ 180451 h 209423"/>
                  <a:gd name="connsiteX38" fmla="*/ 27085 w 259835"/>
                  <a:gd name="connsiteY38" fmla="*/ 168313 h 209423"/>
                  <a:gd name="connsiteX39" fmla="*/ 18482 w 259835"/>
                  <a:gd name="connsiteY39" fmla="*/ 156089 h 209423"/>
                  <a:gd name="connsiteX40" fmla="*/ 18798 w 259835"/>
                  <a:gd name="connsiteY40" fmla="*/ 155192 h 209423"/>
                  <a:gd name="connsiteX41" fmla="*/ 10546 w 259835"/>
                  <a:gd name="connsiteY41" fmla="*/ 139529 h 209423"/>
                  <a:gd name="connsiteX42" fmla="*/ 6363 w 259835"/>
                  <a:gd name="connsiteY42" fmla="*/ 125182 h 209423"/>
                  <a:gd name="connsiteX43" fmla="*/ 4230 w 259835"/>
                  <a:gd name="connsiteY43" fmla="*/ 106944 h 209423"/>
                  <a:gd name="connsiteX44" fmla="*/ 4941 w 259835"/>
                  <a:gd name="connsiteY44" fmla="*/ 92017 h 209423"/>
                  <a:gd name="connsiteX45" fmla="*/ 5756 w 259835"/>
                  <a:gd name="connsiteY45" fmla="*/ 91493 h 209423"/>
                  <a:gd name="connsiteX46" fmla="*/ 8838 w 259835"/>
                  <a:gd name="connsiteY46" fmla="*/ 74047 h 209423"/>
                  <a:gd name="connsiteX47" fmla="*/ 14367 w 259835"/>
                  <a:gd name="connsiteY47" fmla="*/ 60173 h 209423"/>
                  <a:gd name="connsiteX48" fmla="*/ 15260 w 259835"/>
                  <a:gd name="connsiteY48" fmla="*/ 59953 h 209423"/>
                  <a:gd name="connsiteX49" fmla="*/ 23898 w 259835"/>
                  <a:gd name="connsiteY49" fmla="*/ 44438 h 209423"/>
                  <a:gd name="connsiteX50" fmla="*/ 33600 w 259835"/>
                  <a:gd name="connsiteY50" fmla="*/ 33125 h 209423"/>
                  <a:gd name="connsiteX51" fmla="*/ 47721 w 259835"/>
                  <a:gd name="connsiteY51" fmla="*/ 21356 h 209423"/>
                  <a:gd name="connsiteX52" fmla="*/ 60610 w 259835"/>
                  <a:gd name="connsiteY52" fmla="*/ 13816 h 209423"/>
                  <a:gd name="connsiteX53" fmla="*/ 61445 w 259835"/>
                  <a:gd name="connsiteY53" fmla="*/ 14188 h 209423"/>
                  <a:gd name="connsiteX54" fmla="*/ 77764 w 259835"/>
                  <a:gd name="connsiteY54" fmla="*/ 7225 h 209423"/>
                  <a:gd name="connsiteX55" fmla="*/ 92407 w 259835"/>
                  <a:gd name="connsiteY55" fmla="*/ 4247 h 209423"/>
                  <a:gd name="connsiteX56" fmla="*/ 110786 w 259835"/>
                  <a:gd name="connsiteY56" fmla="*/ 3650 h 209423"/>
                  <a:gd name="connsiteX57" fmla="*/ 118789 w 259835"/>
                  <a:gd name="connsiteY57" fmla="*/ 62 h 209423"/>
                  <a:gd name="connsiteX58" fmla="*/ 115798 w 259835"/>
                  <a:gd name="connsiteY58" fmla="*/ 28885 h 209423"/>
                  <a:gd name="connsiteX59" fmla="*/ 85626 w 259835"/>
                  <a:gd name="connsiteY59" fmla="*/ 30470 h 209423"/>
                  <a:gd name="connsiteX60" fmla="*/ 85592 w 259835"/>
                  <a:gd name="connsiteY60" fmla="*/ 30478 h 209423"/>
                  <a:gd name="connsiteX61" fmla="*/ 30859 w 259835"/>
                  <a:gd name="connsiteY61" fmla="*/ 123105 h 209423"/>
                  <a:gd name="connsiteX62" fmla="*/ 30864 w 259835"/>
                  <a:gd name="connsiteY62" fmla="*/ 123125 h 209423"/>
                  <a:gd name="connsiteX63" fmla="*/ 123504 w 259835"/>
                  <a:gd name="connsiteY63" fmla="*/ 177861 h 209423"/>
                  <a:gd name="connsiteX64" fmla="*/ 160072 w 259835"/>
                  <a:gd name="connsiteY64" fmla="*/ 156127 h 209423"/>
                  <a:gd name="connsiteX65" fmla="*/ 154353 w 259835"/>
                  <a:gd name="connsiteY65" fmla="*/ 152759 h 209423"/>
                  <a:gd name="connsiteX66" fmla="*/ 121900 w 259835"/>
                  <a:gd name="connsiteY66" fmla="*/ 171641 h 209423"/>
                  <a:gd name="connsiteX67" fmla="*/ 37091 w 259835"/>
                  <a:gd name="connsiteY67" fmla="*/ 121511 h 209423"/>
                  <a:gd name="connsiteX68" fmla="*/ 87239 w 259835"/>
                  <a:gd name="connsiteY68" fmla="*/ 36690 h 209423"/>
                  <a:gd name="connsiteX69" fmla="*/ 172050 w 259835"/>
                  <a:gd name="connsiteY69" fmla="*/ 86840 h 209423"/>
                  <a:gd name="connsiteX70" fmla="*/ 169641 w 259835"/>
                  <a:gd name="connsiteY70" fmla="*/ 128861 h 209423"/>
                  <a:gd name="connsiteX71" fmla="*/ 175264 w 259835"/>
                  <a:gd name="connsiteY71" fmla="*/ 132189 h 209423"/>
                  <a:gd name="connsiteX72" fmla="*/ 178270 w 259835"/>
                  <a:gd name="connsiteY72" fmla="*/ 85237 h 209423"/>
                  <a:gd name="connsiteX73" fmla="*/ 178264 w 259835"/>
                  <a:gd name="connsiteY73" fmla="*/ 85209 h 209423"/>
                  <a:gd name="connsiteX74" fmla="*/ 115798 w 259835"/>
                  <a:gd name="connsiteY74" fmla="*/ 28885 h 209423"/>
                  <a:gd name="connsiteX75" fmla="*/ 113541 w 259835"/>
                  <a:gd name="connsiteY75" fmla="*/ 44197 h 209423"/>
                  <a:gd name="connsiteX76" fmla="*/ 89496 w 259835"/>
                  <a:gd name="connsiteY76" fmla="*/ 45435 h 209423"/>
                  <a:gd name="connsiteX77" fmla="*/ 45842 w 259835"/>
                  <a:gd name="connsiteY77" fmla="*/ 119264 h 209423"/>
                  <a:gd name="connsiteX78" fmla="*/ 119671 w 259835"/>
                  <a:gd name="connsiteY78" fmla="*/ 162898 h 209423"/>
                  <a:gd name="connsiteX79" fmla="*/ 146386 w 259835"/>
                  <a:gd name="connsiteY79" fmla="*/ 148046 h 209423"/>
                  <a:gd name="connsiteX80" fmla="*/ 119473 w 259835"/>
                  <a:gd name="connsiteY80" fmla="*/ 132133 h 209423"/>
                  <a:gd name="connsiteX81" fmla="*/ 93403 w 259835"/>
                  <a:gd name="connsiteY81" fmla="*/ 131497 h 209423"/>
                  <a:gd name="connsiteX82" fmla="*/ 80354 w 259835"/>
                  <a:gd name="connsiteY82" fmla="*/ 106404 h 209423"/>
                  <a:gd name="connsiteX83" fmla="*/ 95764 w 259835"/>
                  <a:gd name="connsiteY83" fmla="*/ 115517 h 209423"/>
                  <a:gd name="connsiteX84" fmla="*/ 111707 w 259835"/>
                  <a:gd name="connsiteY84" fmla="*/ 111089 h 209423"/>
                  <a:gd name="connsiteX85" fmla="*/ 107894 w 259835"/>
                  <a:gd name="connsiteY85" fmla="*/ 94995 h 209423"/>
                  <a:gd name="connsiteX86" fmla="*/ 92483 w 259835"/>
                  <a:gd name="connsiteY86" fmla="*/ 85882 h 209423"/>
                  <a:gd name="connsiteX87" fmla="*/ 120753 w 259835"/>
                  <a:gd name="connsiteY87" fmla="*/ 85208 h 209423"/>
                  <a:gd name="connsiteX88" fmla="*/ 133888 w 259835"/>
                  <a:gd name="connsiteY88" fmla="*/ 107741 h 209423"/>
                  <a:gd name="connsiteX89" fmla="*/ 161779 w 259835"/>
                  <a:gd name="connsiteY89" fmla="*/ 124233 h 209423"/>
                  <a:gd name="connsiteX90" fmla="*/ 163334 w 259835"/>
                  <a:gd name="connsiteY90" fmla="*/ 89087 h 209423"/>
                  <a:gd name="connsiteX91" fmla="*/ 113541 w 259835"/>
                  <a:gd name="connsiteY91" fmla="*/ 44197 h 209423"/>
                  <a:gd name="connsiteX92" fmla="*/ 238291 w 259835"/>
                  <a:gd name="connsiteY92" fmla="*/ 174449 h 209423"/>
                  <a:gd name="connsiteX93" fmla="*/ 228344 w 259835"/>
                  <a:gd name="connsiteY93" fmla="*/ 180044 h 209423"/>
                  <a:gd name="connsiteX94" fmla="*/ 228220 w 259835"/>
                  <a:gd name="connsiteY94" fmla="*/ 191451 h 209423"/>
                  <a:gd name="connsiteX95" fmla="*/ 238036 w 259835"/>
                  <a:gd name="connsiteY95" fmla="*/ 197247 h 209423"/>
                  <a:gd name="connsiteX96" fmla="*/ 247984 w 259835"/>
                  <a:gd name="connsiteY96" fmla="*/ 191651 h 209423"/>
                  <a:gd name="connsiteX97" fmla="*/ 248108 w 259835"/>
                  <a:gd name="connsiteY97" fmla="*/ 180233 h 209423"/>
                  <a:gd name="connsiteX98" fmla="*/ 238291 w 259835"/>
                  <a:gd name="connsiteY98" fmla="*/ 174449 h 20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259835" h="209423">
                    <a:moveTo>
                      <a:pt x="118789" y="62"/>
                    </a:moveTo>
                    <a:cubicBezTo>
                      <a:pt x="121474" y="414"/>
                      <a:pt x="123958" y="2285"/>
                      <a:pt x="125589" y="5585"/>
                    </a:cubicBezTo>
                    <a:cubicBezTo>
                      <a:pt x="125723" y="5859"/>
                      <a:pt x="125867" y="6129"/>
                      <a:pt x="126019" y="6392"/>
                    </a:cubicBezTo>
                    <a:cubicBezTo>
                      <a:pt x="129491" y="12382"/>
                      <a:pt x="137163" y="14424"/>
                      <a:pt x="143154" y="10952"/>
                    </a:cubicBezTo>
                    <a:cubicBezTo>
                      <a:pt x="149545" y="7321"/>
                      <a:pt x="155566" y="10307"/>
                      <a:pt x="156516" y="17611"/>
                    </a:cubicBezTo>
                    <a:cubicBezTo>
                      <a:pt x="156552" y="17908"/>
                      <a:pt x="156600" y="18206"/>
                      <a:pt x="156658" y="18500"/>
                    </a:cubicBezTo>
                    <a:cubicBezTo>
                      <a:pt x="157999" y="25304"/>
                      <a:pt x="164601" y="29734"/>
                      <a:pt x="171405" y="28393"/>
                    </a:cubicBezTo>
                    <a:cubicBezTo>
                      <a:pt x="178641" y="27027"/>
                      <a:pt x="183363" y="31816"/>
                      <a:pt x="181893" y="39023"/>
                    </a:cubicBezTo>
                    <a:cubicBezTo>
                      <a:pt x="181828" y="39327"/>
                      <a:pt x="181776" y="39635"/>
                      <a:pt x="181734" y="39942"/>
                    </a:cubicBezTo>
                    <a:cubicBezTo>
                      <a:pt x="180800" y="46809"/>
                      <a:pt x="185610" y="53132"/>
                      <a:pt x="192477" y="54065"/>
                    </a:cubicBezTo>
                    <a:cubicBezTo>
                      <a:pt x="199732" y="55108"/>
                      <a:pt x="202662" y="61178"/>
                      <a:pt x="198935" y="67512"/>
                    </a:cubicBezTo>
                    <a:cubicBezTo>
                      <a:pt x="198773" y="67782"/>
                      <a:pt x="198623" y="68056"/>
                      <a:pt x="198481" y="68336"/>
                    </a:cubicBezTo>
                    <a:cubicBezTo>
                      <a:pt x="195369" y="74521"/>
                      <a:pt x="197860" y="82060"/>
                      <a:pt x="204046" y="85170"/>
                    </a:cubicBezTo>
                    <a:cubicBezTo>
                      <a:pt x="210619" y="88518"/>
                      <a:pt x="211378" y="95185"/>
                      <a:pt x="205820" y="99993"/>
                    </a:cubicBezTo>
                    <a:cubicBezTo>
                      <a:pt x="205590" y="100186"/>
                      <a:pt x="205369" y="100388"/>
                      <a:pt x="205154" y="100598"/>
                    </a:cubicBezTo>
                    <a:cubicBezTo>
                      <a:pt x="200185" y="105436"/>
                      <a:pt x="200081" y="113386"/>
                      <a:pt x="204919" y="118353"/>
                    </a:cubicBezTo>
                    <a:cubicBezTo>
                      <a:pt x="210012" y="123664"/>
                      <a:pt x="208598" y="130227"/>
                      <a:pt x="201761" y="132958"/>
                    </a:cubicBezTo>
                    <a:cubicBezTo>
                      <a:pt x="197219" y="134751"/>
                      <a:pt x="194393" y="138762"/>
                      <a:pt x="193890" y="143210"/>
                    </a:cubicBezTo>
                    <a:lnTo>
                      <a:pt x="231388" y="165373"/>
                    </a:lnTo>
                    <a:cubicBezTo>
                      <a:pt x="237306" y="163354"/>
                      <a:pt x="243810" y="164019"/>
                      <a:pt x="249197" y="167193"/>
                    </a:cubicBezTo>
                    <a:cubicBezTo>
                      <a:pt x="259485" y="173291"/>
                      <a:pt x="262900" y="186562"/>
                      <a:pt x="256831" y="196866"/>
                    </a:cubicBezTo>
                    <a:cubicBezTo>
                      <a:pt x="253640" y="202321"/>
                      <a:pt x="248220" y="206104"/>
                      <a:pt x="241998" y="207216"/>
                    </a:cubicBezTo>
                    <a:cubicBezTo>
                      <a:pt x="230263" y="209312"/>
                      <a:pt x="219051" y="201499"/>
                      <a:pt x="216953" y="189763"/>
                    </a:cubicBezTo>
                    <a:lnTo>
                      <a:pt x="178394" y="166975"/>
                    </a:lnTo>
                    <a:cubicBezTo>
                      <a:pt x="176003" y="169639"/>
                      <a:pt x="174866" y="173197"/>
                      <a:pt x="175264" y="176752"/>
                    </a:cubicBezTo>
                    <a:cubicBezTo>
                      <a:pt x="176023" y="184074"/>
                      <a:pt x="170854" y="188379"/>
                      <a:pt x="163789" y="186322"/>
                    </a:cubicBezTo>
                    <a:cubicBezTo>
                      <a:pt x="163488" y="186231"/>
                      <a:pt x="163184" y="186150"/>
                      <a:pt x="162876" y="186083"/>
                    </a:cubicBezTo>
                    <a:cubicBezTo>
                      <a:pt x="156125" y="184591"/>
                      <a:pt x="149444" y="188855"/>
                      <a:pt x="147952" y="195607"/>
                    </a:cubicBezTo>
                    <a:cubicBezTo>
                      <a:pt x="146274" y="202756"/>
                      <a:pt x="140004" y="205155"/>
                      <a:pt x="134002" y="200936"/>
                    </a:cubicBezTo>
                    <a:cubicBezTo>
                      <a:pt x="133757" y="200760"/>
                      <a:pt x="133508" y="200595"/>
                      <a:pt x="133251" y="200438"/>
                    </a:cubicBezTo>
                    <a:cubicBezTo>
                      <a:pt x="127332" y="196815"/>
                      <a:pt x="119597" y="198677"/>
                      <a:pt x="115974" y="204596"/>
                    </a:cubicBezTo>
                    <a:cubicBezTo>
                      <a:pt x="112085" y="210827"/>
                      <a:pt x="105342" y="211055"/>
                      <a:pt x="101047" y="205109"/>
                    </a:cubicBezTo>
                    <a:cubicBezTo>
                      <a:pt x="100871" y="204861"/>
                      <a:pt x="100688" y="204621"/>
                      <a:pt x="100494" y="204388"/>
                    </a:cubicBezTo>
                    <a:cubicBezTo>
                      <a:pt x="96083" y="199037"/>
                      <a:pt x="88169" y="198279"/>
                      <a:pt x="82819" y="202690"/>
                    </a:cubicBezTo>
                    <a:cubicBezTo>
                      <a:pt x="77119" y="207346"/>
                      <a:pt x="70699" y="205374"/>
                      <a:pt x="68546" y="198346"/>
                    </a:cubicBezTo>
                    <a:cubicBezTo>
                      <a:pt x="66403" y="191339"/>
                      <a:pt x="59006" y="187620"/>
                      <a:pt x="52083" y="190153"/>
                    </a:cubicBezTo>
                    <a:cubicBezTo>
                      <a:pt x="45189" y="192685"/>
                      <a:pt x="39736" y="188740"/>
                      <a:pt x="40001" y="181410"/>
                    </a:cubicBezTo>
                    <a:cubicBezTo>
                      <a:pt x="40016" y="181091"/>
                      <a:pt x="40017" y="180770"/>
                      <a:pt x="40007" y="180451"/>
                    </a:cubicBezTo>
                    <a:cubicBezTo>
                      <a:pt x="39791" y="173531"/>
                      <a:pt x="34005" y="168096"/>
                      <a:pt x="27085" y="168313"/>
                    </a:cubicBezTo>
                    <a:cubicBezTo>
                      <a:pt x="19736" y="168483"/>
                      <a:pt x="15865" y="162992"/>
                      <a:pt x="18482" y="156089"/>
                    </a:cubicBezTo>
                    <a:cubicBezTo>
                      <a:pt x="18600" y="155793"/>
                      <a:pt x="18706" y="155495"/>
                      <a:pt x="18798" y="155192"/>
                    </a:cubicBezTo>
                    <a:cubicBezTo>
                      <a:pt x="20845" y="148588"/>
                      <a:pt x="17150" y="141576"/>
                      <a:pt x="10546" y="139529"/>
                    </a:cubicBezTo>
                    <a:cubicBezTo>
                      <a:pt x="3537" y="137292"/>
                      <a:pt x="1660" y="130824"/>
                      <a:pt x="6363" y="125182"/>
                    </a:cubicBezTo>
                    <a:cubicBezTo>
                      <a:pt x="11096" y="119549"/>
                      <a:pt x="10137" y="111336"/>
                      <a:pt x="4230" y="106944"/>
                    </a:cubicBezTo>
                    <a:cubicBezTo>
                      <a:pt x="-1678" y="102544"/>
                      <a:pt x="-1356" y="95820"/>
                      <a:pt x="4941" y="92017"/>
                    </a:cubicBezTo>
                    <a:cubicBezTo>
                      <a:pt x="5220" y="91853"/>
                      <a:pt x="5491" y="91678"/>
                      <a:pt x="5756" y="91493"/>
                    </a:cubicBezTo>
                    <a:cubicBezTo>
                      <a:pt x="11425" y="87526"/>
                      <a:pt x="12804" y="79715"/>
                      <a:pt x="8838" y="74047"/>
                    </a:cubicBezTo>
                    <a:cubicBezTo>
                      <a:pt x="4694" y="67967"/>
                      <a:pt x="7188" y="61737"/>
                      <a:pt x="14367" y="60173"/>
                    </a:cubicBezTo>
                    <a:cubicBezTo>
                      <a:pt x="14668" y="60110"/>
                      <a:pt x="14966" y="60037"/>
                      <a:pt x="15260" y="59953"/>
                    </a:cubicBezTo>
                    <a:cubicBezTo>
                      <a:pt x="21930" y="58054"/>
                      <a:pt x="25797" y="51108"/>
                      <a:pt x="23898" y="44438"/>
                    </a:cubicBezTo>
                    <a:cubicBezTo>
                      <a:pt x="21935" y="37373"/>
                      <a:pt x="26307" y="32280"/>
                      <a:pt x="33600" y="33125"/>
                    </a:cubicBezTo>
                    <a:cubicBezTo>
                      <a:pt x="40922" y="33998"/>
                      <a:pt x="47276" y="28695"/>
                      <a:pt x="47721" y="21356"/>
                    </a:cubicBezTo>
                    <a:cubicBezTo>
                      <a:pt x="48167" y="14016"/>
                      <a:pt x="53971" y="10621"/>
                      <a:pt x="60610" y="13816"/>
                    </a:cubicBezTo>
                    <a:cubicBezTo>
                      <a:pt x="60882" y="13950"/>
                      <a:pt x="61162" y="14074"/>
                      <a:pt x="61445" y="14188"/>
                    </a:cubicBezTo>
                    <a:cubicBezTo>
                      <a:pt x="67873" y="16772"/>
                      <a:pt x="75180" y="13656"/>
                      <a:pt x="77764" y="7225"/>
                    </a:cubicBezTo>
                    <a:cubicBezTo>
                      <a:pt x="80572" y="426"/>
                      <a:pt x="87172" y="-902"/>
                      <a:pt x="92407" y="4247"/>
                    </a:cubicBezTo>
                    <a:cubicBezTo>
                      <a:pt x="97632" y="9436"/>
                      <a:pt x="105903" y="9151"/>
                      <a:pt x="110786" y="3650"/>
                    </a:cubicBezTo>
                    <a:cubicBezTo>
                      <a:pt x="113219" y="877"/>
                      <a:pt x="116104" y="-290"/>
                      <a:pt x="118789" y="62"/>
                    </a:cubicBezTo>
                    <a:close/>
                    <a:moveTo>
                      <a:pt x="115798" y="28885"/>
                    </a:moveTo>
                    <a:cubicBezTo>
                      <a:pt x="106023" y="27424"/>
                      <a:pt x="95800" y="27854"/>
                      <a:pt x="85626" y="30470"/>
                    </a:cubicBezTo>
                    <a:cubicBezTo>
                      <a:pt x="85615" y="30473"/>
                      <a:pt x="85603" y="30475"/>
                      <a:pt x="85592" y="30478"/>
                    </a:cubicBezTo>
                    <a:cubicBezTo>
                      <a:pt x="44900" y="40943"/>
                      <a:pt x="20396" y="82412"/>
                      <a:pt x="30859" y="123105"/>
                    </a:cubicBezTo>
                    <a:cubicBezTo>
                      <a:pt x="30860" y="123112"/>
                      <a:pt x="30862" y="123118"/>
                      <a:pt x="30864" y="123125"/>
                    </a:cubicBezTo>
                    <a:cubicBezTo>
                      <a:pt x="41330" y="163822"/>
                      <a:pt x="82807" y="188328"/>
                      <a:pt x="123504" y="177861"/>
                    </a:cubicBezTo>
                    <a:cubicBezTo>
                      <a:pt x="137521" y="174264"/>
                      <a:pt x="150213" y="166720"/>
                      <a:pt x="160072" y="156127"/>
                    </a:cubicBezTo>
                    <a:lnTo>
                      <a:pt x="154353" y="152759"/>
                    </a:lnTo>
                    <a:cubicBezTo>
                      <a:pt x="145480" y="161920"/>
                      <a:pt x="134250" y="168453"/>
                      <a:pt x="121900" y="171641"/>
                    </a:cubicBezTo>
                    <a:cubicBezTo>
                      <a:pt x="84697" y="181200"/>
                      <a:pt x="46659" y="158706"/>
                      <a:pt x="37091" y="121511"/>
                    </a:cubicBezTo>
                    <a:cubicBezTo>
                      <a:pt x="27530" y="84307"/>
                      <a:pt x="50026" y="46250"/>
                      <a:pt x="87239" y="36690"/>
                    </a:cubicBezTo>
                    <a:cubicBezTo>
                      <a:pt x="124442" y="27151"/>
                      <a:pt x="162499" y="49645"/>
                      <a:pt x="172050" y="86840"/>
                    </a:cubicBezTo>
                    <a:cubicBezTo>
                      <a:pt x="175630" y="100757"/>
                      <a:pt x="174788" y="115443"/>
                      <a:pt x="169641" y="128861"/>
                    </a:cubicBezTo>
                    <a:lnTo>
                      <a:pt x="175264" y="132189"/>
                    </a:lnTo>
                    <a:cubicBezTo>
                      <a:pt x="181238" y="117257"/>
                      <a:pt x="182291" y="100808"/>
                      <a:pt x="178270" y="85237"/>
                    </a:cubicBezTo>
                    <a:cubicBezTo>
                      <a:pt x="178269" y="85228"/>
                      <a:pt x="178265" y="85219"/>
                      <a:pt x="178264" y="85209"/>
                    </a:cubicBezTo>
                    <a:cubicBezTo>
                      <a:pt x="170415" y="54687"/>
                      <a:pt x="145123" y="33271"/>
                      <a:pt x="115798" y="28885"/>
                    </a:cubicBezTo>
                    <a:close/>
                    <a:moveTo>
                      <a:pt x="113541" y="44197"/>
                    </a:moveTo>
                    <a:cubicBezTo>
                      <a:pt x="105752" y="43027"/>
                      <a:pt x="97605" y="43361"/>
                      <a:pt x="89496" y="45435"/>
                    </a:cubicBezTo>
                    <a:cubicBezTo>
                      <a:pt x="57071" y="53790"/>
                      <a:pt x="37537" y="86826"/>
                      <a:pt x="45842" y="119264"/>
                    </a:cubicBezTo>
                    <a:cubicBezTo>
                      <a:pt x="54207" y="151680"/>
                      <a:pt x="87240" y="171203"/>
                      <a:pt x="119671" y="162898"/>
                    </a:cubicBezTo>
                    <a:cubicBezTo>
                      <a:pt x="129703" y="160320"/>
                      <a:pt x="138903" y="155206"/>
                      <a:pt x="146386" y="148046"/>
                    </a:cubicBezTo>
                    <a:lnTo>
                      <a:pt x="119473" y="132133"/>
                    </a:lnTo>
                    <a:cubicBezTo>
                      <a:pt x="111262" y="136459"/>
                      <a:pt x="101394" y="136219"/>
                      <a:pt x="93403" y="131497"/>
                    </a:cubicBezTo>
                    <a:cubicBezTo>
                      <a:pt x="84631" y="126300"/>
                      <a:pt x="79571" y="116571"/>
                      <a:pt x="80354" y="106404"/>
                    </a:cubicBezTo>
                    <a:lnTo>
                      <a:pt x="95764" y="115517"/>
                    </a:lnTo>
                    <a:cubicBezTo>
                      <a:pt x="101237" y="118742"/>
                      <a:pt x="108358" y="116759"/>
                      <a:pt x="111707" y="111089"/>
                    </a:cubicBezTo>
                    <a:cubicBezTo>
                      <a:pt x="115073" y="105426"/>
                      <a:pt x="113357" y="98221"/>
                      <a:pt x="107894" y="94995"/>
                    </a:cubicBezTo>
                    <a:lnTo>
                      <a:pt x="92483" y="85882"/>
                    </a:lnTo>
                    <a:cubicBezTo>
                      <a:pt x="101012" y="80302"/>
                      <a:pt x="111968" y="80041"/>
                      <a:pt x="120753" y="85208"/>
                    </a:cubicBezTo>
                    <a:cubicBezTo>
                      <a:pt x="128737" y="89938"/>
                      <a:pt x="133706" y="98462"/>
                      <a:pt x="133888" y="107741"/>
                    </a:cubicBezTo>
                    <a:lnTo>
                      <a:pt x="161779" y="124233"/>
                    </a:lnTo>
                    <a:cubicBezTo>
                      <a:pt x="165785" y="112933"/>
                      <a:pt x="166327" y="100696"/>
                      <a:pt x="163334" y="89087"/>
                    </a:cubicBezTo>
                    <a:cubicBezTo>
                      <a:pt x="157057" y="64772"/>
                      <a:pt x="136908" y="47710"/>
                      <a:pt x="113541" y="44197"/>
                    </a:cubicBezTo>
                    <a:close/>
                    <a:moveTo>
                      <a:pt x="238291" y="174449"/>
                    </a:moveTo>
                    <a:lnTo>
                      <a:pt x="228344" y="180044"/>
                    </a:lnTo>
                    <a:lnTo>
                      <a:pt x="228220" y="191451"/>
                    </a:lnTo>
                    <a:lnTo>
                      <a:pt x="238036" y="197247"/>
                    </a:lnTo>
                    <a:lnTo>
                      <a:pt x="247984" y="191651"/>
                    </a:lnTo>
                    <a:lnTo>
                      <a:pt x="248108" y="180233"/>
                    </a:lnTo>
                    <a:lnTo>
                      <a:pt x="238291" y="1744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813727BC-7174-46B8-9823-46CD60278963}"/>
                </a:ext>
              </a:extLst>
            </p:cNvPr>
            <p:cNvGrpSpPr/>
            <p:nvPr/>
          </p:nvGrpSpPr>
          <p:grpSpPr>
            <a:xfrm>
              <a:off x="4610129" y="4676407"/>
              <a:ext cx="165328" cy="175052"/>
              <a:chOff x="4563315" y="4682380"/>
              <a:chExt cx="259837" cy="275120"/>
            </a:xfrm>
          </p:grpSpPr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C6A56B1B-0CD7-4BB5-A3E6-77AA623042A3}"/>
                  </a:ext>
                </a:extLst>
              </p:cNvPr>
              <p:cNvSpPr/>
              <p:nvPr/>
            </p:nvSpPr>
            <p:spPr>
              <a:xfrm>
                <a:off x="4624453" y="4758803"/>
                <a:ext cx="149788" cy="119219"/>
              </a:xfrm>
              <a:custGeom>
                <a:avLst/>
                <a:gdLst>
                  <a:gd name="connsiteX0" fmla="*/ 82536 w 149788"/>
                  <a:gd name="connsiteY0" fmla="*/ 0 h 119219"/>
                  <a:gd name="connsiteX1" fmla="*/ 82536 w 149788"/>
                  <a:gd name="connsiteY1" fmla="*/ 36681 h 119219"/>
                  <a:gd name="connsiteX2" fmla="*/ 149788 w 149788"/>
                  <a:gd name="connsiteY2" fmla="*/ 36681 h 119219"/>
                  <a:gd name="connsiteX3" fmla="*/ 67252 w 149788"/>
                  <a:gd name="connsiteY3" fmla="*/ 119219 h 119219"/>
                  <a:gd name="connsiteX4" fmla="*/ 67252 w 149788"/>
                  <a:gd name="connsiteY4" fmla="*/ 82536 h 119219"/>
                  <a:gd name="connsiteX5" fmla="*/ 0 w 149788"/>
                  <a:gd name="connsiteY5" fmla="*/ 82536 h 119219"/>
                  <a:gd name="connsiteX6" fmla="*/ 82536 w 149788"/>
                  <a:gd name="connsiteY6" fmla="*/ 0 h 119219"/>
                  <a:gd name="connsiteX7" fmla="*/ 67252 w 149788"/>
                  <a:gd name="connsiteY7" fmla="*/ 36681 h 119219"/>
                  <a:gd name="connsiteX8" fmla="*/ 36682 w 149788"/>
                  <a:gd name="connsiteY8" fmla="*/ 67251 h 119219"/>
                  <a:gd name="connsiteX9" fmla="*/ 82536 w 149788"/>
                  <a:gd name="connsiteY9" fmla="*/ 67251 h 119219"/>
                  <a:gd name="connsiteX10" fmla="*/ 82536 w 149788"/>
                  <a:gd name="connsiteY10" fmla="*/ 82536 h 119219"/>
                  <a:gd name="connsiteX11" fmla="*/ 113105 w 149788"/>
                  <a:gd name="connsiteY11" fmla="*/ 51967 h 119219"/>
                  <a:gd name="connsiteX12" fmla="*/ 67252 w 149788"/>
                  <a:gd name="connsiteY12" fmla="*/ 51967 h 119219"/>
                  <a:gd name="connsiteX13" fmla="*/ 67252 w 149788"/>
                  <a:gd name="connsiteY13" fmla="*/ 36681 h 11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9788" h="119219">
                    <a:moveTo>
                      <a:pt x="82536" y="0"/>
                    </a:moveTo>
                    <a:lnTo>
                      <a:pt x="82536" y="36681"/>
                    </a:lnTo>
                    <a:lnTo>
                      <a:pt x="149788" y="36681"/>
                    </a:lnTo>
                    <a:lnTo>
                      <a:pt x="67252" y="119219"/>
                    </a:lnTo>
                    <a:lnTo>
                      <a:pt x="67252" y="82536"/>
                    </a:lnTo>
                    <a:lnTo>
                      <a:pt x="0" y="82536"/>
                    </a:lnTo>
                    <a:lnTo>
                      <a:pt x="82536" y="0"/>
                    </a:lnTo>
                    <a:close/>
                    <a:moveTo>
                      <a:pt x="67252" y="36681"/>
                    </a:moveTo>
                    <a:lnTo>
                      <a:pt x="36682" y="67251"/>
                    </a:lnTo>
                    <a:lnTo>
                      <a:pt x="82536" y="67251"/>
                    </a:lnTo>
                    <a:lnTo>
                      <a:pt x="82536" y="82536"/>
                    </a:lnTo>
                    <a:lnTo>
                      <a:pt x="113105" y="51967"/>
                    </a:lnTo>
                    <a:lnTo>
                      <a:pt x="67252" y="51967"/>
                    </a:lnTo>
                    <a:lnTo>
                      <a:pt x="67252" y="36681"/>
                    </a:lnTo>
                    <a:close/>
                  </a:path>
                </a:pathLst>
              </a:custGeom>
              <a:solidFill>
                <a:srgbClr val="F6D1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B90E3A79-F697-447F-A734-45902A4415EB}"/>
                  </a:ext>
                </a:extLst>
              </p:cNvPr>
              <p:cNvSpPr/>
              <p:nvPr/>
            </p:nvSpPr>
            <p:spPr>
              <a:xfrm>
                <a:off x="4563315" y="4682380"/>
                <a:ext cx="259837" cy="275120"/>
              </a:xfrm>
              <a:custGeom>
                <a:avLst/>
                <a:gdLst>
                  <a:gd name="connsiteX0" fmla="*/ 129917 w 259837"/>
                  <a:gd name="connsiteY0" fmla="*/ 244552 h 275120"/>
                  <a:gd name="connsiteX1" fmla="*/ 145203 w 259837"/>
                  <a:gd name="connsiteY1" fmla="*/ 259836 h 275120"/>
                  <a:gd name="connsiteX2" fmla="*/ 129917 w 259837"/>
                  <a:gd name="connsiteY2" fmla="*/ 275120 h 275120"/>
                  <a:gd name="connsiteX3" fmla="*/ 114633 w 259837"/>
                  <a:gd name="connsiteY3" fmla="*/ 259836 h 275120"/>
                  <a:gd name="connsiteX4" fmla="*/ 129917 w 259837"/>
                  <a:gd name="connsiteY4" fmla="*/ 244552 h 275120"/>
                  <a:gd name="connsiteX5" fmla="*/ 217039 w 259837"/>
                  <a:gd name="connsiteY5" fmla="*/ 213982 h 275120"/>
                  <a:gd name="connsiteX6" fmla="*/ 229267 w 259837"/>
                  <a:gd name="connsiteY6" fmla="*/ 221624 h 275120"/>
                  <a:gd name="connsiteX7" fmla="*/ 152845 w 259837"/>
                  <a:gd name="connsiteY7" fmla="*/ 267478 h 275120"/>
                  <a:gd name="connsiteX8" fmla="*/ 152845 w 259837"/>
                  <a:gd name="connsiteY8" fmla="*/ 252194 h 275120"/>
                  <a:gd name="connsiteX9" fmla="*/ 217039 w 259837"/>
                  <a:gd name="connsiteY9" fmla="*/ 213982 h 275120"/>
                  <a:gd name="connsiteX10" fmla="*/ 42797 w 259837"/>
                  <a:gd name="connsiteY10" fmla="*/ 213982 h 275120"/>
                  <a:gd name="connsiteX11" fmla="*/ 106991 w 259837"/>
                  <a:gd name="connsiteY11" fmla="*/ 252194 h 275120"/>
                  <a:gd name="connsiteX12" fmla="*/ 106991 w 259837"/>
                  <a:gd name="connsiteY12" fmla="*/ 267478 h 275120"/>
                  <a:gd name="connsiteX13" fmla="*/ 30569 w 259837"/>
                  <a:gd name="connsiteY13" fmla="*/ 221624 h 275120"/>
                  <a:gd name="connsiteX14" fmla="*/ 236910 w 259837"/>
                  <a:gd name="connsiteY14" fmla="*/ 183414 h 275120"/>
                  <a:gd name="connsiteX15" fmla="*/ 252194 w 259837"/>
                  <a:gd name="connsiteY15" fmla="*/ 198698 h 275120"/>
                  <a:gd name="connsiteX16" fmla="*/ 236910 w 259837"/>
                  <a:gd name="connsiteY16" fmla="*/ 213982 h 275120"/>
                  <a:gd name="connsiteX17" fmla="*/ 221624 w 259837"/>
                  <a:gd name="connsiteY17" fmla="*/ 198698 h 275120"/>
                  <a:gd name="connsiteX18" fmla="*/ 236910 w 259837"/>
                  <a:gd name="connsiteY18" fmla="*/ 183414 h 275120"/>
                  <a:gd name="connsiteX19" fmla="*/ 22927 w 259837"/>
                  <a:gd name="connsiteY19" fmla="*/ 183414 h 275120"/>
                  <a:gd name="connsiteX20" fmla="*/ 38212 w 259837"/>
                  <a:gd name="connsiteY20" fmla="*/ 198698 h 275120"/>
                  <a:gd name="connsiteX21" fmla="*/ 22927 w 259837"/>
                  <a:gd name="connsiteY21" fmla="*/ 213982 h 275120"/>
                  <a:gd name="connsiteX22" fmla="*/ 7643 w 259837"/>
                  <a:gd name="connsiteY22" fmla="*/ 198698 h 275120"/>
                  <a:gd name="connsiteX23" fmla="*/ 22927 w 259837"/>
                  <a:gd name="connsiteY23" fmla="*/ 183414 h 275120"/>
                  <a:gd name="connsiteX24" fmla="*/ 252195 w 259837"/>
                  <a:gd name="connsiteY24" fmla="*/ 93236 h 275120"/>
                  <a:gd name="connsiteX25" fmla="*/ 259837 w 259837"/>
                  <a:gd name="connsiteY25" fmla="*/ 137561 h 275120"/>
                  <a:gd name="connsiteX26" fmla="*/ 252195 w 259837"/>
                  <a:gd name="connsiteY26" fmla="*/ 181885 h 275120"/>
                  <a:gd name="connsiteX27" fmla="*/ 238438 w 259837"/>
                  <a:gd name="connsiteY27" fmla="*/ 174243 h 275120"/>
                  <a:gd name="connsiteX28" fmla="*/ 244553 w 259837"/>
                  <a:gd name="connsiteY28" fmla="*/ 137561 h 275120"/>
                  <a:gd name="connsiteX29" fmla="*/ 238438 w 259837"/>
                  <a:gd name="connsiteY29" fmla="*/ 100878 h 275120"/>
                  <a:gd name="connsiteX30" fmla="*/ 7642 w 259837"/>
                  <a:gd name="connsiteY30" fmla="*/ 93236 h 275120"/>
                  <a:gd name="connsiteX31" fmla="*/ 21398 w 259837"/>
                  <a:gd name="connsiteY31" fmla="*/ 100878 h 275120"/>
                  <a:gd name="connsiteX32" fmla="*/ 15284 w 259837"/>
                  <a:gd name="connsiteY32" fmla="*/ 137561 h 275120"/>
                  <a:gd name="connsiteX33" fmla="*/ 21398 w 259837"/>
                  <a:gd name="connsiteY33" fmla="*/ 174243 h 275120"/>
                  <a:gd name="connsiteX34" fmla="*/ 7642 w 259837"/>
                  <a:gd name="connsiteY34" fmla="*/ 181885 h 275120"/>
                  <a:gd name="connsiteX35" fmla="*/ 0 w 259837"/>
                  <a:gd name="connsiteY35" fmla="*/ 137561 h 275120"/>
                  <a:gd name="connsiteX36" fmla="*/ 7642 w 259837"/>
                  <a:gd name="connsiteY36" fmla="*/ 93236 h 275120"/>
                  <a:gd name="connsiteX37" fmla="*/ 236910 w 259837"/>
                  <a:gd name="connsiteY37" fmla="*/ 61139 h 275120"/>
                  <a:gd name="connsiteX38" fmla="*/ 252194 w 259837"/>
                  <a:gd name="connsiteY38" fmla="*/ 76423 h 275120"/>
                  <a:gd name="connsiteX39" fmla="*/ 236910 w 259837"/>
                  <a:gd name="connsiteY39" fmla="*/ 91707 h 275120"/>
                  <a:gd name="connsiteX40" fmla="*/ 221624 w 259837"/>
                  <a:gd name="connsiteY40" fmla="*/ 76423 h 275120"/>
                  <a:gd name="connsiteX41" fmla="*/ 236910 w 259837"/>
                  <a:gd name="connsiteY41" fmla="*/ 61139 h 275120"/>
                  <a:gd name="connsiteX42" fmla="*/ 22927 w 259837"/>
                  <a:gd name="connsiteY42" fmla="*/ 61139 h 275120"/>
                  <a:gd name="connsiteX43" fmla="*/ 38212 w 259837"/>
                  <a:gd name="connsiteY43" fmla="*/ 76423 h 275120"/>
                  <a:gd name="connsiteX44" fmla="*/ 22927 w 259837"/>
                  <a:gd name="connsiteY44" fmla="*/ 91707 h 275120"/>
                  <a:gd name="connsiteX45" fmla="*/ 7643 w 259837"/>
                  <a:gd name="connsiteY45" fmla="*/ 76423 h 275120"/>
                  <a:gd name="connsiteX46" fmla="*/ 22927 w 259837"/>
                  <a:gd name="connsiteY46" fmla="*/ 61139 h 275120"/>
                  <a:gd name="connsiteX47" fmla="*/ 152845 w 259837"/>
                  <a:gd name="connsiteY47" fmla="*/ 7642 h 275120"/>
                  <a:gd name="connsiteX48" fmla="*/ 229267 w 259837"/>
                  <a:gd name="connsiteY48" fmla="*/ 53496 h 275120"/>
                  <a:gd name="connsiteX49" fmla="*/ 217039 w 259837"/>
                  <a:gd name="connsiteY49" fmla="*/ 61139 h 275120"/>
                  <a:gd name="connsiteX50" fmla="*/ 152845 w 259837"/>
                  <a:gd name="connsiteY50" fmla="*/ 22927 h 275120"/>
                  <a:gd name="connsiteX51" fmla="*/ 106991 w 259837"/>
                  <a:gd name="connsiteY51" fmla="*/ 7642 h 275120"/>
                  <a:gd name="connsiteX52" fmla="*/ 106991 w 259837"/>
                  <a:gd name="connsiteY52" fmla="*/ 22927 h 275120"/>
                  <a:gd name="connsiteX53" fmla="*/ 42797 w 259837"/>
                  <a:gd name="connsiteY53" fmla="*/ 61139 h 275120"/>
                  <a:gd name="connsiteX54" fmla="*/ 30569 w 259837"/>
                  <a:gd name="connsiteY54" fmla="*/ 53496 h 275120"/>
                  <a:gd name="connsiteX55" fmla="*/ 106991 w 259837"/>
                  <a:gd name="connsiteY55" fmla="*/ 7642 h 275120"/>
                  <a:gd name="connsiteX56" fmla="*/ 129917 w 259837"/>
                  <a:gd name="connsiteY56" fmla="*/ 0 h 275120"/>
                  <a:gd name="connsiteX57" fmla="*/ 145203 w 259837"/>
                  <a:gd name="connsiteY57" fmla="*/ 15284 h 275120"/>
                  <a:gd name="connsiteX58" fmla="*/ 129917 w 259837"/>
                  <a:gd name="connsiteY58" fmla="*/ 30569 h 275120"/>
                  <a:gd name="connsiteX59" fmla="*/ 114633 w 259837"/>
                  <a:gd name="connsiteY59" fmla="*/ 15284 h 275120"/>
                  <a:gd name="connsiteX60" fmla="*/ 129917 w 259837"/>
                  <a:gd name="connsiteY60" fmla="*/ 0 h 27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259837" h="275120">
                    <a:moveTo>
                      <a:pt x="129917" y="244552"/>
                    </a:moveTo>
                    <a:cubicBezTo>
                      <a:pt x="139088" y="244552"/>
                      <a:pt x="145203" y="250665"/>
                      <a:pt x="145203" y="259836"/>
                    </a:cubicBezTo>
                    <a:cubicBezTo>
                      <a:pt x="145203" y="269007"/>
                      <a:pt x="139088" y="275120"/>
                      <a:pt x="129917" y="275120"/>
                    </a:cubicBezTo>
                    <a:cubicBezTo>
                      <a:pt x="120748" y="275120"/>
                      <a:pt x="114633" y="269007"/>
                      <a:pt x="114633" y="259836"/>
                    </a:cubicBezTo>
                    <a:cubicBezTo>
                      <a:pt x="114633" y="250665"/>
                      <a:pt x="120748" y="244552"/>
                      <a:pt x="129917" y="244552"/>
                    </a:cubicBezTo>
                    <a:close/>
                    <a:moveTo>
                      <a:pt x="217039" y="213982"/>
                    </a:moveTo>
                    <a:lnTo>
                      <a:pt x="229267" y="221624"/>
                    </a:lnTo>
                    <a:cubicBezTo>
                      <a:pt x="209397" y="244552"/>
                      <a:pt x="183413" y="261365"/>
                      <a:pt x="152845" y="267478"/>
                    </a:cubicBezTo>
                    <a:lnTo>
                      <a:pt x="152845" y="252194"/>
                    </a:lnTo>
                    <a:cubicBezTo>
                      <a:pt x="177300" y="247608"/>
                      <a:pt x="200226" y="233852"/>
                      <a:pt x="217039" y="213982"/>
                    </a:cubicBezTo>
                    <a:close/>
                    <a:moveTo>
                      <a:pt x="42797" y="213982"/>
                    </a:moveTo>
                    <a:cubicBezTo>
                      <a:pt x="59610" y="232324"/>
                      <a:pt x="81007" y="246079"/>
                      <a:pt x="106991" y="252194"/>
                    </a:cubicBezTo>
                    <a:lnTo>
                      <a:pt x="106991" y="267478"/>
                    </a:lnTo>
                    <a:cubicBezTo>
                      <a:pt x="76423" y="261365"/>
                      <a:pt x="48910" y="244552"/>
                      <a:pt x="30569" y="221624"/>
                    </a:cubicBezTo>
                    <a:close/>
                    <a:moveTo>
                      <a:pt x="236910" y="183414"/>
                    </a:moveTo>
                    <a:cubicBezTo>
                      <a:pt x="246079" y="183414"/>
                      <a:pt x="252194" y="189527"/>
                      <a:pt x="252194" y="198698"/>
                    </a:cubicBezTo>
                    <a:cubicBezTo>
                      <a:pt x="252194" y="207869"/>
                      <a:pt x="246079" y="213982"/>
                      <a:pt x="236910" y="213982"/>
                    </a:cubicBezTo>
                    <a:cubicBezTo>
                      <a:pt x="227739" y="213982"/>
                      <a:pt x="221624" y="207869"/>
                      <a:pt x="221624" y="198698"/>
                    </a:cubicBezTo>
                    <a:cubicBezTo>
                      <a:pt x="221624" y="189527"/>
                      <a:pt x="227739" y="183414"/>
                      <a:pt x="236910" y="183414"/>
                    </a:cubicBezTo>
                    <a:close/>
                    <a:moveTo>
                      <a:pt x="22927" y="183414"/>
                    </a:moveTo>
                    <a:cubicBezTo>
                      <a:pt x="32098" y="183414"/>
                      <a:pt x="38212" y="189527"/>
                      <a:pt x="38212" y="198698"/>
                    </a:cubicBezTo>
                    <a:cubicBezTo>
                      <a:pt x="38212" y="207869"/>
                      <a:pt x="32098" y="213982"/>
                      <a:pt x="22927" y="213982"/>
                    </a:cubicBezTo>
                    <a:cubicBezTo>
                      <a:pt x="13757" y="213982"/>
                      <a:pt x="7643" y="207869"/>
                      <a:pt x="7643" y="198698"/>
                    </a:cubicBezTo>
                    <a:cubicBezTo>
                      <a:pt x="7643" y="189527"/>
                      <a:pt x="13757" y="183414"/>
                      <a:pt x="22927" y="183414"/>
                    </a:cubicBezTo>
                    <a:close/>
                    <a:moveTo>
                      <a:pt x="252195" y="93236"/>
                    </a:moveTo>
                    <a:cubicBezTo>
                      <a:pt x="256779" y="106991"/>
                      <a:pt x="259837" y="122275"/>
                      <a:pt x="259837" y="137561"/>
                    </a:cubicBezTo>
                    <a:cubicBezTo>
                      <a:pt x="259837" y="152845"/>
                      <a:pt x="256779" y="168129"/>
                      <a:pt x="252195" y="181885"/>
                    </a:cubicBezTo>
                    <a:lnTo>
                      <a:pt x="238438" y="174243"/>
                    </a:lnTo>
                    <a:cubicBezTo>
                      <a:pt x="241495" y="163543"/>
                      <a:pt x="244553" y="149788"/>
                      <a:pt x="244553" y="137561"/>
                    </a:cubicBezTo>
                    <a:cubicBezTo>
                      <a:pt x="244553" y="125333"/>
                      <a:pt x="243024" y="113104"/>
                      <a:pt x="238438" y="100878"/>
                    </a:cubicBezTo>
                    <a:close/>
                    <a:moveTo>
                      <a:pt x="7642" y="93236"/>
                    </a:moveTo>
                    <a:lnTo>
                      <a:pt x="21398" y="100878"/>
                    </a:lnTo>
                    <a:cubicBezTo>
                      <a:pt x="16813" y="113104"/>
                      <a:pt x="15284" y="125333"/>
                      <a:pt x="15284" y="137561"/>
                    </a:cubicBezTo>
                    <a:cubicBezTo>
                      <a:pt x="15284" y="149788"/>
                      <a:pt x="16813" y="162016"/>
                      <a:pt x="21398" y="174243"/>
                    </a:cubicBezTo>
                    <a:lnTo>
                      <a:pt x="7642" y="181885"/>
                    </a:lnTo>
                    <a:cubicBezTo>
                      <a:pt x="3058" y="168129"/>
                      <a:pt x="0" y="152845"/>
                      <a:pt x="0" y="137561"/>
                    </a:cubicBezTo>
                    <a:cubicBezTo>
                      <a:pt x="0" y="122275"/>
                      <a:pt x="3058" y="106991"/>
                      <a:pt x="7642" y="93236"/>
                    </a:cubicBezTo>
                    <a:close/>
                    <a:moveTo>
                      <a:pt x="236910" y="61139"/>
                    </a:moveTo>
                    <a:cubicBezTo>
                      <a:pt x="246079" y="61139"/>
                      <a:pt x="252194" y="67252"/>
                      <a:pt x="252194" y="76423"/>
                    </a:cubicBezTo>
                    <a:cubicBezTo>
                      <a:pt x="252194" y="85594"/>
                      <a:pt x="246079" y="91707"/>
                      <a:pt x="236910" y="91707"/>
                    </a:cubicBezTo>
                    <a:cubicBezTo>
                      <a:pt x="227739" y="91707"/>
                      <a:pt x="221624" y="85594"/>
                      <a:pt x="221624" y="76423"/>
                    </a:cubicBezTo>
                    <a:cubicBezTo>
                      <a:pt x="221624" y="67252"/>
                      <a:pt x="227739" y="61139"/>
                      <a:pt x="236910" y="61139"/>
                    </a:cubicBezTo>
                    <a:close/>
                    <a:moveTo>
                      <a:pt x="22927" y="61139"/>
                    </a:moveTo>
                    <a:cubicBezTo>
                      <a:pt x="32098" y="61139"/>
                      <a:pt x="38212" y="67252"/>
                      <a:pt x="38212" y="76423"/>
                    </a:cubicBezTo>
                    <a:cubicBezTo>
                      <a:pt x="38212" y="85594"/>
                      <a:pt x="32098" y="91707"/>
                      <a:pt x="22927" y="91707"/>
                    </a:cubicBezTo>
                    <a:cubicBezTo>
                      <a:pt x="13757" y="91707"/>
                      <a:pt x="7643" y="85594"/>
                      <a:pt x="7643" y="76423"/>
                    </a:cubicBezTo>
                    <a:cubicBezTo>
                      <a:pt x="7643" y="67252"/>
                      <a:pt x="13757" y="61139"/>
                      <a:pt x="22927" y="61139"/>
                    </a:cubicBezTo>
                    <a:close/>
                    <a:moveTo>
                      <a:pt x="152845" y="7642"/>
                    </a:moveTo>
                    <a:cubicBezTo>
                      <a:pt x="183413" y="13756"/>
                      <a:pt x="210926" y="30569"/>
                      <a:pt x="229267" y="53496"/>
                    </a:cubicBezTo>
                    <a:lnTo>
                      <a:pt x="217039" y="61139"/>
                    </a:lnTo>
                    <a:cubicBezTo>
                      <a:pt x="200226" y="42797"/>
                      <a:pt x="178829" y="29041"/>
                      <a:pt x="152845" y="22927"/>
                    </a:cubicBezTo>
                    <a:close/>
                    <a:moveTo>
                      <a:pt x="106991" y="7642"/>
                    </a:moveTo>
                    <a:lnTo>
                      <a:pt x="106991" y="22927"/>
                    </a:lnTo>
                    <a:cubicBezTo>
                      <a:pt x="82536" y="29041"/>
                      <a:pt x="59610" y="42797"/>
                      <a:pt x="42797" y="61139"/>
                    </a:cubicBezTo>
                    <a:lnTo>
                      <a:pt x="30569" y="53496"/>
                    </a:lnTo>
                    <a:cubicBezTo>
                      <a:pt x="50439" y="30569"/>
                      <a:pt x="76423" y="13756"/>
                      <a:pt x="106991" y="7642"/>
                    </a:cubicBezTo>
                    <a:close/>
                    <a:moveTo>
                      <a:pt x="129917" y="0"/>
                    </a:moveTo>
                    <a:cubicBezTo>
                      <a:pt x="139088" y="0"/>
                      <a:pt x="145203" y="6114"/>
                      <a:pt x="145203" y="15284"/>
                    </a:cubicBezTo>
                    <a:cubicBezTo>
                      <a:pt x="145203" y="24455"/>
                      <a:pt x="139088" y="30569"/>
                      <a:pt x="129917" y="30569"/>
                    </a:cubicBezTo>
                    <a:cubicBezTo>
                      <a:pt x="120748" y="30569"/>
                      <a:pt x="114633" y="24455"/>
                      <a:pt x="114633" y="15284"/>
                    </a:cubicBezTo>
                    <a:cubicBezTo>
                      <a:pt x="114633" y="6114"/>
                      <a:pt x="120748" y="0"/>
                      <a:pt x="12991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26CCC28-F85A-4C28-9A1B-21FA5A21C738}"/>
                </a:ext>
              </a:extLst>
            </p:cNvPr>
            <p:cNvSpPr txBox="1"/>
            <p:nvPr/>
          </p:nvSpPr>
          <p:spPr>
            <a:xfrm>
              <a:off x="1128287" y="4485190"/>
              <a:ext cx="3147015" cy="5441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保障高效修复</a:t>
              </a:r>
              <a:endParaRPr lang="en-US" altLang="zh-CN" sz="1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匹配专业维修检测工具，专业技术能力持续提升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868021F-DA93-4E38-8B9B-75826BFC1C10}"/>
                </a:ext>
              </a:extLst>
            </p:cNvPr>
            <p:cNvSpPr txBox="1"/>
            <p:nvPr/>
          </p:nvSpPr>
          <p:spPr>
            <a:xfrm>
              <a:off x="4904680" y="3921091"/>
              <a:ext cx="2582758" cy="5441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保障及时供给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线路联动资源互补，专属配件专项预投</a:t>
              </a:r>
            </a:p>
          </p:txBody>
        </p:sp>
        <p:grpSp>
          <p:nvGrpSpPr>
            <p:cNvPr id="288" name="组合 287">
              <a:extLst>
                <a:ext uri="{FF2B5EF4-FFF2-40B4-BE49-F238E27FC236}">
                  <a16:creationId xmlns:a16="http://schemas.microsoft.com/office/drawing/2014/main" id="{D313DBF4-966B-4E59-AEF0-811DB2418FAF}"/>
                </a:ext>
              </a:extLst>
            </p:cNvPr>
            <p:cNvGrpSpPr/>
            <p:nvPr/>
          </p:nvGrpSpPr>
          <p:grpSpPr>
            <a:xfrm>
              <a:off x="4610129" y="4131079"/>
              <a:ext cx="165328" cy="149724"/>
              <a:chOff x="4563315" y="4100144"/>
              <a:chExt cx="259835" cy="235314"/>
            </a:xfrm>
          </p:grpSpPr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34DC8272-4244-4C15-9C03-FB34C23E8A75}"/>
                  </a:ext>
                </a:extLst>
              </p:cNvPr>
              <p:cNvSpPr/>
              <p:nvPr/>
            </p:nvSpPr>
            <p:spPr>
              <a:xfrm>
                <a:off x="4594850" y="4100144"/>
                <a:ext cx="207810" cy="101180"/>
              </a:xfrm>
              <a:custGeom>
                <a:avLst/>
                <a:gdLst>
                  <a:gd name="connsiteX0" fmla="*/ 7042 w 207810"/>
                  <a:gd name="connsiteY0" fmla="*/ 87127 h 101180"/>
                  <a:gd name="connsiteX1" fmla="*/ 200767 w 207810"/>
                  <a:gd name="connsiteY1" fmla="*/ 87127 h 101180"/>
                  <a:gd name="connsiteX2" fmla="*/ 207810 w 207810"/>
                  <a:gd name="connsiteY2" fmla="*/ 94152 h 101180"/>
                  <a:gd name="connsiteX3" fmla="*/ 200767 w 207810"/>
                  <a:gd name="connsiteY3" fmla="*/ 101180 h 101180"/>
                  <a:gd name="connsiteX4" fmla="*/ 7042 w 207810"/>
                  <a:gd name="connsiteY4" fmla="*/ 101180 h 101180"/>
                  <a:gd name="connsiteX5" fmla="*/ 0 w 207810"/>
                  <a:gd name="connsiteY5" fmla="*/ 94152 h 101180"/>
                  <a:gd name="connsiteX6" fmla="*/ 7042 w 207810"/>
                  <a:gd name="connsiteY6" fmla="*/ 87127 h 101180"/>
                  <a:gd name="connsiteX7" fmla="*/ 7042 w 207810"/>
                  <a:gd name="connsiteY7" fmla="*/ 43423 h 101180"/>
                  <a:gd name="connsiteX8" fmla="*/ 200767 w 207810"/>
                  <a:gd name="connsiteY8" fmla="*/ 43423 h 101180"/>
                  <a:gd name="connsiteX9" fmla="*/ 207810 w 207810"/>
                  <a:gd name="connsiteY9" fmla="*/ 50450 h 101180"/>
                  <a:gd name="connsiteX10" fmla="*/ 200767 w 207810"/>
                  <a:gd name="connsiteY10" fmla="*/ 57475 h 101180"/>
                  <a:gd name="connsiteX11" fmla="*/ 7042 w 207810"/>
                  <a:gd name="connsiteY11" fmla="*/ 57475 h 101180"/>
                  <a:gd name="connsiteX12" fmla="*/ 0 w 207810"/>
                  <a:gd name="connsiteY12" fmla="*/ 50450 h 101180"/>
                  <a:gd name="connsiteX13" fmla="*/ 7042 w 207810"/>
                  <a:gd name="connsiteY13" fmla="*/ 43423 h 101180"/>
                  <a:gd name="connsiteX14" fmla="*/ 7042 w 207810"/>
                  <a:gd name="connsiteY14" fmla="*/ 0 h 101180"/>
                  <a:gd name="connsiteX15" fmla="*/ 200767 w 207810"/>
                  <a:gd name="connsiteY15" fmla="*/ 0 h 101180"/>
                  <a:gd name="connsiteX16" fmla="*/ 207810 w 207810"/>
                  <a:gd name="connsiteY16" fmla="*/ 7027 h 101180"/>
                  <a:gd name="connsiteX17" fmla="*/ 200767 w 207810"/>
                  <a:gd name="connsiteY17" fmla="*/ 14053 h 101180"/>
                  <a:gd name="connsiteX18" fmla="*/ 7042 w 207810"/>
                  <a:gd name="connsiteY18" fmla="*/ 14053 h 101180"/>
                  <a:gd name="connsiteX19" fmla="*/ 0 w 207810"/>
                  <a:gd name="connsiteY19" fmla="*/ 7027 h 101180"/>
                  <a:gd name="connsiteX20" fmla="*/ 7042 w 207810"/>
                  <a:gd name="connsiteY20" fmla="*/ 0 h 10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07810" h="101180">
                    <a:moveTo>
                      <a:pt x="7042" y="87127"/>
                    </a:moveTo>
                    <a:lnTo>
                      <a:pt x="200767" y="87127"/>
                    </a:lnTo>
                    <a:cubicBezTo>
                      <a:pt x="204657" y="87127"/>
                      <a:pt x="207810" y="90272"/>
                      <a:pt x="207810" y="94152"/>
                    </a:cubicBezTo>
                    <a:cubicBezTo>
                      <a:pt x="207810" y="98034"/>
                      <a:pt x="204657" y="101180"/>
                      <a:pt x="200767" y="101180"/>
                    </a:cubicBezTo>
                    <a:lnTo>
                      <a:pt x="7042" y="101180"/>
                    </a:lnTo>
                    <a:cubicBezTo>
                      <a:pt x="3153" y="101180"/>
                      <a:pt x="0" y="98034"/>
                      <a:pt x="0" y="94152"/>
                    </a:cubicBezTo>
                    <a:cubicBezTo>
                      <a:pt x="0" y="90272"/>
                      <a:pt x="3153" y="87127"/>
                      <a:pt x="7042" y="87127"/>
                    </a:cubicBezTo>
                    <a:close/>
                    <a:moveTo>
                      <a:pt x="7042" y="43423"/>
                    </a:moveTo>
                    <a:lnTo>
                      <a:pt x="200767" y="43423"/>
                    </a:lnTo>
                    <a:cubicBezTo>
                      <a:pt x="204657" y="43423"/>
                      <a:pt x="207810" y="46568"/>
                      <a:pt x="207810" y="50450"/>
                    </a:cubicBezTo>
                    <a:cubicBezTo>
                      <a:pt x="207810" y="54330"/>
                      <a:pt x="204657" y="57475"/>
                      <a:pt x="200767" y="57475"/>
                    </a:cubicBezTo>
                    <a:lnTo>
                      <a:pt x="7042" y="57475"/>
                    </a:lnTo>
                    <a:cubicBezTo>
                      <a:pt x="3153" y="57475"/>
                      <a:pt x="0" y="54330"/>
                      <a:pt x="0" y="50450"/>
                    </a:cubicBezTo>
                    <a:cubicBezTo>
                      <a:pt x="0" y="46568"/>
                      <a:pt x="3153" y="43423"/>
                      <a:pt x="7042" y="43423"/>
                    </a:cubicBezTo>
                    <a:close/>
                    <a:moveTo>
                      <a:pt x="7042" y="0"/>
                    </a:moveTo>
                    <a:lnTo>
                      <a:pt x="200767" y="0"/>
                    </a:lnTo>
                    <a:cubicBezTo>
                      <a:pt x="204657" y="0"/>
                      <a:pt x="207810" y="3145"/>
                      <a:pt x="207810" y="7027"/>
                    </a:cubicBezTo>
                    <a:cubicBezTo>
                      <a:pt x="207810" y="10907"/>
                      <a:pt x="204657" y="14053"/>
                      <a:pt x="200767" y="14053"/>
                    </a:cubicBezTo>
                    <a:lnTo>
                      <a:pt x="7042" y="14053"/>
                    </a:lnTo>
                    <a:cubicBezTo>
                      <a:pt x="3153" y="14053"/>
                      <a:pt x="0" y="10907"/>
                      <a:pt x="0" y="7027"/>
                    </a:cubicBezTo>
                    <a:cubicBezTo>
                      <a:pt x="0" y="3145"/>
                      <a:pt x="3153" y="0"/>
                      <a:pt x="7042" y="0"/>
                    </a:cubicBezTo>
                    <a:close/>
                  </a:path>
                </a:pathLst>
              </a:custGeom>
              <a:solidFill>
                <a:srgbClr val="F6D13E"/>
              </a:solidFill>
              <a:ln w="2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B134E4CA-0641-43EF-827E-2E917673C8B4}"/>
                  </a:ext>
                </a:extLst>
              </p:cNvPr>
              <p:cNvSpPr/>
              <p:nvPr/>
            </p:nvSpPr>
            <p:spPr>
              <a:xfrm>
                <a:off x="4563315" y="4223166"/>
                <a:ext cx="259835" cy="112292"/>
              </a:xfrm>
              <a:custGeom>
                <a:avLst/>
                <a:gdLst>
                  <a:gd name="connsiteX0" fmla="*/ 80758 w 259835"/>
                  <a:gd name="connsiteY0" fmla="*/ 150 h 112292"/>
                  <a:gd name="connsiteX1" fmla="*/ 148222 w 259835"/>
                  <a:gd name="connsiteY1" fmla="*/ 10621 h 112292"/>
                  <a:gd name="connsiteX2" fmla="*/ 164911 w 259835"/>
                  <a:gd name="connsiteY2" fmla="*/ 21511 h 112292"/>
                  <a:gd name="connsiteX3" fmla="*/ 166894 w 259835"/>
                  <a:gd name="connsiteY3" fmla="*/ 35041 h 112292"/>
                  <a:gd name="connsiteX4" fmla="*/ 225544 w 259835"/>
                  <a:gd name="connsiteY4" fmla="*/ 17998 h 112292"/>
                  <a:gd name="connsiteX5" fmla="*/ 227163 w 259835"/>
                  <a:gd name="connsiteY5" fmla="*/ 17998 h 112292"/>
                  <a:gd name="connsiteX6" fmla="*/ 251951 w 259835"/>
                  <a:gd name="connsiteY6" fmla="*/ 26921 h 112292"/>
                  <a:gd name="connsiteX7" fmla="*/ 259698 w 259835"/>
                  <a:gd name="connsiteY7" fmla="*/ 49195 h 112292"/>
                  <a:gd name="connsiteX8" fmla="*/ 255401 w 259835"/>
                  <a:gd name="connsiteY8" fmla="*/ 55308 h 112292"/>
                  <a:gd name="connsiteX9" fmla="*/ 151673 w 259835"/>
                  <a:gd name="connsiteY9" fmla="*/ 99785 h 112292"/>
                  <a:gd name="connsiteX10" fmla="*/ 128012 w 259835"/>
                  <a:gd name="connsiteY10" fmla="*/ 112011 h 112292"/>
                  <a:gd name="connsiteX11" fmla="*/ 125054 w 259835"/>
                  <a:gd name="connsiteY11" fmla="*/ 112292 h 112292"/>
                  <a:gd name="connsiteX12" fmla="*/ 97450 w 259835"/>
                  <a:gd name="connsiteY12" fmla="*/ 100557 h 112292"/>
                  <a:gd name="connsiteX13" fmla="*/ 10692 w 259835"/>
                  <a:gd name="connsiteY13" fmla="*/ 80602 h 112292"/>
                  <a:gd name="connsiteX14" fmla="*/ 5234 w 259835"/>
                  <a:gd name="connsiteY14" fmla="*/ 71995 h 112292"/>
                  <a:gd name="connsiteX15" fmla="*/ 13861 w 259835"/>
                  <a:gd name="connsiteY15" fmla="*/ 66550 h 112292"/>
                  <a:gd name="connsiteX16" fmla="*/ 102379 w 259835"/>
                  <a:gd name="connsiteY16" fmla="*/ 86926 h 112292"/>
                  <a:gd name="connsiteX17" fmla="*/ 105548 w 259835"/>
                  <a:gd name="connsiteY17" fmla="*/ 88612 h 112292"/>
                  <a:gd name="connsiteX18" fmla="*/ 126674 w 259835"/>
                  <a:gd name="connsiteY18" fmla="*/ 97817 h 112292"/>
                  <a:gd name="connsiteX19" fmla="*/ 141884 w 259835"/>
                  <a:gd name="connsiteY19" fmla="*/ 89455 h 112292"/>
                  <a:gd name="connsiteX20" fmla="*/ 144701 w 259835"/>
                  <a:gd name="connsiteY20" fmla="*/ 87277 h 112292"/>
                  <a:gd name="connsiteX21" fmla="*/ 245543 w 259835"/>
                  <a:gd name="connsiteY21" fmla="*/ 43784 h 112292"/>
                  <a:gd name="connsiteX22" fmla="*/ 242233 w 259835"/>
                  <a:gd name="connsiteY22" fmla="*/ 36548 h 112292"/>
                  <a:gd name="connsiteX23" fmla="*/ 228713 w 259835"/>
                  <a:gd name="connsiteY23" fmla="*/ 31699 h 112292"/>
                  <a:gd name="connsiteX24" fmla="*/ 165123 w 259835"/>
                  <a:gd name="connsiteY24" fmla="*/ 50190 h 112292"/>
                  <a:gd name="connsiteX25" fmla="*/ 158609 w 259835"/>
                  <a:gd name="connsiteY25" fmla="*/ 60537 h 112292"/>
                  <a:gd name="connsiteX26" fmla="*/ 141531 w 259835"/>
                  <a:gd name="connsiteY26" fmla="*/ 67182 h 112292"/>
                  <a:gd name="connsiteX27" fmla="*/ 133855 w 259835"/>
                  <a:gd name="connsiteY27" fmla="*/ 66268 h 112292"/>
                  <a:gd name="connsiteX28" fmla="*/ 69703 w 259835"/>
                  <a:gd name="connsiteY28" fmla="*/ 55589 h 112292"/>
                  <a:gd name="connsiteX29" fmla="*/ 63823 w 259835"/>
                  <a:gd name="connsiteY29" fmla="*/ 47403 h 112292"/>
                  <a:gd name="connsiteX30" fmla="*/ 72026 w 259835"/>
                  <a:gd name="connsiteY30" fmla="*/ 41536 h 112292"/>
                  <a:gd name="connsiteX31" fmla="*/ 136602 w 259835"/>
                  <a:gd name="connsiteY31" fmla="*/ 52497 h 112292"/>
                  <a:gd name="connsiteX32" fmla="*/ 154864 w 259835"/>
                  <a:gd name="connsiteY32" fmla="*/ 42328 h 112292"/>
                  <a:gd name="connsiteX33" fmla="*/ 154982 w 259835"/>
                  <a:gd name="connsiteY33" fmla="*/ 41888 h 112292"/>
                  <a:gd name="connsiteX34" fmla="*/ 153573 w 259835"/>
                  <a:gd name="connsiteY34" fmla="*/ 29733 h 112292"/>
                  <a:gd name="connsiteX35" fmla="*/ 146108 w 259835"/>
                  <a:gd name="connsiteY35" fmla="*/ 24744 h 112292"/>
                  <a:gd name="connsiteX36" fmla="*/ 79349 w 259835"/>
                  <a:gd name="connsiteY36" fmla="*/ 14344 h 112292"/>
                  <a:gd name="connsiteX37" fmla="*/ 63505 w 259835"/>
                  <a:gd name="connsiteY37" fmla="*/ 29100 h 112292"/>
                  <a:gd name="connsiteX38" fmla="*/ 60618 w 259835"/>
                  <a:gd name="connsiteY38" fmla="*/ 34089 h 112292"/>
                  <a:gd name="connsiteX39" fmla="*/ 54985 w 259835"/>
                  <a:gd name="connsiteY39" fmla="*/ 35282 h 112292"/>
                  <a:gd name="connsiteX40" fmla="*/ 5691 w 259835"/>
                  <a:gd name="connsiteY40" fmla="*/ 24532 h 112292"/>
                  <a:gd name="connsiteX41" fmla="*/ 162 w 259835"/>
                  <a:gd name="connsiteY41" fmla="*/ 15996 h 112292"/>
                  <a:gd name="connsiteX42" fmla="*/ 8718 w 259835"/>
                  <a:gd name="connsiteY42" fmla="*/ 10480 h 112292"/>
                  <a:gd name="connsiteX43" fmla="*/ 50971 w 259835"/>
                  <a:gd name="connsiteY43" fmla="*/ 19755 h 112292"/>
                  <a:gd name="connsiteX44" fmla="*/ 80758 w 259835"/>
                  <a:gd name="connsiteY44" fmla="*/ 150 h 112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59835" h="112292">
                    <a:moveTo>
                      <a:pt x="80758" y="150"/>
                    </a:moveTo>
                    <a:lnTo>
                      <a:pt x="148222" y="10621"/>
                    </a:lnTo>
                    <a:cubicBezTo>
                      <a:pt x="154974" y="11990"/>
                      <a:pt x="160946" y="15886"/>
                      <a:pt x="164911" y="21511"/>
                    </a:cubicBezTo>
                    <a:lnTo>
                      <a:pt x="166894" y="35041"/>
                    </a:lnTo>
                    <a:lnTo>
                      <a:pt x="225544" y="17998"/>
                    </a:lnTo>
                    <a:cubicBezTo>
                      <a:pt x="226083" y="17936"/>
                      <a:pt x="226626" y="17936"/>
                      <a:pt x="227163" y="17998"/>
                    </a:cubicBezTo>
                    <a:cubicBezTo>
                      <a:pt x="236272" y="17659"/>
                      <a:pt x="245158" y="20858"/>
                      <a:pt x="251951" y="26921"/>
                    </a:cubicBezTo>
                    <a:cubicBezTo>
                      <a:pt x="257681" y="32855"/>
                      <a:pt x="260513" y="40997"/>
                      <a:pt x="259698" y="49195"/>
                    </a:cubicBezTo>
                    <a:cubicBezTo>
                      <a:pt x="259559" y="51886"/>
                      <a:pt x="257890" y="54261"/>
                      <a:pt x="255401" y="55308"/>
                    </a:cubicBezTo>
                    <a:lnTo>
                      <a:pt x="151673" y="99785"/>
                    </a:lnTo>
                    <a:cubicBezTo>
                      <a:pt x="145538" y="106595"/>
                      <a:pt x="137126" y="110940"/>
                      <a:pt x="128012" y="112011"/>
                    </a:cubicBezTo>
                    <a:cubicBezTo>
                      <a:pt x="127034" y="112172"/>
                      <a:pt x="126045" y="112267"/>
                      <a:pt x="125054" y="112292"/>
                    </a:cubicBezTo>
                    <a:cubicBezTo>
                      <a:pt x="114723" y="111882"/>
                      <a:pt x="104903" y="107707"/>
                      <a:pt x="97450" y="100557"/>
                    </a:cubicBezTo>
                    <a:lnTo>
                      <a:pt x="10692" y="80602"/>
                    </a:lnTo>
                    <a:cubicBezTo>
                      <a:pt x="6802" y="79729"/>
                      <a:pt x="4359" y="75876"/>
                      <a:pt x="5234" y="71995"/>
                    </a:cubicBezTo>
                    <a:cubicBezTo>
                      <a:pt x="6108" y="68115"/>
                      <a:pt x="9971" y="65677"/>
                      <a:pt x="13861" y="66550"/>
                    </a:cubicBezTo>
                    <a:lnTo>
                      <a:pt x="102379" y="86926"/>
                    </a:lnTo>
                    <a:cubicBezTo>
                      <a:pt x="103563" y="87205"/>
                      <a:pt x="104654" y="87786"/>
                      <a:pt x="105548" y="88612"/>
                    </a:cubicBezTo>
                    <a:cubicBezTo>
                      <a:pt x="110987" y="94496"/>
                      <a:pt x="118650" y="97834"/>
                      <a:pt x="126674" y="97817"/>
                    </a:cubicBezTo>
                    <a:cubicBezTo>
                      <a:pt x="132618" y="97041"/>
                      <a:pt x="138051" y="94055"/>
                      <a:pt x="141884" y="89455"/>
                    </a:cubicBezTo>
                    <a:cubicBezTo>
                      <a:pt x="142621" y="88501"/>
                      <a:pt x="143591" y="87750"/>
                      <a:pt x="144701" y="87277"/>
                    </a:cubicBezTo>
                    <a:lnTo>
                      <a:pt x="245543" y="43784"/>
                    </a:lnTo>
                    <a:cubicBezTo>
                      <a:pt x="245259" y="41077"/>
                      <a:pt x="244097" y="38536"/>
                      <a:pt x="242233" y="36548"/>
                    </a:cubicBezTo>
                    <a:cubicBezTo>
                      <a:pt x="238455" y="33367"/>
                      <a:pt x="233656" y="31647"/>
                      <a:pt x="228713" y="31699"/>
                    </a:cubicBezTo>
                    <a:lnTo>
                      <a:pt x="165123" y="50190"/>
                    </a:lnTo>
                    <a:lnTo>
                      <a:pt x="158609" y="60537"/>
                    </a:lnTo>
                    <a:cubicBezTo>
                      <a:pt x="153894" y="64427"/>
                      <a:pt x="147957" y="66843"/>
                      <a:pt x="141531" y="67182"/>
                    </a:cubicBezTo>
                    <a:cubicBezTo>
                      <a:pt x="138946" y="67174"/>
                      <a:pt x="136369" y="66868"/>
                      <a:pt x="133855" y="66268"/>
                    </a:cubicBezTo>
                    <a:lnTo>
                      <a:pt x="69703" y="55589"/>
                    </a:lnTo>
                    <a:cubicBezTo>
                      <a:pt x="65814" y="54948"/>
                      <a:pt x="63180" y="51283"/>
                      <a:pt x="63823" y="47403"/>
                    </a:cubicBezTo>
                    <a:cubicBezTo>
                      <a:pt x="64465" y="43523"/>
                      <a:pt x="68138" y="40896"/>
                      <a:pt x="72026" y="41536"/>
                    </a:cubicBezTo>
                    <a:lnTo>
                      <a:pt x="136602" y="52497"/>
                    </a:lnTo>
                    <a:cubicBezTo>
                      <a:pt x="144459" y="54721"/>
                      <a:pt x="152636" y="50167"/>
                      <a:pt x="154864" y="42328"/>
                    </a:cubicBezTo>
                    <a:cubicBezTo>
                      <a:pt x="154905" y="42182"/>
                      <a:pt x="154944" y="42034"/>
                      <a:pt x="154982" y="41888"/>
                    </a:cubicBezTo>
                    <a:cubicBezTo>
                      <a:pt x="156104" y="37807"/>
                      <a:pt x="155599" y="33450"/>
                      <a:pt x="153573" y="29733"/>
                    </a:cubicBezTo>
                    <a:cubicBezTo>
                      <a:pt x="151744" y="27252"/>
                      <a:pt x="149103" y="25487"/>
                      <a:pt x="146108" y="24744"/>
                    </a:cubicBezTo>
                    <a:lnTo>
                      <a:pt x="79349" y="14344"/>
                    </a:lnTo>
                    <a:cubicBezTo>
                      <a:pt x="65266" y="13220"/>
                      <a:pt x="63717" y="27484"/>
                      <a:pt x="63505" y="29100"/>
                    </a:cubicBezTo>
                    <a:cubicBezTo>
                      <a:pt x="63303" y="31097"/>
                      <a:pt x="62251" y="32914"/>
                      <a:pt x="60618" y="34089"/>
                    </a:cubicBezTo>
                    <a:cubicBezTo>
                      <a:pt x="58997" y="35269"/>
                      <a:pt x="56948" y="35704"/>
                      <a:pt x="54985" y="35282"/>
                    </a:cubicBezTo>
                    <a:lnTo>
                      <a:pt x="5691" y="24532"/>
                    </a:lnTo>
                    <a:cubicBezTo>
                      <a:pt x="1801" y="23698"/>
                      <a:pt x="-673" y="19876"/>
                      <a:pt x="162" y="15996"/>
                    </a:cubicBezTo>
                    <a:cubicBezTo>
                      <a:pt x="999" y="12114"/>
                      <a:pt x="4829" y="9646"/>
                      <a:pt x="8718" y="10480"/>
                    </a:cubicBezTo>
                    <a:lnTo>
                      <a:pt x="50971" y="19755"/>
                    </a:lnTo>
                    <a:cubicBezTo>
                      <a:pt x="54957" y="6978"/>
                      <a:pt x="67418" y="-1224"/>
                      <a:pt x="80758" y="150"/>
                    </a:cubicBezTo>
                    <a:close/>
                  </a:path>
                </a:pathLst>
              </a:custGeom>
              <a:solidFill>
                <a:schemeClr val="bg1"/>
              </a:solidFill>
              <a:ln w="2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9F9460A-1205-4E4B-B34B-C612DA1D3264}"/>
                </a:ext>
              </a:extLst>
            </p:cNvPr>
            <p:cNvSpPr txBox="1"/>
            <p:nvPr/>
          </p:nvSpPr>
          <p:spPr>
            <a:xfrm>
              <a:off x="4904680" y="4485190"/>
              <a:ext cx="3105337" cy="5441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促进问题快速解决</a:t>
              </a:r>
              <a:endParaRPr lang="en-US" altLang="zh-CN" sz="1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服务超时每</a:t>
              </a:r>
              <a:r>
                <a:rPr lang="en-US" altLang="zh-CN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6</a:t>
              </a:r>
              <a:r>
                <a:rPr lang="zh-CN" altLang="en-US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小时</a:t>
              </a:r>
              <a:r>
                <a:rPr lang="en-US" altLang="zh-CN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300</a:t>
              </a:r>
              <a:r>
                <a:rPr lang="zh-CN" altLang="en-US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元，每天最高赔付</a:t>
              </a:r>
              <a:r>
                <a:rPr lang="en-US" altLang="zh-CN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1200</a:t>
              </a:r>
              <a:r>
                <a:rPr lang="zh-CN" altLang="en-US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元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311840D-A128-4D8C-AD27-302A75F9A6FE}"/>
                </a:ext>
              </a:extLst>
            </p:cNvPr>
            <p:cNvSpPr txBox="1"/>
            <p:nvPr/>
          </p:nvSpPr>
          <p:spPr>
            <a:xfrm>
              <a:off x="1128287" y="3921091"/>
              <a:ext cx="2582758" cy="5441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提升服务时效</a:t>
              </a:r>
              <a:endParaRPr lang="en-US" altLang="zh-CN" sz="1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服务全过程实时管控，一站式修复保障</a:t>
              </a: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040D5AC6-22B1-44AE-A73B-29CCA80995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8574" y="4106453"/>
              <a:ext cx="165326" cy="189608"/>
              <a:chOff x="874163" y="4241462"/>
              <a:chExt cx="219250" cy="251451"/>
            </a:xfrm>
            <a:solidFill>
              <a:schemeClr val="bg1"/>
            </a:solidFill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3083E6FA-1DB4-4CE6-9390-A4F69724F650}"/>
                  </a:ext>
                </a:extLst>
              </p:cNvPr>
              <p:cNvSpPr/>
              <p:nvPr/>
            </p:nvSpPr>
            <p:spPr>
              <a:xfrm>
                <a:off x="874163" y="4241462"/>
                <a:ext cx="219250" cy="251451"/>
              </a:xfrm>
              <a:custGeom>
                <a:avLst/>
                <a:gdLst>
                  <a:gd name="connsiteX0" fmla="*/ 219247 w 219250"/>
                  <a:gd name="connsiteY0" fmla="*/ 157922 h 251451"/>
                  <a:gd name="connsiteX1" fmla="*/ 219247 w 219250"/>
                  <a:gd name="connsiteY1" fmla="*/ 79324 h 251451"/>
                  <a:gd name="connsiteX2" fmla="*/ 202820 w 219250"/>
                  <a:gd name="connsiteY2" fmla="*/ 50299 h 251451"/>
                  <a:gd name="connsiteX3" fmla="*/ 127038 w 219250"/>
                  <a:gd name="connsiteY3" fmla="*/ 4837 h 251451"/>
                  <a:gd name="connsiteX4" fmla="*/ 92209 w 219250"/>
                  <a:gd name="connsiteY4" fmla="*/ 4837 h 251451"/>
                  <a:gd name="connsiteX5" fmla="*/ 16431 w 219250"/>
                  <a:gd name="connsiteY5" fmla="*/ 50299 h 251451"/>
                  <a:gd name="connsiteX6" fmla="*/ 0 w 219250"/>
                  <a:gd name="connsiteY6" fmla="*/ 79324 h 251451"/>
                  <a:gd name="connsiteX7" fmla="*/ 0 w 219250"/>
                  <a:gd name="connsiteY7" fmla="*/ 172124 h 251451"/>
                  <a:gd name="connsiteX8" fmla="*/ 16431 w 219250"/>
                  <a:gd name="connsiteY8" fmla="*/ 201147 h 251451"/>
                  <a:gd name="connsiteX9" fmla="*/ 92209 w 219250"/>
                  <a:gd name="connsiteY9" fmla="*/ 246615 h 251451"/>
                  <a:gd name="connsiteX10" fmla="*/ 109634 w 219250"/>
                  <a:gd name="connsiteY10" fmla="*/ 251451 h 251451"/>
                  <a:gd name="connsiteX11" fmla="*/ 127022 w 219250"/>
                  <a:gd name="connsiteY11" fmla="*/ 246628 h 251451"/>
                  <a:gd name="connsiteX12" fmla="*/ 203610 w 219250"/>
                  <a:gd name="connsiteY12" fmla="*/ 201055 h 251451"/>
                  <a:gd name="connsiteX13" fmla="*/ 203555 w 219250"/>
                  <a:gd name="connsiteY13" fmla="*/ 200962 h 251451"/>
                  <a:gd name="connsiteX14" fmla="*/ 206681 w 219250"/>
                  <a:gd name="connsiteY14" fmla="*/ 195655 h 251451"/>
                  <a:gd name="connsiteX15" fmla="*/ 200394 w 219250"/>
                  <a:gd name="connsiteY15" fmla="*/ 189364 h 251451"/>
                  <a:gd name="connsiteX16" fmla="*/ 197229 w 219250"/>
                  <a:gd name="connsiteY16" fmla="*/ 190338 h 251451"/>
                  <a:gd name="connsiteX17" fmla="*/ 197177 w 219250"/>
                  <a:gd name="connsiteY17" fmla="*/ 190251 h 251451"/>
                  <a:gd name="connsiteX18" fmla="*/ 120570 w 219250"/>
                  <a:gd name="connsiteY18" fmla="*/ 235836 h 251451"/>
                  <a:gd name="connsiteX19" fmla="*/ 98681 w 219250"/>
                  <a:gd name="connsiteY19" fmla="*/ 235836 h 251451"/>
                  <a:gd name="connsiteX20" fmla="*/ 22902 w 219250"/>
                  <a:gd name="connsiteY20" fmla="*/ 190367 h 251451"/>
                  <a:gd name="connsiteX21" fmla="*/ 12572 w 219250"/>
                  <a:gd name="connsiteY21" fmla="*/ 172124 h 251451"/>
                  <a:gd name="connsiteX22" fmla="*/ 12572 w 219250"/>
                  <a:gd name="connsiteY22" fmla="*/ 79324 h 251451"/>
                  <a:gd name="connsiteX23" fmla="*/ 22902 w 219250"/>
                  <a:gd name="connsiteY23" fmla="*/ 61081 h 251451"/>
                  <a:gd name="connsiteX24" fmla="*/ 98681 w 219250"/>
                  <a:gd name="connsiteY24" fmla="*/ 15615 h 251451"/>
                  <a:gd name="connsiteX25" fmla="*/ 120570 w 219250"/>
                  <a:gd name="connsiteY25" fmla="*/ 15615 h 251451"/>
                  <a:gd name="connsiteX26" fmla="*/ 196349 w 219250"/>
                  <a:gd name="connsiteY26" fmla="*/ 61081 h 251451"/>
                  <a:gd name="connsiteX27" fmla="*/ 206682 w 219250"/>
                  <a:gd name="connsiteY27" fmla="*/ 79324 h 251451"/>
                  <a:gd name="connsiteX28" fmla="*/ 206682 w 219250"/>
                  <a:gd name="connsiteY28" fmla="*/ 157925 h 251451"/>
                  <a:gd name="connsiteX29" fmla="*/ 206679 w 219250"/>
                  <a:gd name="connsiteY29" fmla="*/ 157938 h 251451"/>
                  <a:gd name="connsiteX30" fmla="*/ 212966 w 219250"/>
                  <a:gd name="connsiteY30" fmla="*/ 164223 h 251451"/>
                  <a:gd name="connsiteX31" fmla="*/ 219250 w 219250"/>
                  <a:gd name="connsiteY31" fmla="*/ 157938 h 251451"/>
                  <a:gd name="connsiteX32" fmla="*/ 219247 w 219250"/>
                  <a:gd name="connsiteY32" fmla="*/ 157922 h 251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19250" h="251451">
                    <a:moveTo>
                      <a:pt x="219247" y="157922"/>
                    </a:moveTo>
                    <a:lnTo>
                      <a:pt x="219247" y="79324"/>
                    </a:lnTo>
                    <a:cubicBezTo>
                      <a:pt x="219247" y="67500"/>
                      <a:pt x="212953" y="56380"/>
                      <a:pt x="202820" y="50299"/>
                    </a:cubicBezTo>
                    <a:lnTo>
                      <a:pt x="127038" y="4837"/>
                    </a:lnTo>
                    <a:cubicBezTo>
                      <a:pt x="116298" y="-1612"/>
                      <a:pt x="102955" y="-1612"/>
                      <a:pt x="92209" y="4837"/>
                    </a:cubicBezTo>
                    <a:lnTo>
                      <a:pt x="16431" y="50299"/>
                    </a:lnTo>
                    <a:cubicBezTo>
                      <a:pt x="6297" y="56380"/>
                      <a:pt x="0" y="67500"/>
                      <a:pt x="0" y="79324"/>
                    </a:cubicBezTo>
                    <a:lnTo>
                      <a:pt x="0" y="172124"/>
                    </a:lnTo>
                    <a:cubicBezTo>
                      <a:pt x="0" y="183942"/>
                      <a:pt x="6297" y="195062"/>
                      <a:pt x="16431" y="201147"/>
                    </a:cubicBezTo>
                    <a:lnTo>
                      <a:pt x="92209" y="246615"/>
                    </a:lnTo>
                    <a:cubicBezTo>
                      <a:pt x="97587" y="249838"/>
                      <a:pt x="103611" y="251451"/>
                      <a:pt x="109634" y="251451"/>
                    </a:cubicBezTo>
                    <a:cubicBezTo>
                      <a:pt x="115647" y="251451"/>
                      <a:pt x="121664" y="249844"/>
                      <a:pt x="127022" y="246628"/>
                    </a:cubicBezTo>
                    <a:lnTo>
                      <a:pt x="203610" y="201055"/>
                    </a:lnTo>
                    <a:lnTo>
                      <a:pt x="203555" y="200962"/>
                    </a:lnTo>
                    <a:cubicBezTo>
                      <a:pt x="205391" y="199868"/>
                      <a:pt x="206681" y="197946"/>
                      <a:pt x="206681" y="195655"/>
                    </a:cubicBezTo>
                    <a:cubicBezTo>
                      <a:pt x="206681" y="192177"/>
                      <a:pt x="203865" y="189364"/>
                      <a:pt x="200394" y="189364"/>
                    </a:cubicBezTo>
                    <a:cubicBezTo>
                      <a:pt x="199213" y="189364"/>
                      <a:pt x="198174" y="189777"/>
                      <a:pt x="197229" y="190338"/>
                    </a:cubicBezTo>
                    <a:lnTo>
                      <a:pt x="197177" y="190251"/>
                    </a:lnTo>
                    <a:lnTo>
                      <a:pt x="120570" y="235836"/>
                    </a:lnTo>
                    <a:cubicBezTo>
                      <a:pt x="113818" y="239888"/>
                      <a:pt x="105433" y="239888"/>
                      <a:pt x="98681" y="235836"/>
                    </a:cubicBezTo>
                    <a:lnTo>
                      <a:pt x="22902" y="190367"/>
                    </a:lnTo>
                    <a:cubicBezTo>
                      <a:pt x="16527" y="186545"/>
                      <a:pt x="12572" y="179550"/>
                      <a:pt x="12572" y="172124"/>
                    </a:cubicBezTo>
                    <a:lnTo>
                      <a:pt x="12572" y="79324"/>
                    </a:lnTo>
                    <a:cubicBezTo>
                      <a:pt x="12572" y="71892"/>
                      <a:pt x="16527" y="64904"/>
                      <a:pt x="22902" y="61081"/>
                    </a:cubicBezTo>
                    <a:lnTo>
                      <a:pt x="98681" y="15615"/>
                    </a:lnTo>
                    <a:cubicBezTo>
                      <a:pt x="105433" y="11563"/>
                      <a:pt x="113818" y="11563"/>
                      <a:pt x="120570" y="15615"/>
                    </a:cubicBezTo>
                    <a:lnTo>
                      <a:pt x="196349" y="61081"/>
                    </a:lnTo>
                    <a:cubicBezTo>
                      <a:pt x="202723" y="64904"/>
                      <a:pt x="206682" y="71892"/>
                      <a:pt x="206682" y="79324"/>
                    </a:cubicBezTo>
                    <a:lnTo>
                      <a:pt x="206682" y="157925"/>
                    </a:lnTo>
                    <a:lnTo>
                      <a:pt x="206679" y="157938"/>
                    </a:lnTo>
                    <a:cubicBezTo>
                      <a:pt x="206679" y="161410"/>
                      <a:pt x="209491" y="164223"/>
                      <a:pt x="212966" y="164223"/>
                    </a:cubicBezTo>
                    <a:cubicBezTo>
                      <a:pt x="216437" y="164223"/>
                      <a:pt x="219250" y="161410"/>
                      <a:pt x="219250" y="157938"/>
                    </a:cubicBezTo>
                    <a:cubicBezTo>
                      <a:pt x="219250" y="157932"/>
                      <a:pt x="219247" y="157929"/>
                      <a:pt x="219247" y="157922"/>
                    </a:cubicBezTo>
                    <a:close/>
                  </a:path>
                </a:pathLst>
              </a:custGeom>
              <a:grpFill/>
              <a:ln w="2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058EEF6A-A8B2-49DC-A8D5-2046E8C403A2}"/>
                  </a:ext>
                </a:extLst>
              </p:cNvPr>
              <p:cNvSpPr/>
              <p:nvPr/>
            </p:nvSpPr>
            <p:spPr>
              <a:xfrm>
                <a:off x="908495" y="4284870"/>
                <a:ext cx="150588" cy="164635"/>
              </a:xfrm>
              <a:custGeom>
                <a:avLst/>
                <a:gdLst>
                  <a:gd name="connsiteX0" fmla="*/ 143911 w 150588"/>
                  <a:gd name="connsiteY0" fmla="*/ 98423 h 164635"/>
                  <a:gd name="connsiteX1" fmla="*/ 150589 w 150588"/>
                  <a:gd name="connsiteY1" fmla="*/ 91742 h 164635"/>
                  <a:gd name="connsiteX2" fmla="*/ 150502 w 150588"/>
                  <a:gd name="connsiteY2" fmla="*/ 91300 h 164635"/>
                  <a:gd name="connsiteX3" fmla="*/ 150524 w 150588"/>
                  <a:gd name="connsiteY3" fmla="*/ 91300 h 164635"/>
                  <a:gd name="connsiteX4" fmla="*/ 150524 w 150588"/>
                  <a:gd name="connsiteY4" fmla="*/ 85015 h 164635"/>
                  <a:gd name="connsiteX5" fmla="*/ 81572 w 150588"/>
                  <a:gd name="connsiteY5" fmla="*/ 10095 h 164635"/>
                  <a:gd name="connsiteX6" fmla="*/ 81550 w 150588"/>
                  <a:gd name="connsiteY6" fmla="*/ 6285 h 164635"/>
                  <a:gd name="connsiteX7" fmla="*/ 75265 w 150588"/>
                  <a:gd name="connsiteY7" fmla="*/ 0 h 164635"/>
                  <a:gd name="connsiteX8" fmla="*/ 68978 w 150588"/>
                  <a:gd name="connsiteY8" fmla="*/ 6285 h 164635"/>
                  <a:gd name="connsiteX9" fmla="*/ 69001 w 150588"/>
                  <a:gd name="connsiteY9" fmla="*/ 10040 h 164635"/>
                  <a:gd name="connsiteX10" fmla="*/ 68988 w 150588"/>
                  <a:gd name="connsiteY10" fmla="*/ 10091 h 164635"/>
                  <a:gd name="connsiteX11" fmla="*/ 0 w 150588"/>
                  <a:gd name="connsiteY11" fmla="*/ 85015 h 164635"/>
                  <a:gd name="connsiteX12" fmla="*/ 0 w 150588"/>
                  <a:gd name="connsiteY12" fmla="*/ 91306 h 164635"/>
                  <a:gd name="connsiteX13" fmla="*/ 71 w 150588"/>
                  <a:gd name="connsiteY13" fmla="*/ 91306 h 164635"/>
                  <a:gd name="connsiteX14" fmla="*/ 113 w 150588"/>
                  <a:gd name="connsiteY14" fmla="*/ 91306 h 164635"/>
                  <a:gd name="connsiteX15" fmla="*/ 26 w 150588"/>
                  <a:gd name="connsiteY15" fmla="*/ 91742 h 164635"/>
                  <a:gd name="connsiteX16" fmla="*/ 6704 w 150588"/>
                  <a:gd name="connsiteY16" fmla="*/ 98423 h 164635"/>
                  <a:gd name="connsiteX17" fmla="*/ 13385 w 150588"/>
                  <a:gd name="connsiteY17" fmla="*/ 91742 h 164635"/>
                  <a:gd name="connsiteX18" fmla="*/ 13298 w 150588"/>
                  <a:gd name="connsiteY18" fmla="*/ 91306 h 164635"/>
                  <a:gd name="connsiteX19" fmla="*/ 13368 w 150588"/>
                  <a:gd name="connsiteY19" fmla="*/ 91306 h 164635"/>
                  <a:gd name="connsiteX20" fmla="*/ 23824 w 150588"/>
                  <a:gd name="connsiteY20" fmla="*/ 80879 h 164635"/>
                  <a:gd name="connsiteX21" fmla="*/ 34280 w 150588"/>
                  <a:gd name="connsiteY21" fmla="*/ 91302 h 164635"/>
                  <a:gd name="connsiteX22" fmla="*/ 34490 w 150588"/>
                  <a:gd name="connsiteY22" fmla="*/ 91302 h 164635"/>
                  <a:gd name="connsiteX23" fmla="*/ 34403 w 150588"/>
                  <a:gd name="connsiteY23" fmla="*/ 91741 h 164635"/>
                  <a:gd name="connsiteX24" fmla="*/ 41078 w 150588"/>
                  <a:gd name="connsiteY24" fmla="*/ 98422 h 164635"/>
                  <a:gd name="connsiteX25" fmla="*/ 47756 w 150588"/>
                  <a:gd name="connsiteY25" fmla="*/ 91741 h 164635"/>
                  <a:gd name="connsiteX26" fmla="*/ 47668 w 150588"/>
                  <a:gd name="connsiteY26" fmla="*/ 91302 h 164635"/>
                  <a:gd name="connsiteX27" fmla="*/ 47797 w 150588"/>
                  <a:gd name="connsiteY27" fmla="*/ 91302 h 164635"/>
                  <a:gd name="connsiteX28" fmla="*/ 58253 w 150588"/>
                  <a:gd name="connsiteY28" fmla="*/ 80879 h 164635"/>
                  <a:gd name="connsiteX29" fmla="*/ 69174 w 150588"/>
                  <a:gd name="connsiteY29" fmla="*/ 91112 h 164635"/>
                  <a:gd name="connsiteX30" fmla="*/ 69332 w 150588"/>
                  <a:gd name="connsiteY30" fmla="*/ 94387 h 164635"/>
                  <a:gd name="connsiteX31" fmla="*/ 69332 w 150588"/>
                  <a:gd name="connsiteY31" fmla="*/ 142637 h 164635"/>
                  <a:gd name="connsiteX32" fmla="*/ 69342 w 150588"/>
                  <a:gd name="connsiteY32" fmla="*/ 142637 h 164635"/>
                  <a:gd name="connsiteX33" fmla="*/ 69342 w 150588"/>
                  <a:gd name="connsiteY33" fmla="*/ 143056 h 164635"/>
                  <a:gd name="connsiteX34" fmla="*/ 69293 w 150588"/>
                  <a:gd name="connsiteY34" fmla="*/ 143056 h 164635"/>
                  <a:gd name="connsiteX35" fmla="*/ 59905 w 150588"/>
                  <a:gd name="connsiteY35" fmla="*/ 152063 h 164635"/>
                  <a:gd name="connsiteX36" fmla="*/ 50520 w 150588"/>
                  <a:gd name="connsiteY36" fmla="*/ 143056 h 164635"/>
                  <a:gd name="connsiteX37" fmla="*/ 50475 w 150588"/>
                  <a:gd name="connsiteY37" fmla="*/ 141717 h 164635"/>
                  <a:gd name="connsiteX38" fmla="*/ 44194 w 150588"/>
                  <a:gd name="connsiteY38" fmla="*/ 135433 h 164635"/>
                  <a:gd name="connsiteX39" fmla="*/ 37906 w 150588"/>
                  <a:gd name="connsiteY39" fmla="*/ 141717 h 164635"/>
                  <a:gd name="connsiteX40" fmla="*/ 37906 w 150588"/>
                  <a:gd name="connsiteY40" fmla="*/ 142637 h 164635"/>
                  <a:gd name="connsiteX41" fmla="*/ 59905 w 150588"/>
                  <a:gd name="connsiteY41" fmla="*/ 164636 h 164635"/>
                  <a:gd name="connsiteX42" fmla="*/ 81904 w 150588"/>
                  <a:gd name="connsiteY42" fmla="*/ 142637 h 164635"/>
                  <a:gd name="connsiteX43" fmla="*/ 81901 w 150588"/>
                  <a:gd name="connsiteY43" fmla="*/ 142592 h 164635"/>
                  <a:gd name="connsiteX44" fmla="*/ 81901 w 150588"/>
                  <a:gd name="connsiteY44" fmla="*/ 92877 h 164635"/>
                  <a:gd name="connsiteX45" fmla="*/ 82030 w 150588"/>
                  <a:gd name="connsiteY45" fmla="*/ 91222 h 164635"/>
                  <a:gd name="connsiteX46" fmla="*/ 92479 w 150588"/>
                  <a:gd name="connsiteY46" fmla="*/ 80879 h 164635"/>
                  <a:gd name="connsiteX47" fmla="*/ 102932 w 150588"/>
                  <a:gd name="connsiteY47" fmla="*/ 91299 h 164635"/>
                  <a:gd name="connsiteX48" fmla="*/ 102935 w 150588"/>
                  <a:gd name="connsiteY48" fmla="*/ 91341 h 164635"/>
                  <a:gd name="connsiteX49" fmla="*/ 102939 w 150588"/>
                  <a:gd name="connsiteY49" fmla="*/ 91299 h 164635"/>
                  <a:gd name="connsiteX50" fmla="*/ 102945 w 150588"/>
                  <a:gd name="connsiteY50" fmla="*/ 91299 h 164635"/>
                  <a:gd name="connsiteX51" fmla="*/ 102858 w 150588"/>
                  <a:gd name="connsiteY51" fmla="*/ 91741 h 164635"/>
                  <a:gd name="connsiteX52" fmla="*/ 109533 w 150588"/>
                  <a:gd name="connsiteY52" fmla="*/ 98422 h 164635"/>
                  <a:gd name="connsiteX53" fmla="*/ 116211 w 150588"/>
                  <a:gd name="connsiteY53" fmla="*/ 91741 h 164635"/>
                  <a:gd name="connsiteX54" fmla="*/ 116124 w 150588"/>
                  <a:gd name="connsiteY54" fmla="*/ 91299 h 164635"/>
                  <a:gd name="connsiteX55" fmla="*/ 116230 w 150588"/>
                  <a:gd name="connsiteY55" fmla="*/ 91299 h 164635"/>
                  <a:gd name="connsiteX56" fmla="*/ 116237 w 150588"/>
                  <a:gd name="connsiteY56" fmla="*/ 91341 h 164635"/>
                  <a:gd name="connsiteX57" fmla="*/ 116240 w 150588"/>
                  <a:gd name="connsiteY57" fmla="*/ 91299 h 164635"/>
                  <a:gd name="connsiteX58" fmla="*/ 126699 w 150588"/>
                  <a:gd name="connsiteY58" fmla="*/ 80879 h 164635"/>
                  <a:gd name="connsiteX59" fmla="*/ 137159 w 150588"/>
                  <a:gd name="connsiteY59" fmla="*/ 91299 h 164635"/>
                  <a:gd name="connsiteX60" fmla="*/ 137320 w 150588"/>
                  <a:gd name="connsiteY60" fmla="*/ 91299 h 164635"/>
                  <a:gd name="connsiteX61" fmla="*/ 137233 w 150588"/>
                  <a:gd name="connsiteY61" fmla="*/ 91741 h 164635"/>
                  <a:gd name="connsiteX62" fmla="*/ 143911 w 150588"/>
                  <a:gd name="connsiteY62" fmla="*/ 98423 h 164635"/>
                  <a:gd name="connsiteX63" fmla="*/ 126699 w 150588"/>
                  <a:gd name="connsiteY63" fmla="*/ 67578 h 164635"/>
                  <a:gd name="connsiteX64" fmla="*/ 109589 w 150588"/>
                  <a:gd name="connsiteY64" fmla="*/ 74926 h 164635"/>
                  <a:gd name="connsiteX65" fmla="*/ 92480 w 150588"/>
                  <a:gd name="connsiteY65" fmla="*/ 67578 h 164635"/>
                  <a:gd name="connsiteX66" fmla="*/ 75369 w 150588"/>
                  <a:gd name="connsiteY66" fmla="*/ 74926 h 164635"/>
                  <a:gd name="connsiteX67" fmla="*/ 58254 w 150588"/>
                  <a:gd name="connsiteY67" fmla="*/ 67578 h 164635"/>
                  <a:gd name="connsiteX68" fmla="*/ 41040 w 150588"/>
                  <a:gd name="connsiteY68" fmla="*/ 75052 h 164635"/>
                  <a:gd name="connsiteX69" fmla="*/ 23825 w 150588"/>
                  <a:gd name="connsiteY69" fmla="*/ 67578 h 164635"/>
                  <a:gd name="connsiteX70" fmla="*/ 14008 w 150588"/>
                  <a:gd name="connsiteY70" fmla="*/ 69765 h 164635"/>
                  <a:gd name="connsiteX71" fmla="*/ 75256 w 150588"/>
                  <a:gd name="connsiteY71" fmla="*/ 22418 h 164635"/>
                  <a:gd name="connsiteX72" fmla="*/ 136762 w 150588"/>
                  <a:gd name="connsiteY72" fmla="*/ 69891 h 164635"/>
                  <a:gd name="connsiteX73" fmla="*/ 126699 w 150588"/>
                  <a:gd name="connsiteY73" fmla="*/ 67578 h 164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50588" h="164635">
                    <a:moveTo>
                      <a:pt x="143911" y="98423"/>
                    </a:moveTo>
                    <a:cubicBezTo>
                      <a:pt x="147598" y="98423"/>
                      <a:pt x="150589" y="95429"/>
                      <a:pt x="150589" y="91742"/>
                    </a:cubicBezTo>
                    <a:cubicBezTo>
                      <a:pt x="150589" y="91583"/>
                      <a:pt x="150515" y="91454"/>
                      <a:pt x="150502" y="91300"/>
                    </a:cubicBezTo>
                    <a:lnTo>
                      <a:pt x="150524" y="91300"/>
                    </a:lnTo>
                    <a:lnTo>
                      <a:pt x="150524" y="85015"/>
                    </a:lnTo>
                    <a:cubicBezTo>
                      <a:pt x="150524" y="40104"/>
                      <a:pt x="124861" y="12534"/>
                      <a:pt x="81572" y="10095"/>
                    </a:cubicBezTo>
                    <a:cubicBezTo>
                      <a:pt x="81566" y="8404"/>
                      <a:pt x="81550" y="6491"/>
                      <a:pt x="81550" y="6285"/>
                    </a:cubicBezTo>
                    <a:cubicBezTo>
                      <a:pt x="81550" y="2816"/>
                      <a:pt x="78733" y="0"/>
                      <a:pt x="75265" y="0"/>
                    </a:cubicBezTo>
                    <a:cubicBezTo>
                      <a:pt x="71791" y="0"/>
                      <a:pt x="68978" y="2816"/>
                      <a:pt x="68978" y="6285"/>
                    </a:cubicBezTo>
                    <a:cubicBezTo>
                      <a:pt x="68978" y="6610"/>
                      <a:pt x="68975" y="8430"/>
                      <a:pt x="69001" y="10040"/>
                    </a:cubicBezTo>
                    <a:cubicBezTo>
                      <a:pt x="68997" y="10059"/>
                      <a:pt x="68988" y="10076"/>
                      <a:pt x="68988" y="10091"/>
                    </a:cubicBezTo>
                    <a:cubicBezTo>
                      <a:pt x="33700" y="12559"/>
                      <a:pt x="0" y="35991"/>
                      <a:pt x="0" y="85015"/>
                    </a:cubicBezTo>
                    <a:lnTo>
                      <a:pt x="0" y="91306"/>
                    </a:lnTo>
                    <a:lnTo>
                      <a:pt x="71" y="91306"/>
                    </a:lnTo>
                    <a:lnTo>
                      <a:pt x="113" y="91306"/>
                    </a:lnTo>
                    <a:cubicBezTo>
                      <a:pt x="106" y="91458"/>
                      <a:pt x="26" y="91587"/>
                      <a:pt x="26" y="91742"/>
                    </a:cubicBezTo>
                    <a:cubicBezTo>
                      <a:pt x="26" y="95429"/>
                      <a:pt x="3013" y="98423"/>
                      <a:pt x="6704" y="98423"/>
                    </a:cubicBezTo>
                    <a:cubicBezTo>
                      <a:pt x="10391" y="98423"/>
                      <a:pt x="13385" y="95429"/>
                      <a:pt x="13385" y="91742"/>
                    </a:cubicBezTo>
                    <a:cubicBezTo>
                      <a:pt x="13385" y="91587"/>
                      <a:pt x="13304" y="91458"/>
                      <a:pt x="13298" y="91306"/>
                    </a:cubicBezTo>
                    <a:lnTo>
                      <a:pt x="13368" y="91306"/>
                    </a:lnTo>
                    <a:cubicBezTo>
                      <a:pt x="13391" y="85554"/>
                      <a:pt x="18069" y="80879"/>
                      <a:pt x="23824" y="80879"/>
                    </a:cubicBezTo>
                    <a:cubicBezTo>
                      <a:pt x="29576" y="80879"/>
                      <a:pt x="34261" y="85554"/>
                      <a:pt x="34280" y="91302"/>
                    </a:cubicBezTo>
                    <a:lnTo>
                      <a:pt x="34490" y="91302"/>
                    </a:lnTo>
                    <a:cubicBezTo>
                      <a:pt x="34480" y="91458"/>
                      <a:pt x="34403" y="91583"/>
                      <a:pt x="34403" y="91741"/>
                    </a:cubicBezTo>
                    <a:cubicBezTo>
                      <a:pt x="34403" y="95428"/>
                      <a:pt x="37394" y="98422"/>
                      <a:pt x="41078" y="98422"/>
                    </a:cubicBezTo>
                    <a:cubicBezTo>
                      <a:pt x="44768" y="98422"/>
                      <a:pt x="47756" y="95428"/>
                      <a:pt x="47756" y="91741"/>
                    </a:cubicBezTo>
                    <a:cubicBezTo>
                      <a:pt x="47756" y="91583"/>
                      <a:pt x="47681" y="91457"/>
                      <a:pt x="47668" y="91302"/>
                    </a:cubicBezTo>
                    <a:lnTo>
                      <a:pt x="47797" y="91302"/>
                    </a:lnTo>
                    <a:cubicBezTo>
                      <a:pt x="47817" y="85550"/>
                      <a:pt x="52495" y="80879"/>
                      <a:pt x="58253" y="80879"/>
                    </a:cubicBezTo>
                    <a:cubicBezTo>
                      <a:pt x="64009" y="80879"/>
                      <a:pt x="69151" y="85360"/>
                      <a:pt x="69174" y="91112"/>
                    </a:cubicBezTo>
                    <a:cubicBezTo>
                      <a:pt x="69174" y="91125"/>
                      <a:pt x="69468" y="92880"/>
                      <a:pt x="69332" y="94387"/>
                    </a:cubicBezTo>
                    <a:lnTo>
                      <a:pt x="69332" y="142637"/>
                    </a:lnTo>
                    <a:lnTo>
                      <a:pt x="69342" y="142637"/>
                    </a:lnTo>
                    <a:lnTo>
                      <a:pt x="69342" y="143056"/>
                    </a:lnTo>
                    <a:lnTo>
                      <a:pt x="69293" y="143056"/>
                    </a:lnTo>
                    <a:cubicBezTo>
                      <a:pt x="69067" y="148054"/>
                      <a:pt x="64960" y="152063"/>
                      <a:pt x="59905" y="152063"/>
                    </a:cubicBezTo>
                    <a:cubicBezTo>
                      <a:pt x="54853" y="152063"/>
                      <a:pt x="50749" y="148053"/>
                      <a:pt x="50520" y="143056"/>
                    </a:cubicBezTo>
                    <a:cubicBezTo>
                      <a:pt x="50520" y="143056"/>
                      <a:pt x="50475" y="141989"/>
                      <a:pt x="50475" y="141717"/>
                    </a:cubicBezTo>
                    <a:cubicBezTo>
                      <a:pt x="50475" y="138246"/>
                      <a:pt x="47662" y="135433"/>
                      <a:pt x="44194" y="135433"/>
                    </a:cubicBezTo>
                    <a:cubicBezTo>
                      <a:pt x="40719" y="135433"/>
                      <a:pt x="37906" y="138246"/>
                      <a:pt x="37906" y="141717"/>
                    </a:cubicBezTo>
                    <a:cubicBezTo>
                      <a:pt x="37906" y="141827"/>
                      <a:pt x="37906" y="142402"/>
                      <a:pt x="37906" y="142637"/>
                    </a:cubicBezTo>
                    <a:cubicBezTo>
                      <a:pt x="37906" y="154767"/>
                      <a:pt x="47775" y="164636"/>
                      <a:pt x="59905" y="164636"/>
                    </a:cubicBezTo>
                    <a:cubicBezTo>
                      <a:pt x="72035" y="164636"/>
                      <a:pt x="81904" y="154767"/>
                      <a:pt x="81904" y="142637"/>
                    </a:cubicBezTo>
                    <a:cubicBezTo>
                      <a:pt x="81904" y="142620"/>
                      <a:pt x="81901" y="142607"/>
                      <a:pt x="81901" y="142592"/>
                    </a:cubicBezTo>
                    <a:lnTo>
                      <a:pt x="81901" y="92877"/>
                    </a:lnTo>
                    <a:cubicBezTo>
                      <a:pt x="81971" y="92493"/>
                      <a:pt x="82046" y="91402"/>
                      <a:pt x="82030" y="91222"/>
                    </a:cubicBezTo>
                    <a:cubicBezTo>
                      <a:pt x="82091" y="85512"/>
                      <a:pt x="86752" y="80879"/>
                      <a:pt x="92479" y="80879"/>
                    </a:cubicBezTo>
                    <a:cubicBezTo>
                      <a:pt x="98232" y="80879"/>
                      <a:pt x="102913" y="85550"/>
                      <a:pt x="102932" y="91299"/>
                    </a:cubicBezTo>
                    <a:cubicBezTo>
                      <a:pt x="102932" y="91316"/>
                      <a:pt x="102935" y="91328"/>
                      <a:pt x="102935" y="91341"/>
                    </a:cubicBezTo>
                    <a:cubicBezTo>
                      <a:pt x="102935" y="91328"/>
                      <a:pt x="102939" y="91316"/>
                      <a:pt x="102939" y="91299"/>
                    </a:cubicBezTo>
                    <a:lnTo>
                      <a:pt x="102945" y="91299"/>
                    </a:lnTo>
                    <a:cubicBezTo>
                      <a:pt x="102936" y="91458"/>
                      <a:pt x="102858" y="91583"/>
                      <a:pt x="102858" y="91741"/>
                    </a:cubicBezTo>
                    <a:cubicBezTo>
                      <a:pt x="102858" y="95428"/>
                      <a:pt x="105845" y="98422"/>
                      <a:pt x="109533" y="98422"/>
                    </a:cubicBezTo>
                    <a:cubicBezTo>
                      <a:pt x="113224" y="98422"/>
                      <a:pt x="116211" y="95428"/>
                      <a:pt x="116211" y="91741"/>
                    </a:cubicBezTo>
                    <a:cubicBezTo>
                      <a:pt x="116211" y="91583"/>
                      <a:pt x="116137" y="91454"/>
                      <a:pt x="116124" y="91299"/>
                    </a:cubicBezTo>
                    <a:lnTo>
                      <a:pt x="116230" y="91299"/>
                    </a:lnTo>
                    <a:cubicBezTo>
                      <a:pt x="116230" y="91316"/>
                      <a:pt x="116237" y="91328"/>
                      <a:pt x="116237" y="91341"/>
                    </a:cubicBezTo>
                    <a:cubicBezTo>
                      <a:pt x="116237" y="91328"/>
                      <a:pt x="116240" y="91316"/>
                      <a:pt x="116240" y="91299"/>
                    </a:cubicBezTo>
                    <a:cubicBezTo>
                      <a:pt x="116263" y="85550"/>
                      <a:pt x="120944" y="80879"/>
                      <a:pt x="126699" y="80879"/>
                    </a:cubicBezTo>
                    <a:cubicBezTo>
                      <a:pt x="132451" y="80879"/>
                      <a:pt x="137136" y="85550"/>
                      <a:pt x="137159" y="91299"/>
                    </a:cubicBezTo>
                    <a:lnTo>
                      <a:pt x="137320" y="91299"/>
                    </a:lnTo>
                    <a:cubicBezTo>
                      <a:pt x="137310" y="91454"/>
                      <a:pt x="137233" y="91583"/>
                      <a:pt x="137233" y="91741"/>
                    </a:cubicBezTo>
                    <a:cubicBezTo>
                      <a:pt x="137233" y="95429"/>
                      <a:pt x="140220" y="98423"/>
                      <a:pt x="143911" y="98423"/>
                    </a:cubicBezTo>
                    <a:close/>
                    <a:moveTo>
                      <a:pt x="126699" y="67578"/>
                    </a:moveTo>
                    <a:cubicBezTo>
                      <a:pt x="119967" y="67578"/>
                      <a:pt x="113915" y="70417"/>
                      <a:pt x="109589" y="74926"/>
                    </a:cubicBezTo>
                    <a:cubicBezTo>
                      <a:pt x="105262" y="70416"/>
                      <a:pt x="99210" y="67578"/>
                      <a:pt x="92480" y="67578"/>
                    </a:cubicBezTo>
                    <a:cubicBezTo>
                      <a:pt x="85750" y="67578"/>
                      <a:pt x="79698" y="70417"/>
                      <a:pt x="75369" y="74926"/>
                    </a:cubicBezTo>
                    <a:cubicBezTo>
                      <a:pt x="71043" y="70416"/>
                      <a:pt x="64988" y="67578"/>
                      <a:pt x="58254" y="67578"/>
                    </a:cubicBezTo>
                    <a:cubicBezTo>
                      <a:pt x="51470" y="67578"/>
                      <a:pt x="45376" y="70478"/>
                      <a:pt x="41040" y="75052"/>
                    </a:cubicBezTo>
                    <a:cubicBezTo>
                      <a:pt x="36707" y="70478"/>
                      <a:pt x="30613" y="67578"/>
                      <a:pt x="23825" y="67578"/>
                    </a:cubicBezTo>
                    <a:cubicBezTo>
                      <a:pt x="20315" y="67578"/>
                      <a:pt x="17008" y="68390"/>
                      <a:pt x="14008" y="69765"/>
                    </a:cubicBezTo>
                    <a:cubicBezTo>
                      <a:pt x="20628" y="35181"/>
                      <a:pt x="49796" y="22418"/>
                      <a:pt x="75256" y="22418"/>
                    </a:cubicBezTo>
                    <a:cubicBezTo>
                      <a:pt x="92267" y="22418"/>
                      <a:pt x="129636" y="27396"/>
                      <a:pt x="136762" y="69891"/>
                    </a:cubicBezTo>
                    <a:cubicBezTo>
                      <a:pt x="133697" y="68449"/>
                      <a:pt x="130310" y="67578"/>
                      <a:pt x="126699" y="67578"/>
                    </a:cubicBezTo>
                    <a:close/>
                  </a:path>
                </a:pathLst>
              </a:custGeom>
              <a:solidFill>
                <a:srgbClr val="F6D13E"/>
              </a:solidFill>
              <a:ln w="2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8BDB82C-00A7-4FB9-BB98-DBC30F74E7AB}"/>
                </a:ext>
              </a:extLst>
            </p:cNvPr>
            <p:cNvSpPr txBox="1"/>
            <p:nvPr/>
          </p:nvSpPr>
          <p:spPr>
            <a:xfrm>
              <a:off x="1128287" y="3356992"/>
              <a:ext cx="3557384" cy="5441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优先保障长途标载物流车</a:t>
              </a:r>
              <a:endParaRPr lang="en-US" altLang="zh-CN" sz="1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优选国省干线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600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家沿线重点保障站点，明确保障线路</a:t>
              </a: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6AA3D023-1E0B-46B1-A4D1-922BB5F8647E}"/>
                </a:ext>
              </a:extLst>
            </p:cNvPr>
            <p:cNvGrpSpPr/>
            <p:nvPr/>
          </p:nvGrpSpPr>
          <p:grpSpPr>
            <a:xfrm>
              <a:off x="828706" y="3538981"/>
              <a:ext cx="165062" cy="182972"/>
              <a:chOff x="929098" y="3620391"/>
              <a:chExt cx="259421" cy="287568"/>
            </a:xfrm>
            <a:solidFill>
              <a:schemeClr val="bg1"/>
            </a:solidFill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FD8DC093-1283-4618-929E-05479D42080B}"/>
                  </a:ext>
                </a:extLst>
              </p:cNvPr>
              <p:cNvSpPr/>
              <p:nvPr/>
            </p:nvSpPr>
            <p:spPr>
              <a:xfrm>
                <a:off x="1015208" y="3664699"/>
                <a:ext cx="72357" cy="72357"/>
              </a:xfrm>
              <a:custGeom>
                <a:avLst/>
                <a:gdLst>
                  <a:gd name="connsiteX0" fmla="*/ 36179 w 72357"/>
                  <a:gd name="connsiteY0" fmla="*/ 72358 h 72357"/>
                  <a:gd name="connsiteX1" fmla="*/ 72358 w 72357"/>
                  <a:gd name="connsiteY1" fmla="*/ 36179 h 72357"/>
                  <a:gd name="connsiteX2" fmla="*/ 36179 w 72357"/>
                  <a:gd name="connsiteY2" fmla="*/ 0 h 72357"/>
                  <a:gd name="connsiteX3" fmla="*/ 0 w 72357"/>
                  <a:gd name="connsiteY3" fmla="*/ 36179 h 72357"/>
                  <a:gd name="connsiteX4" fmla="*/ 36179 w 72357"/>
                  <a:gd name="connsiteY4" fmla="*/ 72358 h 72357"/>
                  <a:gd name="connsiteX5" fmla="*/ 36179 w 72357"/>
                  <a:gd name="connsiteY5" fmla="*/ 12049 h 72357"/>
                  <a:gd name="connsiteX6" fmla="*/ 60309 w 72357"/>
                  <a:gd name="connsiteY6" fmla="*/ 36179 h 72357"/>
                  <a:gd name="connsiteX7" fmla="*/ 36179 w 72357"/>
                  <a:gd name="connsiteY7" fmla="*/ 60309 h 72357"/>
                  <a:gd name="connsiteX8" fmla="*/ 12049 w 72357"/>
                  <a:gd name="connsiteY8" fmla="*/ 36179 h 72357"/>
                  <a:gd name="connsiteX9" fmla="*/ 36179 w 72357"/>
                  <a:gd name="connsiteY9" fmla="*/ 12049 h 7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57" h="72357">
                    <a:moveTo>
                      <a:pt x="36179" y="72358"/>
                    </a:moveTo>
                    <a:cubicBezTo>
                      <a:pt x="56132" y="72358"/>
                      <a:pt x="72358" y="56132"/>
                      <a:pt x="72358" y="36179"/>
                    </a:cubicBezTo>
                    <a:cubicBezTo>
                      <a:pt x="72358" y="16226"/>
                      <a:pt x="56132" y="0"/>
                      <a:pt x="36179" y="0"/>
                    </a:cubicBezTo>
                    <a:cubicBezTo>
                      <a:pt x="16226" y="0"/>
                      <a:pt x="0" y="16226"/>
                      <a:pt x="0" y="36179"/>
                    </a:cubicBezTo>
                    <a:cubicBezTo>
                      <a:pt x="0" y="56100"/>
                      <a:pt x="16226" y="72358"/>
                      <a:pt x="36179" y="72358"/>
                    </a:cubicBezTo>
                    <a:close/>
                    <a:moveTo>
                      <a:pt x="36179" y="12049"/>
                    </a:moveTo>
                    <a:cubicBezTo>
                      <a:pt x="49481" y="12049"/>
                      <a:pt x="60309" y="22877"/>
                      <a:pt x="60309" y="36179"/>
                    </a:cubicBezTo>
                    <a:cubicBezTo>
                      <a:pt x="60309" y="49481"/>
                      <a:pt x="49481" y="60309"/>
                      <a:pt x="36179" y="60309"/>
                    </a:cubicBezTo>
                    <a:cubicBezTo>
                      <a:pt x="22877" y="60309"/>
                      <a:pt x="12049" y="49481"/>
                      <a:pt x="12049" y="36179"/>
                    </a:cubicBezTo>
                    <a:cubicBezTo>
                      <a:pt x="12049" y="22877"/>
                      <a:pt x="22877" y="12049"/>
                      <a:pt x="36179" y="12049"/>
                    </a:cubicBezTo>
                    <a:close/>
                  </a:path>
                </a:pathLst>
              </a:custGeom>
              <a:solidFill>
                <a:srgbClr val="F6D13E"/>
              </a:solidFill>
              <a:ln w="3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579D3E0-AB97-4989-A4EF-A00BC41F2439}"/>
                  </a:ext>
                </a:extLst>
              </p:cNvPr>
              <p:cNvSpPr/>
              <p:nvPr/>
            </p:nvSpPr>
            <p:spPr>
              <a:xfrm>
                <a:off x="970433" y="3620391"/>
                <a:ext cx="161875" cy="192943"/>
              </a:xfrm>
              <a:custGeom>
                <a:avLst/>
                <a:gdLst>
                  <a:gd name="connsiteX0" fmla="*/ 72182 w 161875"/>
                  <a:gd name="connsiteY0" fmla="*/ 189313 h 192943"/>
                  <a:gd name="connsiteX1" fmla="*/ 80921 w 161875"/>
                  <a:gd name="connsiteY1" fmla="*/ 192943 h 192943"/>
                  <a:gd name="connsiteX2" fmla="*/ 89661 w 161875"/>
                  <a:gd name="connsiteY2" fmla="*/ 189313 h 192943"/>
                  <a:gd name="connsiteX3" fmla="*/ 130467 w 161875"/>
                  <a:gd name="connsiteY3" fmla="*/ 148571 h 192943"/>
                  <a:gd name="connsiteX4" fmla="*/ 136025 w 161875"/>
                  <a:gd name="connsiteY4" fmla="*/ 143013 h 192943"/>
                  <a:gd name="connsiteX5" fmla="*/ 137021 w 161875"/>
                  <a:gd name="connsiteY5" fmla="*/ 22170 h 192943"/>
                  <a:gd name="connsiteX6" fmla="*/ 80921 w 161875"/>
                  <a:gd name="connsiteY6" fmla="*/ 0 h 192943"/>
                  <a:gd name="connsiteX7" fmla="*/ 24854 w 161875"/>
                  <a:gd name="connsiteY7" fmla="*/ 22170 h 192943"/>
                  <a:gd name="connsiteX8" fmla="*/ 25850 w 161875"/>
                  <a:gd name="connsiteY8" fmla="*/ 142981 h 192943"/>
                  <a:gd name="connsiteX9" fmla="*/ 72182 w 161875"/>
                  <a:gd name="connsiteY9" fmla="*/ 189313 h 192943"/>
                  <a:gd name="connsiteX10" fmla="*/ 33079 w 161875"/>
                  <a:gd name="connsiteY10" fmla="*/ 30942 h 192943"/>
                  <a:gd name="connsiteX11" fmla="*/ 80921 w 161875"/>
                  <a:gd name="connsiteY11" fmla="*/ 12049 h 192943"/>
                  <a:gd name="connsiteX12" fmla="*/ 128764 w 161875"/>
                  <a:gd name="connsiteY12" fmla="*/ 30942 h 192943"/>
                  <a:gd name="connsiteX13" fmla="*/ 149777 w 161875"/>
                  <a:gd name="connsiteY13" fmla="*/ 79491 h 192943"/>
                  <a:gd name="connsiteX14" fmla="*/ 127479 w 161875"/>
                  <a:gd name="connsiteY14" fmla="*/ 134466 h 192943"/>
                  <a:gd name="connsiteX15" fmla="*/ 121920 w 161875"/>
                  <a:gd name="connsiteY15" fmla="*/ 140025 h 192943"/>
                  <a:gd name="connsiteX16" fmla="*/ 80697 w 161875"/>
                  <a:gd name="connsiteY16" fmla="*/ 180798 h 192943"/>
                  <a:gd name="connsiteX17" fmla="*/ 52325 w 161875"/>
                  <a:gd name="connsiteY17" fmla="*/ 152395 h 192943"/>
                  <a:gd name="connsiteX18" fmla="*/ 34397 w 161875"/>
                  <a:gd name="connsiteY18" fmla="*/ 134466 h 192943"/>
                  <a:gd name="connsiteX19" fmla="*/ 12098 w 161875"/>
                  <a:gd name="connsiteY19" fmla="*/ 79491 h 192943"/>
                  <a:gd name="connsiteX20" fmla="*/ 33079 w 161875"/>
                  <a:gd name="connsiteY20" fmla="*/ 30942 h 19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1875" h="192943">
                    <a:moveTo>
                      <a:pt x="72182" y="189313"/>
                    </a:moveTo>
                    <a:cubicBezTo>
                      <a:pt x="74592" y="191723"/>
                      <a:pt x="77773" y="192943"/>
                      <a:pt x="80921" y="192943"/>
                    </a:cubicBezTo>
                    <a:cubicBezTo>
                      <a:pt x="84102" y="192943"/>
                      <a:pt x="87251" y="191723"/>
                      <a:pt x="89661" y="189313"/>
                    </a:cubicBezTo>
                    <a:lnTo>
                      <a:pt x="130467" y="148571"/>
                    </a:lnTo>
                    <a:lnTo>
                      <a:pt x="136025" y="143013"/>
                    </a:lnTo>
                    <a:cubicBezTo>
                      <a:pt x="169280" y="109758"/>
                      <a:pt x="171337" y="54333"/>
                      <a:pt x="137021" y="22170"/>
                    </a:cubicBezTo>
                    <a:cubicBezTo>
                      <a:pt x="121245" y="7390"/>
                      <a:pt x="101067" y="0"/>
                      <a:pt x="80921" y="0"/>
                    </a:cubicBezTo>
                    <a:cubicBezTo>
                      <a:pt x="60776" y="0"/>
                      <a:pt x="40598" y="7390"/>
                      <a:pt x="24854" y="22170"/>
                    </a:cubicBezTo>
                    <a:cubicBezTo>
                      <a:pt x="-9462" y="54333"/>
                      <a:pt x="-7405" y="109758"/>
                      <a:pt x="25850" y="142981"/>
                    </a:cubicBezTo>
                    <a:lnTo>
                      <a:pt x="72182" y="189313"/>
                    </a:lnTo>
                    <a:close/>
                    <a:moveTo>
                      <a:pt x="33079" y="30942"/>
                    </a:moveTo>
                    <a:cubicBezTo>
                      <a:pt x="46092" y="18764"/>
                      <a:pt x="63089" y="12049"/>
                      <a:pt x="80921" y="12049"/>
                    </a:cubicBezTo>
                    <a:cubicBezTo>
                      <a:pt x="98754" y="12049"/>
                      <a:pt x="115751" y="18764"/>
                      <a:pt x="128764" y="30942"/>
                    </a:cubicBezTo>
                    <a:cubicBezTo>
                      <a:pt x="142034" y="43376"/>
                      <a:pt x="149488" y="60598"/>
                      <a:pt x="149777" y="79491"/>
                    </a:cubicBezTo>
                    <a:cubicBezTo>
                      <a:pt x="150098" y="99926"/>
                      <a:pt x="141969" y="119975"/>
                      <a:pt x="127479" y="134466"/>
                    </a:cubicBezTo>
                    <a:lnTo>
                      <a:pt x="121920" y="140025"/>
                    </a:lnTo>
                    <a:lnTo>
                      <a:pt x="80697" y="180798"/>
                    </a:lnTo>
                    <a:lnTo>
                      <a:pt x="52325" y="152395"/>
                    </a:lnTo>
                    <a:lnTo>
                      <a:pt x="34397" y="134466"/>
                    </a:lnTo>
                    <a:cubicBezTo>
                      <a:pt x="19906" y="119975"/>
                      <a:pt x="11777" y="99926"/>
                      <a:pt x="12098" y="79491"/>
                    </a:cubicBezTo>
                    <a:cubicBezTo>
                      <a:pt x="12387" y="60630"/>
                      <a:pt x="19841" y="43408"/>
                      <a:pt x="33079" y="30942"/>
                    </a:cubicBezTo>
                    <a:close/>
                  </a:path>
                </a:pathLst>
              </a:custGeom>
              <a:solidFill>
                <a:srgbClr val="F6D13E"/>
              </a:solidFill>
              <a:ln w="3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AFCBFEDA-3BAC-4195-878E-BBEB5DE7047D}"/>
                  </a:ext>
                </a:extLst>
              </p:cNvPr>
              <p:cNvSpPr/>
              <p:nvPr/>
            </p:nvSpPr>
            <p:spPr>
              <a:xfrm>
                <a:off x="929098" y="3796113"/>
                <a:ext cx="259421" cy="111846"/>
              </a:xfrm>
              <a:custGeom>
                <a:avLst/>
                <a:gdLst>
                  <a:gd name="connsiteX0" fmla="*/ 227195 w 259421"/>
                  <a:gd name="connsiteY0" fmla="*/ 289 h 111846"/>
                  <a:gd name="connsiteX1" fmla="*/ 170998 w 259421"/>
                  <a:gd name="connsiteY1" fmla="*/ 289 h 111846"/>
                  <a:gd name="connsiteX2" fmla="*/ 162291 w 259421"/>
                  <a:gd name="connsiteY2" fmla="*/ 8997 h 111846"/>
                  <a:gd name="connsiteX3" fmla="*/ 170998 w 259421"/>
                  <a:gd name="connsiteY3" fmla="*/ 17704 h 111846"/>
                  <a:gd name="connsiteX4" fmla="*/ 227195 w 259421"/>
                  <a:gd name="connsiteY4" fmla="*/ 17704 h 111846"/>
                  <a:gd name="connsiteX5" fmla="*/ 242007 w 259421"/>
                  <a:gd name="connsiteY5" fmla="*/ 32516 h 111846"/>
                  <a:gd name="connsiteX6" fmla="*/ 235516 w 259421"/>
                  <a:gd name="connsiteY6" fmla="*/ 44726 h 111846"/>
                  <a:gd name="connsiteX7" fmla="*/ 227162 w 259421"/>
                  <a:gd name="connsiteY7" fmla="*/ 47328 h 111846"/>
                  <a:gd name="connsiteX8" fmla="*/ 81579 w 259421"/>
                  <a:gd name="connsiteY8" fmla="*/ 47328 h 111846"/>
                  <a:gd name="connsiteX9" fmla="*/ 49320 w 259421"/>
                  <a:gd name="connsiteY9" fmla="*/ 79587 h 111846"/>
                  <a:gd name="connsiteX10" fmla="*/ 81579 w 259421"/>
                  <a:gd name="connsiteY10" fmla="*/ 111846 h 111846"/>
                  <a:gd name="connsiteX11" fmla="*/ 164604 w 259421"/>
                  <a:gd name="connsiteY11" fmla="*/ 111846 h 111846"/>
                  <a:gd name="connsiteX12" fmla="*/ 173312 w 259421"/>
                  <a:gd name="connsiteY12" fmla="*/ 103139 h 111846"/>
                  <a:gd name="connsiteX13" fmla="*/ 164604 w 259421"/>
                  <a:gd name="connsiteY13" fmla="*/ 94431 h 111846"/>
                  <a:gd name="connsiteX14" fmla="*/ 81579 w 259421"/>
                  <a:gd name="connsiteY14" fmla="*/ 94431 h 111846"/>
                  <a:gd name="connsiteX15" fmla="*/ 66767 w 259421"/>
                  <a:gd name="connsiteY15" fmla="*/ 79619 h 111846"/>
                  <a:gd name="connsiteX16" fmla="*/ 81579 w 259421"/>
                  <a:gd name="connsiteY16" fmla="*/ 64807 h 111846"/>
                  <a:gd name="connsiteX17" fmla="*/ 227195 w 259421"/>
                  <a:gd name="connsiteY17" fmla="*/ 64807 h 111846"/>
                  <a:gd name="connsiteX18" fmla="*/ 245413 w 259421"/>
                  <a:gd name="connsiteY18" fmla="*/ 59120 h 111846"/>
                  <a:gd name="connsiteX19" fmla="*/ 259421 w 259421"/>
                  <a:gd name="connsiteY19" fmla="*/ 32548 h 111846"/>
                  <a:gd name="connsiteX20" fmla="*/ 227195 w 259421"/>
                  <a:gd name="connsiteY20" fmla="*/ 289 h 111846"/>
                  <a:gd name="connsiteX21" fmla="*/ 83571 w 259421"/>
                  <a:gd name="connsiteY21" fmla="*/ 8418 h 111846"/>
                  <a:gd name="connsiteX22" fmla="*/ 75153 w 259421"/>
                  <a:gd name="connsiteY22" fmla="*/ 0 h 111846"/>
                  <a:gd name="connsiteX23" fmla="*/ 8418 w 259421"/>
                  <a:gd name="connsiteY23" fmla="*/ 0 h 111846"/>
                  <a:gd name="connsiteX24" fmla="*/ 0 w 259421"/>
                  <a:gd name="connsiteY24" fmla="*/ 8418 h 111846"/>
                  <a:gd name="connsiteX25" fmla="*/ 8418 w 259421"/>
                  <a:gd name="connsiteY25" fmla="*/ 16836 h 111846"/>
                  <a:gd name="connsiteX26" fmla="*/ 75153 w 259421"/>
                  <a:gd name="connsiteY26" fmla="*/ 16836 h 111846"/>
                  <a:gd name="connsiteX27" fmla="*/ 83571 w 259421"/>
                  <a:gd name="connsiteY27" fmla="*/ 8418 h 11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59421" h="111846">
                    <a:moveTo>
                      <a:pt x="227195" y="289"/>
                    </a:moveTo>
                    <a:lnTo>
                      <a:pt x="170998" y="289"/>
                    </a:lnTo>
                    <a:cubicBezTo>
                      <a:pt x="166179" y="289"/>
                      <a:pt x="162291" y="4177"/>
                      <a:pt x="162291" y="8997"/>
                    </a:cubicBezTo>
                    <a:cubicBezTo>
                      <a:pt x="162291" y="13816"/>
                      <a:pt x="166179" y="17704"/>
                      <a:pt x="170998" y="17704"/>
                    </a:cubicBezTo>
                    <a:lnTo>
                      <a:pt x="227195" y="17704"/>
                    </a:lnTo>
                    <a:cubicBezTo>
                      <a:pt x="235356" y="17704"/>
                      <a:pt x="242007" y="24355"/>
                      <a:pt x="242007" y="32516"/>
                    </a:cubicBezTo>
                    <a:cubicBezTo>
                      <a:pt x="242007" y="37368"/>
                      <a:pt x="239597" y="41930"/>
                      <a:pt x="235516" y="44726"/>
                    </a:cubicBezTo>
                    <a:cubicBezTo>
                      <a:pt x="233042" y="46429"/>
                      <a:pt x="230151" y="47328"/>
                      <a:pt x="227162" y="47328"/>
                    </a:cubicBezTo>
                    <a:lnTo>
                      <a:pt x="81579" y="47328"/>
                    </a:lnTo>
                    <a:cubicBezTo>
                      <a:pt x="63811" y="47328"/>
                      <a:pt x="49320" y="61787"/>
                      <a:pt x="49320" y="79587"/>
                    </a:cubicBezTo>
                    <a:cubicBezTo>
                      <a:pt x="49320" y="97355"/>
                      <a:pt x="63779" y="111846"/>
                      <a:pt x="81579" y="111846"/>
                    </a:cubicBezTo>
                    <a:lnTo>
                      <a:pt x="164604" y="111846"/>
                    </a:lnTo>
                    <a:cubicBezTo>
                      <a:pt x="169424" y="111846"/>
                      <a:pt x="173312" y="107958"/>
                      <a:pt x="173312" y="103139"/>
                    </a:cubicBezTo>
                    <a:cubicBezTo>
                      <a:pt x="173312" y="98319"/>
                      <a:pt x="169424" y="94431"/>
                      <a:pt x="164604" y="94431"/>
                    </a:cubicBezTo>
                    <a:lnTo>
                      <a:pt x="81579" y="94431"/>
                    </a:lnTo>
                    <a:cubicBezTo>
                      <a:pt x="73418" y="94431"/>
                      <a:pt x="66767" y="87780"/>
                      <a:pt x="66767" y="79619"/>
                    </a:cubicBezTo>
                    <a:cubicBezTo>
                      <a:pt x="66767" y="71458"/>
                      <a:pt x="73418" y="64807"/>
                      <a:pt x="81579" y="64807"/>
                    </a:cubicBezTo>
                    <a:lnTo>
                      <a:pt x="227195" y="64807"/>
                    </a:lnTo>
                    <a:cubicBezTo>
                      <a:pt x="233717" y="64807"/>
                      <a:pt x="240015" y="62847"/>
                      <a:pt x="245413" y="59120"/>
                    </a:cubicBezTo>
                    <a:cubicBezTo>
                      <a:pt x="254184" y="53080"/>
                      <a:pt x="259421" y="43151"/>
                      <a:pt x="259421" y="32548"/>
                    </a:cubicBezTo>
                    <a:cubicBezTo>
                      <a:pt x="259421" y="14748"/>
                      <a:pt x="244963" y="289"/>
                      <a:pt x="227195" y="289"/>
                    </a:cubicBezTo>
                    <a:close/>
                    <a:moveTo>
                      <a:pt x="83571" y="8418"/>
                    </a:moveTo>
                    <a:cubicBezTo>
                      <a:pt x="83571" y="3791"/>
                      <a:pt x="79780" y="0"/>
                      <a:pt x="75153" y="0"/>
                    </a:cubicBezTo>
                    <a:lnTo>
                      <a:pt x="8418" y="0"/>
                    </a:lnTo>
                    <a:cubicBezTo>
                      <a:pt x="3791" y="0"/>
                      <a:pt x="0" y="3791"/>
                      <a:pt x="0" y="8418"/>
                    </a:cubicBezTo>
                    <a:cubicBezTo>
                      <a:pt x="0" y="13045"/>
                      <a:pt x="3791" y="16836"/>
                      <a:pt x="8418" y="16836"/>
                    </a:cubicBezTo>
                    <a:lnTo>
                      <a:pt x="75153" y="16836"/>
                    </a:lnTo>
                    <a:cubicBezTo>
                      <a:pt x="79780" y="16836"/>
                      <a:pt x="83571" y="13045"/>
                      <a:pt x="83571" y="8418"/>
                    </a:cubicBezTo>
                    <a:close/>
                  </a:path>
                </a:pathLst>
              </a:custGeom>
              <a:grpFill/>
              <a:ln w="3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2174656E-3BC9-47AF-AD42-3382AA622500}"/>
                </a:ext>
              </a:extLst>
            </p:cNvPr>
            <p:cNvGrpSpPr/>
            <p:nvPr/>
          </p:nvGrpSpPr>
          <p:grpSpPr>
            <a:xfrm>
              <a:off x="796396" y="1960831"/>
              <a:ext cx="4653026" cy="1207990"/>
              <a:chOff x="1499972" y="1541217"/>
              <a:chExt cx="4653026" cy="1207990"/>
            </a:xfrm>
          </p:grpSpPr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F17C3C46-6E96-410E-A8F6-5D421A00EC72}"/>
                  </a:ext>
                </a:extLst>
              </p:cNvPr>
              <p:cNvGrpSpPr/>
              <p:nvPr/>
            </p:nvGrpSpPr>
            <p:grpSpPr>
              <a:xfrm>
                <a:off x="1499972" y="1541217"/>
                <a:ext cx="954836" cy="328120"/>
                <a:chOff x="1687113" y="1541217"/>
                <a:chExt cx="954836" cy="328120"/>
              </a:xfrm>
            </p:grpSpPr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id="{CF890107-6353-4EF1-BDC3-604986A93C43}"/>
                    </a:ext>
                  </a:extLst>
                </p:cNvPr>
                <p:cNvGrpSpPr/>
                <p:nvPr/>
              </p:nvGrpSpPr>
              <p:grpSpPr>
                <a:xfrm>
                  <a:off x="1687113" y="1541217"/>
                  <a:ext cx="954836" cy="328120"/>
                  <a:chOff x="1352029" y="-1594187"/>
                  <a:chExt cx="1934754" cy="664860"/>
                </a:xfrm>
              </p:grpSpPr>
              <p:sp>
                <p:nvSpPr>
                  <p:cNvPr id="117" name="矩形: 圆角 116">
                    <a:extLst>
                      <a:ext uri="{FF2B5EF4-FFF2-40B4-BE49-F238E27FC236}">
                        <a16:creationId xmlns:a16="http://schemas.microsoft.com/office/drawing/2014/main" id="{7B9F641D-D6D6-4B93-A483-FA850C1478CA}"/>
                      </a:ext>
                    </a:extLst>
                  </p:cNvPr>
                  <p:cNvSpPr/>
                  <p:nvPr/>
                </p:nvSpPr>
                <p:spPr>
                  <a:xfrm>
                    <a:off x="1352029" y="-1594187"/>
                    <a:ext cx="1934754" cy="664860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292100" dist="165100" dir="5400000" sx="90000" sy="90000" algn="t" rotWithShape="0">
                      <a:srgbClr val="0624A0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118" name="椭圆 117">
                    <a:extLst>
                      <a:ext uri="{FF2B5EF4-FFF2-40B4-BE49-F238E27FC236}">
                        <a16:creationId xmlns:a16="http://schemas.microsoft.com/office/drawing/2014/main" id="{A275E65F-CD27-4AAA-A99E-74DE1A9AC2C1}"/>
                      </a:ext>
                    </a:extLst>
                  </p:cNvPr>
                  <p:cNvSpPr/>
                  <p:nvPr/>
                </p:nvSpPr>
                <p:spPr>
                  <a:xfrm>
                    <a:off x="3144377" y="-1054117"/>
                    <a:ext cx="86292" cy="86293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rgbClr val="0624A0"/>
                      </a:gs>
                      <a:gs pos="0">
                        <a:srgbClr val="17A0FF">
                          <a:lumMod val="8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50800" dist="38100" dir="5400000" algn="t" rotWithShape="0">
                      <a:schemeClr val="accent1"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</p:grp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C1BE433F-83B9-4319-B37B-838F77F83406}"/>
                    </a:ext>
                  </a:extLst>
                </p:cNvPr>
                <p:cNvSpPr txBox="1"/>
                <p:nvPr/>
              </p:nvSpPr>
              <p:spPr>
                <a:xfrm>
                  <a:off x="1713126" y="1551389"/>
                  <a:ext cx="902811" cy="3077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F7FE6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rPr>
                    <a:t>干线保障</a:t>
                  </a:r>
                  <a:endParaRPr lang="zh-CN" altLang="en-US" sz="1400" dirty="0">
                    <a:solidFill>
                      <a:srgbClr val="0F7FE6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0FFA1185-0C8A-4A81-94FC-A2718B2F66C1}"/>
                  </a:ext>
                </a:extLst>
              </p:cNvPr>
              <p:cNvGrpSpPr/>
              <p:nvPr/>
            </p:nvGrpSpPr>
            <p:grpSpPr>
              <a:xfrm>
                <a:off x="2732702" y="1541217"/>
                <a:ext cx="954836" cy="328120"/>
                <a:chOff x="2839328" y="1545156"/>
                <a:chExt cx="954836" cy="328120"/>
              </a:xfrm>
            </p:grpSpPr>
            <p:grpSp>
              <p:nvGrpSpPr>
                <p:cNvPr id="128" name="组合 127">
                  <a:extLst>
                    <a:ext uri="{FF2B5EF4-FFF2-40B4-BE49-F238E27FC236}">
                      <a16:creationId xmlns:a16="http://schemas.microsoft.com/office/drawing/2014/main" id="{08D9D894-8ECC-4CEB-91A8-A535BF761B1F}"/>
                    </a:ext>
                  </a:extLst>
                </p:cNvPr>
                <p:cNvGrpSpPr/>
                <p:nvPr/>
              </p:nvGrpSpPr>
              <p:grpSpPr>
                <a:xfrm>
                  <a:off x="2839328" y="1545156"/>
                  <a:ext cx="954836" cy="328120"/>
                  <a:chOff x="1352029" y="-1594187"/>
                  <a:chExt cx="1934754" cy="664860"/>
                </a:xfrm>
              </p:grpSpPr>
              <p:sp>
                <p:nvSpPr>
                  <p:cNvPr id="129" name="矩形: 圆角 128">
                    <a:extLst>
                      <a:ext uri="{FF2B5EF4-FFF2-40B4-BE49-F238E27FC236}">
                        <a16:creationId xmlns:a16="http://schemas.microsoft.com/office/drawing/2014/main" id="{3EA82A18-07A1-4415-A754-CAB2AE29A0A0}"/>
                      </a:ext>
                    </a:extLst>
                  </p:cNvPr>
                  <p:cNvSpPr/>
                  <p:nvPr/>
                </p:nvSpPr>
                <p:spPr>
                  <a:xfrm>
                    <a:off x="1352029" y="-1594187"/>
                    <a:ext cx="1934754" cy="664860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292100" dist="165100" dir="5400000" sx="90000" sy="90000" algn="t" rotWithShape="0">
                      <a:srgbClr val="0624A0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130" name="椭圆 129">
                    <a:extLst>
                      <a:ext uri="{FF2B5EF4-FFF2-40B4-BE49-F238E27FC236}">
                        <a16:creationId xmlns:a16="http://schemas.microsoft.com/office/drawing/2014/main" id="{4AFE6061-2145-4B2D-854A-90E3D158D8B6}"/>
                      </a:ext>
                    </a:extLst>
                  </p:cNvPr>
                  <p:cNvSpPr/>
                  <p:nvPr/>
                </p:nvSpPr>
                <p:spPr>
                  <a:xfrm>
                    <a:off x="3144377" y="-1054117"/>
                    <a:ext cx="86292" cy="86293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rgbClr val="0624A0"/>
                      </a:gs>
                      <a:gs pos="0">
                        <a:srgbClr val="17A0FF">
                          <a:lumMod val="8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50800" dist="38100" dir="5400000" algn="t" rotWithShape="0">
                      <a:schemeClr val="accent1"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</p:grp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A3B08ACF-A838-416B-BFF8-A378B19BAA32}"/>
                    </a:ext>
                  </a:extLst>
                </p:cNvPr>
                <p:cNvSpPr txBox="1"/>
                <p:nvPr/>
              </p:nvSpPr>
              <p:spPr>
                <a:xfrm>
                  <a:off x="2865341" y="1555328"/>
                  <a:ext cx="902811" cy="3077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F7FE6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rPr>
                    <a:t>线路联动</a:t>
                  </a:r>
                  <a:endParaRPr lang="zh-CN" altLang="en-US" sz="1400" dirty="0">
                    <a:solidFill>
                      <a:srgbClr val="0F7FE6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C9F4E5C0-FABE-4B04-BC6E-8760D13987D9}"/>
                  </a:ext>
                </a:extLst>
              </p:cNvPr>
              <p:cNvGrpSpPr/>
              <p:nvPr/>
            </p:nvGrpSpPr>
            <p:grpSpPr>
              <a:xfrm>
                <a:off x="3965432" y="1541217"/>
                <a:ext cx="954836" cy="328120"/>
                <a:chOff x="4038334" y="1545156"/>
                <a:chExt cx="954836" cy="328120"/>
              </a:xfrm>
            </p:grpSpPr>
            <p:grpSp>
              <p:nvGrpSpPr>
                <p:cNvPr id="131" name="组合 130">
                  <a:extLst>
                    <a:ext uri="{FF2B5EF4-FFF2-40B4-BE49-F238E27FC236}">
                      <a16:creationId xmlns:a16="http://schemas.microsoft.com/office/drawing/2014/main" id="{3BFB8371-AA36-416E-9514-8233F1CDCFE8}"/>
                    </a:ext>
                  </a:extLst>
                </p:cNvPr>
                <p:cNvGrpSpPr/>
                <p:nvPr/>
              </p:nvGrpSpPr>
              <p:grpSpPr>
                <a:xfrm>
                  <a:off x="4038334" y="1545156"/>
                  <a:ext cx="954836" cy="328120"/>
                  <a:chOff x="1352029" y="-1594187"/>
                  <a:chExt cx="1934754" cy="664860"/>
                </a:xfrm>
              </p:grpSpPr>
              <p:sp>
                <p:nvSpPr>
                  <p:cNvPr id="132" name="矩形: 圆角 131">
                    <a:extLst>
                      <a:ext uri="{FF2B5EF4-FFF2-40B4-BE49-F238E27FC236}">
                        <a16:creationId xmlns:a16="http://schemas.microsoft.com/office/drawing/2014/main" id="{BC226497-1761-4857-A699-8B53F7E2CDA9}"/>
                      </a:ext>
                    </a:extLst>
                  </p:cNvPr>
                  <p:cNvSpPr/>
                  <p:nvPr/>
                </p:nvSpPr>
                <p:spPr>
                  <a:xfrm>
                    <a:off x="1352029" y="-1594187"/>
                    <a:ext cx="1934754" cy="664860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292100" dist="165100" dir="5400000" sx="90000" sy="90000" algn="t" rotWithShape="0">
                      <a:srgbClr val="0624A0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133" name="椭圆 132">
                    <a:extLst>
                      <a:ext uri="{FF2B5EF4-FFF2-40B4-BE49-F238E27FC236}">
                        <a16:creationId xmlns:a16="http://schemas.microsoft.com/office/drawing/2014/main" id="{A3F8BBFC-198F-415B-8D1D-EAC582969E72}"/>
                      </a:ext>
                    </a:extLst>
                  </p:cNvPr>
                  <p:cNvSpPr/>
                  <p:nvPr/>
                </p:nvSpPr>
                <p:spPr>
                  <a:xfrm>
                    <a:off x="3144377" y="-1054117"/>
                    <a:ext cx="86292" cy="86293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rgbClr val="0624A0"/>
                      </a:gs>
                      <a:gs pos="0">
                        <a:srgbClr val="17A0FF">
                          <a:lumMod val="8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50800" dist="38100" dir="5400000" algn="t" rotWithShape="0">
                      <a:schemeClr val="accent1"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</p:grpSp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F792FC9F-DC1D-4831-B64C-7FDE4A3FD6A8}"/>
                    </a:ext>
                  </a:extLst>
                </p:cNvPr>
                <p:cNvSpPr txBox="1"/>
                <p:nvPr/>
              </p:nvSpPr>
              <p:spPr>
                <a:xfrm>
                  <a:off x="4064347" y="1555328"/>
                  <a:ext cx="902811" cy="3077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F7FE6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rPr>
                    <a:t>贴心服务</a:t>
                  </a:r>
                  <a:endParaRPr lang="zh-CN" altLang="en-US" sz="1400" dirty="0">
                    <a:solidFill>
                      <a:srgbClr val="0F7FE6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EE3CD33C-52DB-482B-869A-AF1E22CBB3C6}"/>
                  </a:ext>
                </a:extLst>
              </p:cNvPr>
              <p:cNvGrpSpPr/>
              <p:nvPr/>
            </p:nvGrpSpPr>
            <p:grpSpPr>
              <a:xfrm>
                <a:off x="5198162" y="1541217"/>
                <a:ext cx="954836" cy="328120"/>
                <a:chOff x="5198162" y="1542812"/>
                <a:chExt cx="954836" cy="328120"/>
              </a:xfrm>
            </p:grpSpPr>
            <p:grpSp>
              <p:nvGrpSpPr>
                <p:cNvPr id="134" name="组合 133">
                  <a:extLst>
                    <a:ext uri="{FF2B5EF4-FFF2-40B4-BE49-F238E27FC236}">
                      <a16:creationId xmlns:a16="http://schemas.microsoft.com/office/drawing/2014/main" id="{2FF8341C-7605-42A9-AF92-05A98C679674}"/>
                    </a:ext>
                  </a:extLst>
                </p:cNvPr>
                <p:cNvGrpSpPr/>
                <p:nvPr/>
              </p:nvGrpSpPr>
              <p:grpSpPr>
                <a:xfrm>
                  <a:off x="5198162" y="1542812"/>
                  <a:ext cx="954836" cy="328120"/>
                  <a:chOff x="1352029" y="-1594187"/>
                  <a:chExt cx="1934754" cy="664860"/>
                </a:xfrm>
              </p:grpSpPr>
              <p:sp>
                <p:nvSpPr>
                  <p:cNvPr id="135" name="矩形: 圆角 134">
                    <a:extLst>
                      <a:ext uri="{FF2B5EF4-FFF2-40B4-BE49-F238E27FC236}">
                        <a16:creationId xmlns:a16="http://schemas.microsoft.com/office/drawing/2014/main" id="{ED0BFEFD-AEB6-4B60-8BC3-4913FE1735CE}"/>
                      </a:ext>
                    </a:extLst>
                  </p:cNvPr>
                  <p:cNvSpPr/>
                  <p:nvPr/>
                </p:nvSpPr>
                <p:spPr>
                  <a:xfrm>
                    <a:off x="1352029" y="-1594187"/>
                    <a:ext cx="1934754" cy="664860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292100" dist="165100" dir="5400000" sx="90000" sy="90000" algn="t" rotWithShape="0">
                      <a:srgbClr val="0624A0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136" name="椭圆 135">
                    <a:extLst>
                      <a:ext uri="{FF2B5EF4-FFF2-40B4-BE49-F238E27FC236}">
                        <a16:creationId xmlns:a16="http://schemas.microsoft.com/office/drawing/2014/main" id="{E9C1AE2E-C296-4377-A2C9-58CCA8E51768}"/>
                      </a:ext>
                    </a:extLst>
                  </p:cNvPr>
                  <p:cNvSpPr/>
                  <p:nvPr/>
                </p:nvSpPr>
                <p:spPr>
                  <a:xfrm>
                    <a:off x="3144377" y="-1054117"/>
                    <a:ext cx="86292" cy="86293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rgbClr val="0624A0"/>
                      </a:gs>
                      <a:gs pos="0">
                        <a:srgbClr val="17A0FF">
                          <a:lumMod val="8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50800" dist="38100" dir="5400000" algn="t" rotWithShape="0">
                      <a:schemeClr val="accent1"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</p:grpSp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id="{BBF0B7D3-FD7B-4473-9016-917D6A15E999}"/>
                    </a:ext>
                  </a:extLst>
                </p:cNvPr>
                <p:cNvSpPr txBox="1"/>
                <p:nvPr/>
              </p:nvSpPr>
              <p:spPr>
                <a:xfrm>
                  <a:off x="5224175" y="1552984"/>
                  <a:ext cx="902811" cy="3077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F7FE6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rPr>
                    <a:t>护航无忧</a:t>
                  </a:r>
                  <a:endParaRPr lang="zh-CN" altLang="en-US" sz="1400" dirty="0">
                    <a:solidFill>
                      <a:srgbClr val="0F7FE6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43" name="组合 142">
                <a:extLst>
                  <a:ext uri="{FF2B5EF4-FFF2-40B4-BE49-F238E27FC236}">
                    <a16:creationId xmlns:a16="http://schemas.microsoft.com/office/drawing/2014/main" id="{ED08C149-44ED-468D-B2BB-EA2396CD0874}"/>
                  </a:ext>
                </a:extLst>
              </p:cNvPr>
              <p:cNvGrpSpPr/>
              <p:nvPr/>
            </p:nvGrpSpPr>
            <p:grpSpPr>
              <a:xfrm>
                <a:off x="1499972" y="1981152"/>
                <a:ext cx="1841345" cy="328120"/>
                <a:chOff x="1687113" y="1886946"/>
                <a:chExt cx="1841345" cy="328120"/>
              </a:xfrm>
            </p:grpSpPr>
            <p:grpSp>
              <p:nvGrpSpPr>
                <p:cNvPr id="119" name="组合 118">
                  <a:extLst>
                    <a:ext uri="{FF2B5EF4-FFF2-40B4-BE49-F238E27FC236}">
                      <a16:creationId xmlns:a16="http://schemas.microsoft.com/office/drawing/2014/main" id="{70F745D3-AC20-44AC-A767-D633C1B3CBD7}"/>
                    </a:ext>
                  </a:extLst>
                </p:cNvPr>
                <p:cNvGrpSpPr/>
                <p:nvPr/>
              </p:nvGrpSpPr>
              <p:grpSpPr>
                <a:xfrm>
                  <a:off x="1687113" y="1886946"/>
                  <a:ext cx="1841345" cy="328120"/>
                  <a:chOff x="-444277" y="-1594187"/>
                  <a:chExt cx="3731060" cy="664860"/>
                </a:xfrm>
              </p:grpSpPr>
              <p:sp>
                <p:nvSpPr>
                  <p:cNvPr id="120" name="矩形: 圆角 119">
                    <a:extLst>
                      <a:ext uri="{FF2B5EF4-FFF2-40B4-BE49-F238E27FC236}">
                        <a16:creationId xmlns:a16="http://schemas.microsoft.com/office/drawing/2014/main" id="{4E086E38-7936-4FE6-9095-C8FE627B4343}"/>
                      </a:ext>
                    </a:extLst>
                  </p:cNvPr>
                  <p:cNvSpPr/>
                  <p:nvPr/>
                </p:nvSpPr>
                <p:spPr>
                  <a:xfrm>
                    <a:off x="-444277" y="-1594187"/>
                    <a:ext cx="3731060" cy="664860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292100" dist="165100" dir="5400000" sx="90000" sy="90000" algn="t" rotWithShape="0">
                      <a:srgbClr val="0624A0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121" name="椭圆 120">
                    <a:extLst>
                      <a:ext uri="{FF2B5EF4-FFF2-40B4-BE49-F238E27FC236}">
                        <a16:creationId xmlns:a16="http://schemas.microsoft.com/office/drawing/2014/main" id="{74F4FF56-A857-48E2-95B2-CDE902B856CF}"/>
                      </a:ext>
                    </a:extLst>
                  </p:cNvPr>
                  <p:cNvSpPr/>
                  <p:nvPr/>
                </p:nvSpPr>
                <p:spPr>
                  <a:xfrm>
                    <a:off x="3144377" y="-1054117"/>
                    <a:ext cx="86292" cy="86293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rgbClr val="0624A0"/>
                      </a:gs>
                      <a:gs pos="0">
                        <a:srgbClr val="17A0FF">
                          <a:lumMod val="8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50800" dist="38100" dir="5400000" algn="t" rotWithShape="0">
                      <a:schemeClr val="accent1"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</p:grpSp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id="{DB739F43-0789-4681-AFE9-96369E9981C8}"/>
                    </a:ext>
                  </a:extLst>
                </p:cNvPr>
                <p:cNvSpPr txBox="1"/>
                <p:nvPr/>
              </p:nvSpPr>
              <p:spPr>
                <a:xfrm>
                  <a:off x="1707539" y="1897118"/>
                  <a:ext cx="1800493" cy="3077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F7FE6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rPr>
                    <a:t>车联网平台持续关注</a:t>
                  </a:r>
                  <a:endParaRPr lang="zh-CN" altLang="en-US" sz="1400" dirty="0">
                    <a:solidFill>
                      <a:srgbClr val="0F7FE6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A87181C7-BE91-4FD4-977D-08ABCB00902B}"/>
                  </a:ext>
                </a:extLst>
              </p:cNvPr>
              <p:cNvGrpSpPr/>
              <p:nvPr/>
            </p:nvGrpSpPr>
            <p:grpSpPr>
              <a:xfrm>
                <a:off x="3965432" y="1981152"/>
                <a:ext cx="954836" cy="328120"/>
                <a:chOff x="4038334" y="1906600"/>
                <a:chExt cx="954836" cy="328120"/>
              </a:xfrm>
            </p:grpSpPr>
            <p:grpSp>
              <p:nvGrpSpPr>
                <p:cNvPr id="137" name="组合 136">
                  <a:extLst>
                    <a:ext uri="{FF2B5EF4-FFF2-40B4-BE49-F238E27FC236}">
                      <a16:creationId xmlns:a16="http://schemas.microsoft.com/office/drawing/2014/main" id="{2E9B6448-CFBE-4CE3-B87A-6ACEBE935C11}"/>
                    </a:ext>
                  </a:extLst>
                </p:cNvPr>
                <p:cNvGrpSpPr/>
                <p:nvPr/>
              </p:nvGrpSpPr>
              <p:grpSpPr>
                <a:xfrm>
                  <a:off x="4038334" y="1906600"/>
                  <a:ext cx="954836" cy="328120"/>
                  <a:chOff x="1352029" y="-1594187"/>
                  <a:chExt cx="1934754" cy="664860"/>
                </a:xfrm>
              </p:grpSpPr>
              <p:sp>
                <p:nvSpPr>
                  <p:cNvPr id="138" name="矩形: 圆角 137">
                    <a:extLst>
                      <a:ext uri="{FF2B5EF4-FFF2-40B4-BE49-F238E27FC236}">
                        <a16:creationId xmlns:a16="http://schemas.microsoft.com/office/drawing/2014/main" id="{41983F45-301D-42CD-8F5D-332DC895D0BB}"/>
                      </a:ext>
                    </a:extLst>
                  </p:cNvPr>
                  <p:cNvSpPr/>
                  <p:nvPr/>
                </p:nvSpPr>
                <p:spPr>
                  <a:xfrm>
                    <a:off x="1352029" y="-1594187"/>
                    <a:ext cx="1934754" cy="664860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292100" dist="165100" dir="5400000" sx="90000" sy="90000" algn="t" rotWithShape="0">
                      <a:srgbClr val="0624A0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139" name="椭圆 138">
                    <a:extLst>
                      <a:ext uri="{FF2B5EF4-FFF2-40B4-BE49-F238E27FC236}">
                        <a16:creationId xmlns:a16="http://schemas.microsoft.com/office/drawing/2014/main" id="{362FA445-7560-456E-B4F6-FA5C0C09E6E0}"/>
                      </a:ext>
                    </a:extLst>
                  </p:cNvPr>
                  <p:cNvSpPr/>
                  <p:nvPr/>
                </p:nvSpPr>
                <p:spPr>
                  <a:xfrm>
                    <a:off x="3144377" y="-1054117"/>
                    <a:ext cx="86292" cy="86293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rgbClr val="0624A0"/>
                      </a:gs>
                      <a:gs pos="0">
                        <a:srgbClr val="17A0FF">
                          <a:lumMod val="8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50800" dist="38100" dir="5400000" algn="t" rotWithShape="0">
                      <a:schemeClr val="accent1"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</p:grpSp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66932A14-825B-437F-9013-9A00C9FFCA53}"/>
                    </a:ext>
                  </a:extLst>
                </p:cNvPr>
                <p:cNvSpPr txBox="1"/>
                <p:nvPr/>
              </p:nvSpPr>
              <p:spPr>
                <a:xfrm>
                  <a:off x="4064347" y="1916772"/>
                  <a:ext cx="902811" cy="3077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F7FE6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rPr>
                    <a:t>主动提醒</a:t>
                  </a:r>
                  <a:endParaRPr lang="zh-CN" altLang="en-US" sz="1400" dirty="0">
                    <a:solidFill>
                      <a:srgbClr val="0F7FE6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BFEDA46D-971F-439C-A3F8-F7E344F0CD10}"/>
                  </a:ext>
                </a:extLst>
              </p:cNvPr>
              <p:cNvGrpSpPr/>
              <p:nvPr/>
            </p:nvGrpSpPr>
            <p:grpSpPr>
              <a:xfrm>
                <a:off x="5198162" y="1981152"/>
                <a:ext cx="954836" cy="328120"/>
                <a:chOff x="5198162" y="1903182"/>
                <a:chExt cx="954836" cy="328120"/>
              </a:xfrm>
            </p:grpSpPr>
            <p:grpSp>
              <p:nvGrpSpPr>
                <p:cNvPr id="140" name="组合 139">
                  <a:extLst>
                    <a:ext uri="{FF2B5EF4-FFF2-40B4-BE49-F238E27FC236}">
                      <a16:creationId xmlns:a16="http://schemas.microsoft.com/office/drawing/2014/main" id="{4BD6D2BD-576D-4BD6-9780-21762B311BB0}"/>
                    </a:ext>
                  </a:extLst>
                </p:cNvPr>
                <p:cNvGrpSpPr/>
                <p:nvPr/>
              </p:nvGrpSpPr>
              <p:grpSpPr>
                <a:xfrm>
                  <a:off x="5198162" y="1903182"/>
                  <a:ext cx="954836" cy="328120"/>
                  <a:chOff x="1352029" y="-1594187"/>
                  <a:chExt cx="1934754" cy="664860"/>
                </a:xfrm>
              </p:grpSpPr>
              <p:sp>
                <p:nvSpPr>
                  <p:cNvPr id="141" name="矩形: 圆角 140">
                    <a:extLst>
                      <a:ext uri="{FF2B5EF4-FFF2-40B4-BE49-F238E27FC236}">
                        <a16:creationId xmlns:a16="http://schemas.microsoft.com/office/drawing/2014/main" id="{E92BBA28-A82B-4E56-8373-E902D79D7C45}"/>
                      </a:ext>
                    </a:extLst>
                  </p:cNvPr>
                  <p:cNvSpPr/>
                  <p:nvPr/>
                </p:nvSpPr>
                <p:spPr>
                  <a:xfrm>
                    <a:off x="1352029" y="-1594187"/>
                    <a:ext cx="1934754" cy="664860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292100" dist="165100" dir="5400000" sx="90000" sy="90000" algn="t" rotWithShape="0">
                      <a:srgbClr val="0624A0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142" name="椭圆 141">
                    <a:extLst>
                      <a:ext uri="{FF2B5EF4-FFF2-40B4-BE49-F238E27FC236}">
                        <a16:creationId xmlns:a16="http://schemas.microsoft.com/office/drawing/2014/main" id="{58667F8E-D1FD-4FC7-80F6-20A7D4F5EE5A}"/>
                      </a:ext>
                    </a:extLst>
                  </p:cNvPr>
                  <p:cNvSpPr/>
                  <p:nvPr/>
                </p:nvSpPr>
                <p:spPr>
                  <a:xfrm>
                    <a:off x="3144377" y="-1054117"/>
                    <a:ext cx="86292" cy="86293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rgbClr val="0624A0"/>
                      </a:gs>
                      <a:gs pos="0">
                        <a:srgbClr val="17A0FF">
                          <a:lumMod val="8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50800" dist="38100" dir="5400000" algn="t" rotWithShape="0">
                      <a:schemeClr val="accent1"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</p:grp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3FDCD3B1-17D0-4CE5-9398-EB8F95B6A6B5}"/>
                    </a:ext>
                  </a:extLst>
                </p:cNvPr>
                <p:cNvSpPr txBox="1"/>
                <p:nvPr/>
              </p:nvSpPr>
              <p:spPr>
                <a:xfrm>
                  <a:off x="5224175" y="1913354"/>
                  <a:ext cx="902811" cy="3077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F7FE6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rPr>
                    <a:t>主动报修</a:t>
                  </a:r>
                  <a:endParaRPr lang="zh-CN" altLang="en-US" sz="1400" dirty="0">
                    <a:solidFill>
                      <a:srgbClr val="0F7FE6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39BB7CA6-8962-4EFD-822A-AB8549E25353}"/>
                  </a:ext>
                </a:extLst>
              </p:cNvPr>
              <p:cNvGrpSpPr/>
              <p:nvPr/>
            </p:nvGrpSpPr>
            <p:grpSpPr>
              <a:xfrm>
                <a:off x="1499972" y="2421087"/>
                <a:ext cx="954836" cy="328120"/>
                <a:chOff x="1690976" y="2239970"/>
                <a:chExt cx="954836" cy="328120"/>
              </a:xfrm>
            </p:grpSpPr>
            <p:grpSp>
              <p:nvGrpSpPr>
                <p:cNvPr id="122" name="组合 121">
                  <a:extLst>
                    <a:ext uri="{FF2B5EF4-FFF2-40B4-BE49-F238E27FC236}">
                      <a16:creationId xmlns:a16="http://schemas.microsoft.com/office/drawing/2014/main" id="{E70E535D-2E3A-4C6A-B90E-1927C1478381}"/>
                    </a:ext>
                  </a:extLst>
                </p:cNvPr>
                <p:cNvGrpSpPr/>
                <p:nvPr/>
              </p:nvGrpSpPr>
              <p:grpSpPr>
                <a:xfrm>
                  <a:off x="1690976" y="2239970"/>
                  <a:ext cx="954836" cy="328120"/>
                  <a:chOff x="1352029" y="-1594187"/>
                  <a:chExt cx="1934754" cy="664860"/>
                </a:xfrm>
              </p:grpSpPr>
              <p:sp>
                <p:nvSpPr>
                  <p:cNvPr id="123" name="矩形: 圆角 122">
                    <a:extLst>
                      <a:ext uri="{FF2B5EF4-FFF2-40B4-BE49-F238E27FC236}">
                        <a16:creationId xmlns:a16="http://schemas.microsoft.com/office/drawing/2014/main" id="{3C97D431-04DF-459E-B0CB-5817056F076F}"/>
                      </a:ext>
                    </a:extLst>
                  </p:cNvPr>
                  <p:cNvSpPr/>
                  <p:nvPr/>
                </p:nvSpPr>
                <p:spPr>
                  <a:xfrm>
                    <a:off x="1352029" y="-1594187"/>
                    <a:ext cx="1934754" cy="664860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292100" dist="165100" dir="5400000" sx="90000" sy="90000" algn="t" rotWithShape="0">
                      <a:srgbClr val="0624A0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124" name="椭圆 123">
                    <a:extLst>
                      <a:ext uri="{FF2B5EF4-FFF2-40B4-BE49-F238E27FC236}">
                        <a16:creationId xmlns:a16="http://schemas.microsoft.com/office/drawing/2014/main" id="{B85D725D-DA1C-4331-A51C-6B9EAA3D915A}"/>
                      </a:ext>
                    </a:extLst>
                  </p:cNvPr>
                  <p:cNvSpPr/>
                  <p:nvPr/>
                </p:nvSpPr>
                <p:spPr>
                  <a:xfrm>
                    <a:off x="3144377" y="-1054117"/>
                    <a:ext cx="86292" cy="86293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rgbClr val="0624A0"/>
                      </a:gs>
                      <a:gs pos="0">
                        <a:srgbClr val="17A0FF">
                          <a:lumMod val="8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50800" dist="38100" dir="5400000" algn="t" rotWithShape="0">
                      <a:schemeClr val="accent1"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</p:grp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12C7F57E-FC5F-4625-8D3C-5B7FA17239E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716989" y="2250142"/>
                  <a:ext cx="902811" cy="3077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F7FE6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rPr>
                    <a:t>驾驶分析</a:t>
                  </a:r>
                  <a:endParaRPr lang="zh-CN" altLang="en-US" sz="1400" dirty="0">
                    <a:solidFill>
                      <a:srgbClr val="0F7FE6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6961E866-6D55-4CE6-967D-3EE1A0A686CE}"/>
                  </a:ext>
                </a:extLst>
              </p:cNvPr>
              <p:cNvGrpSpPr/>
              <p:nvPr/>
            </p:nvGrpSpPr>
            <p:grpSpPr>
              <a:xfrm>
                <a:off x="2732702" y="2421087"/>
                <a:ext cx="954836" cy="328120"/>
                <a:chOff x="2839328" y="2235990"/>
                <a:chExt cx="954836" cy="328120"/>
              </a:xfrm>
            </p:grpSpPr>
            <p:grpSp>
              <p:nvGrpSpPr>
                <p:cNvPr id="125" name="组合 124">
                  <a:extLst>
                    <a:ext uri="{FF2B5EF4-FFF2-40B4-BE49-F238E27FC236}">
                      <a16:creationId xmlns:a16="http://schemas.microsoft.com/office/drawing/2014/main" id="{F16DD818-B362-43A8-A59F-0EE31E439B0B}"/>
                    </a:ext>
                  </a:extLst>
                </p:cNvPr>
                <p:cNvGrpSpPr/>
                <p:nvPr/>
              </p:nvGrpSpPr>
              <p:grpSpPr>
                <a:xfrm>
                  <a:off x="2839328" y="2235990"/>
                  <a:ext cx="954836" cy="328120"/>
                  <a:chOff x="1352029" y="-1594187"/>
                  <a:chExt cx="1934754" cy="664860"/>
                </a:xfrm>
              </p:grpSpPr>
              <p:sp>
                <p:nvSpPr>
                  <p:cNvPr id="126" name="矩形: 圆角 125">
                    <a:extLst>
                      <a:ext uri="{FF2B5EF4-FFF2-40B4-BE49-F238E27FC236}">
                        <a16:creationId xmlns:a16="http://schemas.microsoft.com/office/drawing/2014/main" id="{5D683D0C-2499-4791-A9C2-538ED10B871F}"/>
                      </a:ext>
                    </a:extLst>
                  </p:cNvPr>
                  <p:cNvSpPr/>
                  <p:nvPr/>
                </p:nvSpPr>
                <p:spPr>
                  <a:xfrm>
                    <a:off x="1352029" y="-1594187"/>
                    <a:ext cx="1934754" cy="664860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292100" dist="165100" dir="5400000" sx="90000" sy="90000" algn="t" rotWithShape="0">
                      <a:srgbClr val="0624A0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127" name="椭圆 126">
                    <a:extLst>
                      <a:ext uri="{FF2B5EF4-FFF2-40B4-BE49-F238E27FC236}">
                        <a16:creationId xmlns:a16="http://schemas.microsoft.com/office/drawing/2014/main" id="{C5277904-4D1E-46DF-B01A-A80D578D1DCE}"/>
                      </a:ext>
                    </a:extLst>
                  </p:cNvPr>
                  <p:cNvSpPr/>
                  <p:nvPr/>
                </p:nvSpPr>
                <p:spPr>
                  <a:xfrm>
                    <a:off x="3144377" y="-1054117"/>
                    <a:ext cx="86292" cy="86293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rgbClr val="0624A0"/>
                      </a:gs>
                      <a:gs pos="0">
                        <a:srgbClr val="17A0FF">
                          <a:lumMod val="8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50800" dist="38100" dir="5400000" algn="t" rotWithShape="0">
                      <a:schemeClr val="accent1"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OPPOSans M"/>
                        <a:ea typeface="OPPOSans M"/>
                        <a:cs typeface="Arial" pitchFamily="34" charset="0"/>
                        <a:sym typeface="Wingding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endParaRPr>
                  </a:p>
                </p:txBody>
              </p:sp>
            </p:grpSp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5A283FCD-BFC0-48A2-B7A6-6C3BD7669BC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2865341" y="2246162"/>
                  <a:ext cx="902811" cy="3077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F7FE6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rPr>
                    <a:t>改善油耗</a:t>
                  </a:r>
                  <a:endParaRPr lang="zh-CN" altLang="en-US" sz="1400" dirty="0">
                    <a:solidFill>
                      <a:srgbClr val="0F7FE6"/>
                    </a:solidFill>
                    <a:latin typeface="+mn-ea"/>
                  </a:endParaRPr>
                </a:p>
              </p:txBody>
            </p:sp>
          </p:grpSp>
        </p:grpSp>
      </p:grpSp>
      <p:pic>
        <p:nvPicPr>
          <p:cNvPr id="149" name="图片 148">
            <a:extLst>
              <a:ext uri="{FF2B5EF4-FFF2-40B4-BE49-F238E27FC236}">
                <a16:creationId xmlns:a16="http://schemas.microsoft.com/office/drawing/2014/main" id="{0EDFB91C-A009-452F-90B6-76F6AB2B2222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2876" y="4582817"/>
            <a:ext cx="1074382" cy="789996"/>
          </a:xfrm>
          <a:prstGeom prst="rect">
            <a:avLst/>
          </a:prstGeom>
          <a:scene3d>
            <a:camera prst="orthographicFront"/>
            <a:lightRig rig="threePt" dir="t"/>
          </a:scene3d>
        </p:spPr>
      </p:pic>
      <p:pic>
        <p:nvPicPr>
          <p:cNvPr id="150" name="图片 149">
            <a:extLst>
              <a:ext uri="{FF2B5EF4-FFF2-40B4-BE49-F238E27FC236}">
                <a16:creationId xmlns:a16="http://schemas.microsoft.com/office/drawing/2014/main" id="{8DB59598-619A-4F8F-B4BE-A49551DB850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2582" y="4558799"/>
            <a:ext cx="1183201" cy="809885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</p:spPr>
      </p:pic>
      <p:pic>
        <p:nvPicPr>
          <p:cNvPr id="148" name="图片 147">
            <a:extLst>
              <a:ext uri="{FF2B5EF4-FFF2-40B4-BE49-F238E27FC236}">
                <a16:creationId xmlns:a16="http://schemas.microsoft.com/office/drawing/2014/main" id="{32484EB6-C815-4056-A708-7F505788D3A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79861" y="4610664"/>
            <a:ext cx="1484495" cy="834560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</p:spPr>
      </p:pic>
      <p:cxnSp>
        <p:nvCxnSpPr>
          <p:cNvPr id="306" name="直接连接符 305">
            <a:extLst>
              <a:ext uri="{FF2B5EF4-FFF2-40B4-BE49-F238E27FC236}">
                <a16:creationId xmlns:a16="http://schemas.microsoft.com/office/drawing/2014/main" id="{50DBEDD9-FD05-4DFE-9239-97EE41FDEBD0}"/>
              </a:ext>
            </a:extLst>
          </p:cNvPr>
          <p:cNvCxnSpPr>
            <a:cxnSpLocks/>
          </p:cNvCxnSpPr>
          <p:nvPr/>
        </p:nvCxnSpPr>
        <p:spPr>
          <a:xfrm>
            <a:off x="3071664" y="5733468"/>
            <a:ext cx="0" cy="471099"/>
          </a:xfrm>
          <a:prstGeom prst="line">
            <a:avLst/>
          </a:prstGeom>
          <a:ln>
            <a:solidFill>
              <a:srgbClr val="0083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" name="矩形: 圆角 306">
            <a:extLst>
              <a:ext uri="{FF2B5EF4-FFF2-40B4-BE49-F238E27FC236}">
                <a16:creationId xmlns:a16="http://schemas.microsoft.com/office/drawing/2014/main" id="{E5B98D30-9AB1-4BF5-BEF9-C5F6A64535C9}"/>
              </a:ext>
            </a:extLst>
          </p:cNvPr>
          <p:cNvSpPr/>
          <p:nvPr/>
        </p:nvSpPr>
        <p:spPr>
          <a:xfrm>
            <a:off x="902381" y="5318295"/>
            <a:ext cx="1332309" cy="247417"/>
          </a:xfrm>
          <a:prstGeom prst="roundRect">
            <a:avLst/>
          </a:prstGeom>
          <a:solidFill>
            <a:srgbClr val="F6D1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pc="300" dirty="0">
                <a:solidFill>
                  <a:schemeClr val="tx2"/>
                </a:solidFill>
                <a:latin typeface="+mj-ea"/>
                <a:ea typeface="+mj-ea"/>
                <a:cs typeface="OPPOSans H" panose="00020600040101010101" pitchFamily="18" charset="-122"/>
              </a:rPr>
              <a:t>政策计划</a:t>
            </a: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id="{C0BB3F2D-F784-487D-AA92-E95EDCB4C304}"/>
              </a:ext>
            </a:extLst>
          </p:cNvPr>
          <p:cNvSpPr txBox="1"/>
          <p:nvPr/>
        </p:nvSpPr>
        <p:spPr>
          <a:xfrm>
            <a:off x="5168378" y="5508000"/>
            <a:ext cx="1620957" cy="35445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2D3847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保养和故障预提醒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02A8AAB4-CD61-4EA4-936E-6F5A3F9FFA4B}"/>
              </a:ext>
            </a:extLst>
          </p:cNvPr>
          <p:cNvSpPr txBox="1"/>
          <p:nvPr/>
        </p:nvSpPr>
        <p:spPr>
          <a:xfrm>
            <a:off x="5273278" y="5791686"/>
            <a:ext cx="1072730" cy="29835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  <a:buClr>
                <a:schemeClr val="accent3"/>
              </a:buClr>
              <a:buSzPct val="80000"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车辆运营状态 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AFFE3A8F-A74E-4BFC-97DE-AEA9D82DF700}"/>
              </a:ext>
            </a:extLst>
          </p:cNvPr>
          <p:cNvSpPr txBox="1"/>
          <p:nvPr/>
        </p:nvSpPr>
        <p:spPr>
          <a:xfrm>
            <a:off x="6395010" y="5791686"/>
            <a:ext cx="1031051" cy="29835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100" b="0" i="0" u="none" strike="noStrike" cap="none" spc="0" normalizeH="0" baseline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M"/>
                <a:ea typeface="OPPOSans M"/>
              </a:defRPr>
            </a:lvl1pPr>
          </a:lstStyle>
          <a:p>
            <a:pPr>
              <a:buClr>
                <a:schemeClr val="accent3"/>
              </a:buClr>
              <a:buSzPct val="80000"/>
            </a:pPr>
            <a:r>
              <a:rPr lang="zh-CN" altLang="en-US" dirty="0"/>
              <a:t>车辆维保周期</a:t>
            </a: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BFEB4EF9-BFC0-4F44-B903-BB5E2049BDAF}"/>
              </a:ext>
            </a:extLst>
          </p:cNvPr>
          <p:cNvSpPr txBox="1"/>
          <p:nvPr/>
        </p:nvSpPr>
        <p:spPr>
          <a:xfrm>
            <a:off x="5273278" y="5995293"/>
            <a:ext cx="1354858" cy="29835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  <a:buClr>
                <a:schemeClr val="accent3"/>
              </a:buClr>
              <a:buSzPct val="80000"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维保内容主动提醒 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42BFEC8E-720D-4D96-B90E-C6BD7E7CF08C}"/>
              </a:ext>
            </a:extLst>
          </p:cNvPr>
          <p:cNvSpPr txBox="1"/>
          <p:nvPr/>
        </p:nvSpPr>
        <p:spPr>
          <a:xfrm>
            <a:off x="6628408" y="5995293"/>
            <a:ext cx="1595309" cy="29835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100" b="0" i="0" u="none" strike="noStrike" cap="none" spc="0" normalizeH="0" baseline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M"/>
                <a:ea typeface="OPPOSans M"/>
              </a:defRPr>
            </a:lvl1pPr>
          </a:lstStyle>
          <a:p>
            <a:pPr>
              <a:buClr>
                <a:schemeClr val="accent3"/>
              </a:buClr>
              <a:buSzPct val="80000"/>
            </a:pPr>
            <a:r>
              <a:rPr lang="zh-CN" altLang="en-US" dirty="0"/>
              <a:t>车辆故障远程智能诊断</a:t>
            </a: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91A124AC-3583-41B1-B064-9A2DF010080C}"/>
              </a:ext>
            </a:extLst>
          </p:cNvPr>
          <p:cNvSpPr txBox="1"/>
          <p:nvPr/>
        </p:nvSpPr>
        <p:spPr>
          <a:xfrm>
            <a:off x="8530044" y="5508000"/>
            <a:ext cx="1620957" cy="35445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2D3847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驾驶行为分析报告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BDDD4D2B-CD00-4812-98B8-120FA272E394}"/>
              </a:ext>
            </a:extLst>
          </p:cNvPr>
          <p:cNvSpPr txBox="1"/>
          <p:nvPr/>
        </p:nvSpPr>
        <p:spPr>
          <a:xfrm>
            <a:off x="8634944" y="5791685"/>
            <a:ext cx="889987" cy="29835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  <a:buClr>
                <a:schemeClr val="accent3"/>
              </a:buClr>
              <a:buSzPct val="80000"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油气耗分析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B05318D-BA94-4A0B-8DAB-C95CD9B0037F}"/>
              </a:ext>
            </a:extLst>
          </p:cNvPr>
          <p:cNvSpPr txBox="1"/>
          <p:nvPr/>
        </p:nvSpPr>
        <p:spPr>
          <a:xfrm>
            <a:off x="9573935" y="5791685"/>
            <a:ext cx="1313180" cy="29835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  <a:buClr>
                <a:schemeClr val="accent3"/>
              </a:buClr>
              <a:buSzPct val="80000"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驾驶行为分析改善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E87223B3-F58F-420B-B223-D49A31AF53C3}"/>
              </a:ext>
            </a:extLst>
          </p:cNvPr>
          <p:cNvSpPr txBox="1"/>
          <p:nvPr/>
        </p:nvSpPr>
        <p:spPr>
          <a:xfrm>
            <a:off x="8634944" y="5995292"/>
            <a:ext cx="1313180" cy="29835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  <a:buClr>
                <a:schemeClr val="accent3"/>
              </a:buClr>
              <a:buSzPct val="80000"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保证车辆油耗最优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5609AE31-2806-413F-A24E-309FD4C3A9E9}"/>
              </a:ext>
            </a:extLst>
          </p:cNvPr>
          <p:cNvSpPr txBox="1"/>
          <p:nvPr/>
        </p:nvSpPr>
        <p:spPr>
          <a:xfrm>
            <a:off x="9990337" y="5995292"/>
            <a:ext cx="1313180" cy="29835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  <a:buClr>
                <a:schemeClr val="accent3"/>
              </a:buClr>
              <a:buSzPct val="80000"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保证车辆性能最佳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E06C495-98D6-446A-A28E-BFAC5BE11718}"/>
              </a:ext>
            </a:extLst>
          </p:cNvPr>
          <p:cNvSpPr/>
          <p:nvPr/>
        </p:nvSpPr>
        <p:spPr>
          <a:xfrm>
            <a:off x="5266957" y="6132782"/>
            <a:ext cx="64800" cy="64800"/>
          </a:xfrm>
          <a:prstGeom prst="ellipse">
            <a:avLst/>
          </a:prstGeom>
          <a:gradFill flip="none" rotWithShape="1">
            <a:gsLst>
              <a:gs pos="38000">
                <a:schemeClr val="accent3"/>
              </a:gs>
              <a:gs pos="100000">
                <a:schemeClr val="accent3">
                  <a:lumMod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206" name="椭圆 205">
            <a:extLst>
              <a:ext uri="{FF2B5EF4-FFF2-40B4-BE49-F238E27FC236}">
                <a16:creationId xmlns:a16="http://schemas.microsoft.com/office/drawing/2014/main" id="{A40AE43F-F682-438C-8DB1-227207CB601D}"/>
              </a:ext>
            </a:extLst>
          </p:cNvPr>
          <p:cNvSpPr/>
          <p:nvPr/>
        </p:nvSpPr>
        <p:spPr>
          <a:xfrm>
            <a:off x="5266957" y="5922040"/>
            <a:ext cx="64800" cy="64800"/>
          </a:xfrm>
          <a:prstGeom prst="ellipse">
            <a:avLst/>
          </a:prstGeom>
          <a:gradFill flip="none" rotWithShape="1">
            <a:gsLst>
              <a:gs pos="38000">
                <a:schemeClr val="accent3"/>
              </a:gs>
              <a:gs pos="100000">
                <a:schemeClr val="accent3">
                  <a:lumMod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207" name="椭圆 206">
            <a:extLst>
              <a:ext uri="{FF2B5EF4-FFF2-40B4-BE49-F238E27FC236}">
                <a16:creationId xmlns:a16="http://schemas.microsoft.com/office/drawing/2014/main" id="{C27A6045-DF90-4CB1-B3C7-F44E4178C703}"/>
              </a:ext>
            </a:extLst>
          </p:cNvPr>
          <p:cNvSpPr/>
          <p:nvPr/>
        </p:nvSpPr>
        <p:spPr>
          <a:xfrm>
            <a:off x="6623594" y="6132782"/>
            <a:ext cx="64800" cy="64800"/>
          </a:xfrm>
          <a:prstGeom prst="ellipse">
            <a:avLst/>
          </a:prstGeom>
          <a:gradFill flip="none" rotWithShape="1">
            <a:gsLst>
              <a:gs pos="38000">
                <a:schemeClr val="accent3"/>
              </a:gs>
              <a:gs pos="100000">
                <a:schemeClr val="accent3">
                  <a:lumMod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208" name="椭圆 207">
            <a:extLst>
              <a:ext uri="{FF2B5EF4-FFF2-40B4-BE49-F238E27FC236}">
                <a16:creationId xmlns:a16="http://schemas.microsoft.com/office/drawing/2014/main" id="{BF0371A4-C1EC-4DA6-80DD-934DB680D523}"/>
              </a:ext>
            </a:extLst>
          </p:cNvPr>
          <p:cNvSpPr/>
          <p:nvPr/>
        </p:nvSpPr>
        <p:spPr>
          <a:xfrm>
            <a:off x="6392548" y="5922040"/>
            <a:ext cx="64800" cy="64800"/>
          </a:xfrm>
          <a:prstGeom prst="ellipse">
            <a:avLst/>
          </a:prstGeom>
          <a:gradFill flip="none" rotWithShape="1">
            <a:gsLst>
              <a:gs pos="38000">
                <a:schemeClr val="accent3"/>
              </a:gs>
              <a:gs pos="100000">
                <a:schemeClr val="accent3">
                  <a:lumMod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209" name="椭圆 208">
            <a:extLst>
              <a:ext uri="{FF2B5EF4-FFF2-40B4-BE49-F238E27FC236}">
                <a16:creationId xmlns:a16="http://schemas.microsoft.com/office/drawing/2014/main" id="{70A6993B-4CA3-4315-A8B8-CA92C08E5F35}"/>
              </a:ext>
            </a:extLst>
          </p:cNvPr>
          <p:cNvSpPr/>
          <p:nvPr/>
        </p:nvSpPr>
        <p:spPr>
          <a:xfrm>
            <a:off x="8631810" y="6132782"/>
            <a:ext cx="64800" cy="64800"/>
          </a:xfrm>
          <a:prstGeom prst="ellipse">
            <a:avLst/>
          </a:prstGeom>
          <a:gradFill flip="none" rotWithShape="1">
            <a:gsLst>
              <a:gs pos="38000">
                <a:schemeClr val="accent3"/>
              </a:gs>
              <a:gs pos="100000">
                <a:schemeClr val="accent3">
                  <a:lumMod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210" name="椭圆 209">
            <a:extLst>
              <a:ext uri="{FF2B5EF4-FFF2-40B4-BE49-F238E27FC236}">
                <a16:creationId xmlns:a16="http://schemas.microsoft.com/office/drawing/2014/main" id="{C60ADED8-2B13-438F-8C6C-838DF2D44B29}"/>
              </a:ext>
            </a:extLst>
          </p:cNvPr>
          <p:cNvSpPr/>
          <p:nvPr/>
        </p:nvSpPr>
        <p:spPr>
          <a:xfrm>
            <a:off x="8631810" y="5922040"/>
            <a:ext cx="64800" cy="64800"/>
          </a:xfrm>
          <a:prstGeom prst="ellipse">
            <a:avLst/>
          </a:prstGeom>
          <a:gradFill flip="none" rotWithShape="1">
            <a:gsLst>
              <a:gs pos="38000">
                <a:schemeClr val="accent3"/>
              </a:gs>
              <a:gs pos="100000">
                <a:schemeClr val="accent3">
                  <a:lumMod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211" name="椭圆 210">
            <a:extLst>
              <a:ext uri="{FF2B5EF4-FFF2-40B4-BE49-F238E27FC236}">
                <a16:creationId xmlns:a16="http://schemas.microsoft.com/office/drawing/2014/main" id="{B1B0C3CC-936A-4669-9FD0-D14A12C5B957}"/>
              </a:ext>
            </a:extLst>
          </p:cNvPr>
          <p:cNvSpPr/>
          <p:nvPr/>
        </p:nvSpPr>
        <p:spPr>
          <a:xfrm>
            <a:off x="9990337" y="6132782"/>
            <a:ext cx="64800" cy="64800"/>
          </a:xfrm>
          <a:prstGeom prst="ellipse">
            <a:avLst/>
          </a:prstGeom>
          <a:gradFill flip="none" rotWithShape="1">
            <a:gsLst>
              <a:gs pos="38000">
                <a:schemeClr val="accent3"/>
              </a:gs>
              <a:gs pos="100000">
                <a:schemeClr val="accent3">
                  <a:lumMod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212" name="椭圆 211">
            <a:extLst>
              <a:ext uri="{FF2B5EF4-FFF2-40B4-BE49-F238E27FC236}">
                <a16:creationId xmlns:a16="http://schemas.microsoft.com/office/drawing/2014/main" id="{57F83665-2EA4-45FB-953A-4F0B2E62D7DA}"/>
              </a:ext>
            </a:extLst>
          </p:cNvPr>
          <p:cNvSpPr/>
          <p:nvPr/>
        </p:nvSpPr>
        <p:spPr>
          <a:xfrm>
            <a:off x="9576000" y="5922040"/>
            <a:ext cx="64800" cy="64800"/>
          </a:xfrm>
          <a:prstGeom prst="ellipse">
            <a:avLst/>
          </a:prstGeom>
          <a:gradFill flip="none" rotWithShape="1">
            <a:gsLst>
              <a:gs pos="38000">
                <a:schemeClr val="accent3"/>
              </a:gs>
              <a:gs pos="100000">
                <a:schemeClr val="accent3">
                  <a:lumMod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6758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CA1674D-3A5B-4A34-84C4-DB9766472D26}"/>
              </a:ext>
            </a:extLst>
          </p:cNvPr>
          <p:cNvSpPr/>
          <p:nvPr/>
        </p:nvSpPr>
        <p:spPr>
          <a:xfrm>
            <a:off x="4223792" y="3398876"/>
            <a:ext cx="2160240" cy="2639289"/>
          </a:xfrm>
          <a:custGeom>
            <a:avLst/>
            <a:gdLst>
              <a:gd name="connsiteX0" fmla="*/ 2306127 w 4651053"/>
              <a:gd name="connsiteY0" fmla="*/ 319044 h 5299384"/>
              <a:gd name="connsiteX1" fmla="*/ 2091425 w 4651053"/>
              <a:gd name="connsiteY1" fmla="*/ 471474 h 5299384"/>
              <a:gd name="connsiteX2" fmla="*/ 492791 w 4651053"/>
              <a:gd name="connsiteY2" fmla="*/ 1071467 h 5299384"/>
              <a:gd name="connsiteX3" fmla="*/ 271500 w 4651053"/>
              <a:gd name="connsiteY3" fmla="*/ 1080535 h 5299384"/>
              <a:gd name="connsiteX4" fmla="*/ 246605 w 4651053"/>
              <a:gd name="connsiteY4" fmla="*/ 1227308 h 5299384"/>
              <a:gd name="connsiteX5" fmla="*/ 207182 w 4651053"/>
              <a:gd name="connsiteY5" fmla="*/ 1817708 h 5299384"/>
              <a:gd name="connsiteX6" fmla="*/ 2222483 w 4651053"/>
              <a:gd name="connsiteY6" fmla="*/ 5085233 h 5299384"/>
              <a:gd name="connsiteX7" fmla="*/ 2306130 w 4651053"/>
              <a:gd name="connsiteY7" fmla="*/ 5102101 h 5299384"/>
              <a:gd name="connsiteX8" fmla="*/ 2389777 w 4651053"/>
              <a:gd name="connsiteY8" fmla="*/ 5085233 h 5299384"/>
              <a:gd name="connsiteX9" fmla="*/ 4405077 w 4651053"/>
              <a:gd name="connsiteY9" fmla="*/ 1817708 h 5299384"/>
              <a:gd name="connsiteX10" fmla="*/ 4365656 w 4651053"/>
              <a:gd name="connsiteY10" fmla="*/ 1227308 h 5299384"/>
              <a:gd name="connsiteX11" fmla="*/ 4340760 w 4651053"/>
              <a:gd name="connsiteY11" fmla="*/ 1080535 h 5299384"/>
              <a:gd name="connsiteX12" fmla="*/ 4119464 w 4651053"/>
              <a:gd name="connsiteY12" fmla="*/ 1071467 h 5299384"/>
              <a:gd name="connsiteX13" fmla="*/ 2520828 w 4651053"/>
              <a:gd name="connsiteY13" fmla="*/ 471474 h 5299384"/>
              <a:gd name="connsiteX14" fmla="*/ 2325524 w 4651053"/>
              <a:gd name="connsiteY14" fmla="*/ 0 h 5299384"/>
              <a:gd name="connsiteX15" fmla="*/ 2563401 w 4651053"/>
              <a:gd name="connsiteY15" fmla="*/ 168885 h 5299384"/>
              <a:gd name="connsiteX16" fmla="*/ 4334608 w 4651053"/>
              <a:gd name="connsiteY16" fmla="*/ 833646 h 5299384"/>
              <a:gd name="connsiteX17" fmla="*/ 4579792 w 4651053"/>
              <a:gd name="connsiteY17" fmla="*/ 843694 h 5299384"/>
              <a:gd name="connsiteX18" fmla="*/ 4607376 w 4651053"/>
              <a:gd name="connsiteY18" fmla="*/ 1006311 h 5299384"/>
              <a:gd name="connsiteX19" fmla="*/ 4651053 w 4651053"/>
              <a:gd name="connsiteY19" fmla="*/ 1660444 h 5299384"/>
              <a:gd name="connsiteX20" fmla="*/ 2418204 w 4651053"/>
              <a:gd name="connsiteY20" fmla="*/ 5280695 h 5299384"/>
              <a:gd name="connsiteX21" fmla="*/ 2325527 w 4651053"/>
              <a:gd name="connsiteY21" fmla="*/ 5299384 h 5299384"/>
              <a:gd name="connsiteX22" fmla="*/ 2232851 w 4651053"/>
              <a:gd name="connsiteY22" fmla="*/ 5280695 h 5299384"/>
              <a:gd name="connsiteX23" fmla="*/ 0 w 4651053"/>
              <a:gd name="connsiteY23" fmla="*/ 1660444 h 5299384"/>
              <a:gd name="connsiteX24" fmla="*/ 43678 w 4651053"/>
              <a:gd name="connsiteY24" fmla="*/ 1006311 h 5299384"/>
              <a:gd name="connsiteX25" fmla="*/ 71261 w 4651053"/>
              <a:gd name="connsiteY25" fmla="*/ 843694 h 5299384"/>
              <a:gd name="connsiteX26" fmla="*/ 316440 w 4651053"/>
              <a:gd name="connsiteY26" fmla="*/ 833646 h 5299384"/>
              <a:gd name="connsiteX27" fmla="*/ 2087645 w 4651053"/>
              <a:gd name="connsiteY27" fmla="*/ 168885 h 529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51053" h="5299384">
                <a:moveTo>
                  <a:pt x="2306127" y="319044"/>
                </a:moveTo>
                <a:lnTo>
                  <a:pt x="2091425" y="471474"/>
                </a:lnTo>
                <a:cubicBezTo>
                  <a:pt x="1577593" y="810628"/>
                  <a:pt x="1023428" y="1013573"/>
                  <a:pt x="492791" y="1071467"/>
                </a:cubicBezTo>
                <a:lnTo>
                  <a:pt x="271500" y="1080535"/>
                </a:lnTo>
                <a:lnTo>
                  <a:pt x="246605" y="1227308"/>
                </a:lnTo>
                <a:cubicBezTo>
                  <a:pt x="220701" y="1418937"/>
                  <a:pt x="207182" y="1616237"/>
                  <a:pt x="207182" y="1817708"/>
                </a:cubicBezTo>
                <a:cubicBezTo>
                  <a:pt x="207182" y="3429483"/>
                  <a:pt x="1072354" y="4774229"/>
                  <a:pt x="2222483" y="5085233"/>
                </a:cubicBezTo>
                <a:lnTo>
                  <a:pt x="2306130" y="5102101"/>
                </a:lnTo>
                <a:lnTo>
                  <a:pt x="2389777" y="5085233"/>
                </a:lnTo>
                <a:cubicBezTo>
                  <a:pt x="3539907" y="4774229"/>
                  <a:pt x="4405077" y="3429483"/>
                  <a:pt x="4405077" y="1817708"/>
                </a:cubicBezTo>
                <a:cubicBezTo>
                  <a:pt x="4405077" y="1616237"/>
                  <a:pt x="4391558" y="1418937"/>
                  <a:pt x="4365656" y="1227308"/>
                </a:cubicBezTo>
                <a:lnTo>
                  <a:pt x="4340760" y="1080535"/>
                </a:lnTo>
                <a:lnTo>
                  <a:pt x="4119464" y="1071467"/>
                </a:lnTo>
                <a:cubicBezTo>
                  <a:pt x="3588825" y="1013573"/>
                  <a:pt x="3034662" y="810628"/>
                  <a:pt x="2520828" y="471474"/>
                </a:cubicBezTo>
                <a:close/>
                <a:moveTo>
                  <a:pt x="2325524" y="0"/>
                </a:moveTo>
                <a:lnTo>
                  <a:pt x="2563401" y="168885"/>
                </a:lnTo>
                <a:cubicBezTo>
                  <a:pt x="3132703" y="544650"/>
                  <a:pt x="3746688" y="769503"/>
                  <a:pt x="4334608" y="833646"/>
                </a:cubicBezTo>
                <a:lnTo>
                  <a:pt x="4579792" y="843694"/>
                </a:lnTo>
                <a:lnTo>
                  <a:pt x="4607376" y="1006311"/>
                </a:lnTo>
                <a:cubicBezTo>
                  <a:pt x="4636075" y="1218626"/>
                  <a:pt x="4651053" y="1437224"/>
                  <a:pt x="4651053" y="1660444"/>
                </a:cubicBezTo>
                <a:cubicBezTo>
                  <a:pt x="4651053" y="3446209"/>
                  <a:pt x="3692489" y="4936119"/>
                  <a:pt x="2418204" y="5280695"/>
                </a:cubicBezTo>
                <a:lnTo>
                  <a:pt x="2325527" y="5299384"/>
                </a:lnTo>
                <a:lnTo>
                  <a:pt x="2232851" y="5280695"/>
                </a:lnTo>
                <a:cubicBezTo>
                  <a:pt x="958566" y="4936119"/>
                  <a:pt x="0" y="3446209"/>
                  <a:pt x="0" y="1660444"/>
                </a:cubicBezTo>
                <a:cubicBezTo>
                  <a:pt x="0" y="1437224"/>
                  <a:pt x="14978" y="1218626"/>
                  <a:pt x="43678" y="1006311"/>
                </a:cubicBezTo>
                <a:lnTo>
                  <a:pt x="71261" y="843694"/>
                </a:lnTo>
                <a:lnTo>
                  <a:pt x="316440" y="833646"/>
                </a:lnTo>
                <a:cubicBezTo>
                  <a:pt x="904359" y="769503"/>
                  <a:pt x="1518345" y="544650"/>
                  <a:pt x="2087645" y="168885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rgbClr val="0F7FE6"/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0F7FE6">
                    <a:lumMod val="50000"/>
                    <a:lumOff val="50000"/>
                  </a:srgbClr>
                </a:gs>
                <a:gs pos="83000">
                  <a:srgbClr val="0F7FE6">
                    <a:lumMod val="50000"/>
                    <a:lumOff val="50000"/>
                  </a:srgbClr>
                </a:gs>
                <a:gs pos="100000">
                  <a:srgbClr val="0F7FE6">
                    <a:lumMod val="30000"/>
                    <a:lumOff val="70000"/>
                  </a:srgbClr>
                </a:gs>
              </a:gsLst>
              <a:lin ang="5400000" scaled="1"/>
            </a:gradFill>
          </a:ln>
          <a:scene3d>
            <a:camera prst="orthographicFront"/>
            <a:lightRig rig="threePt" dir="t"/>
          </a:scene3d>
          <a:sp3d extrusionH="120650" contourW="6350" prstMaterial="plastic">
            <a:bevelT h="0"/>
            <a:bevelB h="0"/>
            <a:extrusionClr>
              <a:srgbClr val="BBDDFB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800" dirty="0">
              <a:solidFill>
                <a:prstClr val="white"/>
              </a:solidFill>
              <a:latin typeface="OPPOSans M" panose="00020600040101010101" pitchFamily="18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449AD7A-451F-4337-9019-8450B185DFBE}"/>
              </a:ext>
            </a:extLst>
          </p:cNvPr>
          <p:cNvGrpSpPr/>
          <p:nvPr/>
        </p:nvGrpSpPr>
        <p:grpSpPr>
          <a:xfrm>
            <a:off x="7248128" y="4149080"/>
            <a:ext cx="1500147" cy="1709259"/>
            <a:chOff x="2423592" y="1622085"/>
            <a:chExt cx="3528392" cy="4020230"/>
          </a:xfrm>
          <a:scene3d>
            <a:camera prst="perspectiveContrastingRightFacing">
              <a:rot lat="623785" lon="20400000" rev="213211"/>
            </a:camera>
            <a:lightRig rig="threePt" dir="t"/>
          </a:scene3d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18895E34-8645-4681-8943-FC6D59A4786F}"/>
                </a:ext>
              </a:extLst>
            </p:cNvPr>
            <p:cNvSpPr/>
            <p:nvPr/>
          </p:nvSpPr>
          <p:spPr>
            <a:xfrm>
              <a:off x="2423592" y="1622085"/>
              <a:ext cx="3528392" cy="4020230"/>
            </a:xfrm>
            <a:custGeom>
              <a:avLst/>
              <a:gdLst>
                <a:gd name="connsiteX0" fmla="*/ 1391752 w 2783507"/>
                <a:gd name="connsiteY0" fmla="*/ 0 h 3171514"/>
                <a:gd name="connsiteX1" fmla="*/ 1534114 w 2783507"/>
                <a:gd name="connsiteY1" fmla="*/ 101072 h 3171514"/>
                <a:gd name="connsiteX2" fmla="*/ 2594125 w 2783507"/>
                <a:gd name="connsiteY2" fmla="*/ 498911 h 3171514"/>
                <a:gd name="connsiteX3" fmla="*/ 2740860 w 2783507"/>
                <a:gd name="connsiteY3" fmla="*/ 504924 h 3171514"/>
                <a:gd name="connsiteX4" fmla="*/ 2757368 w 2783507"/>
                <a:gd name="connsiteY4" fmla="*/ 602245 h 3171514"/>
                <a:gd name="connsiteX5" fmla="*/ 2783507 w 2783507"/>
                <a:gd name="connsiteY5" fmla="*/ 993723 h 3171514"/>
                <a:gd name="connsiteX6" fmla="*/ 1447218 w 2783507"/>
                <a:gd name="connsiteY6" fmla="*/ 3160329 h 3171514"/>
                <a:gd name="connsiteX7" fmla="*/ 1391754 w 2783507"/>
                <a:gd name="connsiteY7" fmla="*/ 3171514 h 3171514"/>
                <a:gd name="connsiteX8" fmla="*/ 1336290 w 2783507"/>
                <a:gd name="connsiteY8" fmla="*/ 3160329 h 3171514"/>
                <a:gd name="connsiteX9" fmla="*/ 0 w 2783507"/>
                <a:gd name="connsiteY9" fmla="*/ 993723 h 3171514"/>
                <a:gd name="connsiteX10" fmla="*/ 26140 w 2783507"/>
                <a:gd name="connsiteY10" fmla="*/ 602245 h 3171514"/>
                <a:gd name="connsiteX11" fmla="*/ 42647 w 2783507"/>
                <a:gd name="connsiteY11" fmla="*/ 504924 h 3171514"/>
                <a:gd name="connsiteX12" fmla="*/ 189379 w 2783507"/>
                <a:gd name="connsiteY12" fmla="*/ 498911 h 3171514"/>
                <a:gd name="connsiteX13" fmla="*/ 1249389 w 2783507"/>
                <a:gd name="connsiteY13" fmla="*/ 101072 h 317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83507" h="3171514">
                  <a:moveTo>
                    <a:pt x="1391752" y="0"/>
                  </a:moveTo>
                  <a:lnTo>
                    <a:pt x="1534114" y="101072"/>
                  </a:lnTo>
                  <a:cubicBezTo>
                    <a:pt x="1874823" y="325956"/>
                    <a:pt x="2242273" y="460523"/>
                    <a:pt x="2594125" y="498911"/>
                  </a:cubicBezTo>
                  <a:lnTo>
                    <a:pt x="2740860" y="504924"/>
                  </a:lnTo>
                  <a:lnTo>
                    <a:pt x="2757368" y="602245"/>
                  </a:lnTo>
                  <a:cubicBezTo>
                    <a:pt x="2774543" y="729309"/>
                    <a:pt x="2783507" y="860133"/>
                    <a:pt x="2783507" y="993723"/>
                  </a:cubicBezTo>
                  <a:cubicBezTo>
                    <a:pt x="2783507" y="2062447"/>
                    <a:pt x="2209837" y="2954111"/>
                    <a:pt x="1447218" y="3160329"/>
                  </a:cubicBezTo>
                  <a:lnTo>
                    <a:pt x="1391754" y="3171514"/>
                  </a:lnTo>
                  <a:lnTo>
                    <a:pt x="1336290" y="3160329"/>
                  </a:lnTo>
                  <a:cubicBezTo>
                    <a:pt x="573671" y="2954111"/>
                    <a:pt x="0" y="2062447"/>
                    <a:pt x="0" y="993723"/>
                  </a:cubicBezTo>
                  <a:cubicBezTo>
                    <a:pt x="0" y="860133"/>
                    <a:pt x="8964" y="729309"/>
                    <a:pt x="26140" y="602245"/>
                  </a:cubicBezTo>
                  <a:lnTo>
                    <a:pt x="42647" y="504924"/>
                  </a:lnTo>
                  <a:lnTo>
                    <a:pt x="189379" y="498911"/>
                  </a:lnTo>
                  <a:cubicBezTo>
                    <a:pt x="541230" y="460523"/>
                    <a:pt x="908681" y="325956"/>
                    <a:pt x="1249389" y="10107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rgbClr val="0F7FE6"/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rgbClr val="0F7FE6">
                      <a:lumMod val="50000"/>
                      <a:lumOff val="50000"/>
                    </a:srgbClr>
                  </a:gs>
                  <a:gs pos="83000">
                    <a:srgbClr val="0F7FE6">
                      <a:lumMod val="50000"/>
                      <a:lumOff val="50000"/>
                    </a:srgbClr>
                  </a:gs>
                  <a:gs pos="100000">
                    <a:srgbClr val="0F7FE6">
                      <a:lumMod val="30000"/>
                      <a:lumOff val="70000"/>
                    </a:srgbClr>
                  </a:gs>
                </a:gsLst>
                <a:lin ang="5400000" scaled="1"/>
              </a:gradFill>
            </a:ln>
            <a:sp3d extrusionH="120650" contourW="6350" prstMaterial="plastic">
              <a:bevelT h="0"/>
              <a:bevelB h="0"/>
              <a:extrusionClr>
                <a:srgbClr val="BBDDFB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 dirty="0">
                <a:solidFill>
                  <a:prstClr val="white"/>
                </a:solidFill>
                <a:latin typeface="OPPOSans M" panose="00020600040101010101" pitchFamily="18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1228E3F8-E99A-45E5-9E96-953900BBCE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580765" y="1864119"/>
              <a:ext cx="3184616" cy="3654493"/>
            </a:xfrm>
            <a:custGeom>
              <a:avLst/>
              <a:gdLst>
                <a:gd name="connsiteX0" fmla="*/ 1592307 w 3184616"/>
                <a:gd name="connsiteY0" fmla="*/ 0 h 3654493"/>
                <a:gd name="connsiteX1" fmla="*/ 1755184 w 3184616"/>
                <a:gd name="connsiteY1" fmla="*/ 116465 h 3654493"/>
                <a:gd name="connsiteX2" fmla="*/ 2967944 w 3184616"/>
                <a:gd name="connsiteY2" fmla="*/ 574889 h 3654493"/>
                <a:gd name="connsiteX3" fmla="*/ 3135824 w 3184616"/>
                <a:gd name="connsiteY3" fmla="*/ 581817 h 3654493"/>
                <a:gd name="connsiteX4" fmla="*/ 3154710 w 3184616"/>
                <a:gd name="connsiteY4" fmla="*/ 693959 h 3654493"/>
                <a:gd name="connsiteX5" fmla="*/ 3184616 w 3184616"/>
                <a:gd name="connsiteY5" fmla="*/ 1145054 h 3654493"/>
                <a:gd name="connsiteX6" fmla="*/ 1655765 w 3184616"/>
                <a:gd name="connsiteY6" fmla="*/ 3641605 h 3654493"/>
                <a:gd name="connsiteX7" fmla="*/ 1592309 w 3184616"/>
                <a:gd name="connsiteY7" fmla="*/ 3654493 h 3654493"/>
                <a:gd name="connsiteX8" fmla="*/ 1528853 w 3184616"/>
                <a:gd name="connsiteY8" fmla="*/ 3641605 h 3654493"/>
                <a:gd name="connsiteX9" fmla="*/ 0 w 3184616"/>
                <a:gd name="connsiteY9" fmla="*/ 1145054 h 3654493"/>
                <a:gd name="connsiteX10" fmla="*/ 29907 w 3184616"/>
                <a:gd name="connsiteY10" fmla="*/ 693959 h 3654493"/>
                <a:gd name="connsiteX11" fmla="*/ 48793 w 3184616"/>
                <a:gd name="connsiteY11" fmla="*/ 581817 h 3654493"/>
                <a:gd name="connsiteX12" fmla="*/ 216669 w 3184616"/>
                <a:gd name="connsiteY12" fmla="*/ 574889 h 3654493"/>
                <a:gd name="connsiteX13" fmla="*/ 1429429 w 3184616"/>
                <a:gd name="connsiteY13" fmla="*/ 116465 h 3654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84616" h="3654493">
                  <a:moveTo>
                    <a:pt x="1592307" y="0"/>
                  </a:moveTo>
                  <a:lnTo>
                    <a:pt x="1755184" y="116465"/>
                  </a:lnTo>
                  <a:cubicBezTo>
                    <a:pt x="2144989" y="375595"/>
                    <a:pt x="2565390" y="530655"/>
                    <a:pt x="2967944" y="574889"/>
                  </a:cubicBezTo>
                  <a:lnTo>
                    <a:pt x="3135824" y="581817"/>
                  </a:lnTo>
                  <a:lnTo>
                    <a:pt x="3154710" y="693959"/>
                  </a:lnTo>
                  <a:cubicBezTo>
                    <a:pt x="3174361" y="840374"/>
                    <a:pt x="3184616" y="991120"/>
                    <a:pt x="3184616" y="1145054"/>
                  </a:cubicBezTo>
                  <a:cubicBezTo>
                    <a:pt x="3184616" y="2376530"/>
                    <a:pt x="2528279" y="3403983"/>
                    <a:pt x="1655765" y="3641605"/>
                  </a:cubicBezTo>
                  <a:lnTo>
                    <a:pt x="1592309" y="3654493"/>
                  </a:lnTo>
                  <a:lnTo>
                    <a:pt x="1528853" y="3641605"/>
                  </a:lnTo>
                  <a:cubicBezTo>
                    <a:pt x="656339" y="3403983"/>
                    <a:pt x="0" y="2376530"/>
                    <a:pt x="0" y="1145054"/>
                  </a:cubicBezTo>
                  <a:cubicBezTo>
                    <a:pt x="0" y="991120"/>
                    <a:pt x="10255" y="840374"/>
                    <a:pt x="29907" y="693959"/>
                  </a:cubicBezTo>
                  <a:lnTo>
                    <a:pt x="48793" y="581817"/>
                  </a:lnTo>
                  <a:lnTo>
                    <a:pt x="216669" y="574889"/>
                  </a:lnTo>
                  <a:cubicBezTo>
                    <a:pt x="619222" y="530655"/>
                    <a:pt x="1039624" y="375595"/>
                    <a:pt x="1429429" y="116465"/>
                  </a:cubicBezTo>
                  <a:close/>
                </a:path>
              </a:pathLst>
            </a:cu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706B1B0-34E2-4FD8-86C9-A4D4F934AD3F}"/>
              </a:ext>
            </a:extLst>
          </p:cNvPr>
          <p:cNvGrpSpPr/>
          <p:nvPr/>
        </p:nvGrpSpPr>
        <p:grpSpPr>
          <a:xfrm>
            <a:off x="839416" y="3194482"/>
            <a:ext cx="2592289" cy="2953639"/>
            <a:chOff x="839416" y="2492896"/>
            <a:chExt cx="3208043" cy="36552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BEA91EF-2F16-46A5-A8B2-6D790D160BB2}"/>
                </a:ext>
              </a:extLst>
            </p:cNvPr>
            <p:cNvSpPr/>
            <p:nvPr/>
          </p:nvSpPr>
          <p:spPr>
            <a:xfrm>
              <a:off x="839416" y="2492896"/>
              <a:ext cx="3208043" cy="3655226"/>
            </a:xfrm>
            <a:custGeom>
              <a:avLst/>
              <a:gdLst>
                <a:gd name="connsiteX0" fmla="*/ 1391752 w 2783507"/>
                <a:gd name="connsiteY0" fmla="*/ 0 h 3171514"/>
                <a:gd name="connsiteX1" fmla="*/ 1534114 w 2783507"/>
                <a:gd name="connsiteY1" fmla="*/ 101072 h 3171514"/>
                <a:gd name="connsiteX2" fmla="*/ 2594125 w 2783507"/>
                <a:gd name="connsiteY2" fmla="*/ 498911 h 3171514"/>
                <a:gd name="connsiteX3" fmla="*/ 2740860 w 2783507"/>
                <a:gd name="connsiteY3" fmla="*/ 504924 h 3171514"/>
                <a:gd name="connsiteX4" fmla="*/ 2757368 w 2783507"/>
                <a:gd name="connsiteY4" fmla="*/ 602245 h 3171514"/>
                <a:gd name="connsiteX5" fmla="*/ 2783507 w 2783507"/>
                <a:gd name="connsiteY5" fmla="*/ 993723 h 3171514"/>
                <a:gd name="connsiteX6" fmla="*/ 1447218 w 2783507"/>
                <a:gd name="connsiteY6" fmla="*/ 3160329 h 3171514"/>
                <a:gd name="connsiteX7" fmla="*/ 1391754 w 2783507"/>
                <a:gd name="connsiteY7" fmla="*/ 3171514 h 3171514"/>
                <a:gd name="connsiteX8" fmla="*/ 1336290 w 2783507"/>
                <a:gd name="connsiteY8" fmla="*/ 3160329 h 3171514"/>
                <a:gd name="connsiteX9" fmla="*/ 0 w 2783507"/>
                <a:gd name="connsiteY9" fmla="*/ 993723 h 3171514"/>
                <a:gd name="connsiteX10" fmla="*/ 26140 w 2783507"/>
                <a:gd name="connsiteY10" fmla="*/ 602245 h 3171514"/>
                <a:gd name="connsiteX11" fmla="*/ 42647 w 2783507"/>
                <a:gd name="connsiteY11" fmla="*/ 504924 h 3171514"/>
                <a:gd name="connsiteX12" fmla="*/ 189379 w 2783507"/>
                <a:gd name="connsiteY12" fmla="*/ 498911 h 3171514"/>
                <a:gd name="connsiteX13" fmla="*/ 1249389 w 2783507"/>
                <a:gd name="connsiteY13" fmla="*/ 101072 h 317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83507" h="3171514">
                  <a:moveTo>
                    <a:pt x="1391752" y="0"/>
                  </a:moveTo>
                  <a:lnTo>
                    <a:pt x="1534114" y="101072"/>
                  </a:lnTo>
                  <a:cubicBezTo>
                    <a:pt x="1874823" y="325956"/>
                    <a:pt x="2242273" y="460523"/>
                    <a:pt x="2594125" y="498911"/>
                  </a:cubicBezTo>
                  <a:lnTo>
                    <a:pt x="2740860" y="504924"/>
                  </a:lnTo>
                  <a:lnTo>
                    <a:pt x="2757368" y="602245"/>
                  </a:lnTo>
                  <a:cubicBezTo>
                    <a:pt x="2774543" y="729309"/>
                    <a:pt x="2783507" y="860133"/>
                    <a:pt x="2783507" y="993723"/>
                  </a:cubicBezTo>
                  <a:cubicBezTo>
                    <a:pt x="2783507" y="2062447"/>
                    <a:pt x="2209837" y="2954111"/>
                    <a:pt x="1447218" y="3160329"/>
                  </a:cubicBezTo>
                  <a:lnTo>
                    <a:pt x="1391754" y="3171514"/>
                  </a:lnTo>
                  <a:lnTo>
                    <a:pt x="1336290" y="3160329"/>
                  </a:lnTo>
                  <a:cubicBezTo>
                    <a:pt x="573671" y="2954111"/>
                    <a:pt x="0" y="2062447"/>
                    <a:pt x="0" y="993723"/>
                  </a:cubicBezTo>
                  <a:cubicBezTo>
                    <a:pt x="0" y="860133"/>
                    <a:pt x="8964" y="729309"/>
                    <a:pt x="26140" y="602245"/>
                  </a:cubicBezTo>
                  <a:lnTo>
                    <a:pt x="42647" y="504924"/>
                  </a:lnTo>
                  <a:lnTo>
                    <a:pt x="189379" y="498911"/>
                  </a:lnTo>
                  <a:cubicBezTo>
                    <a:pt x="541230" y="460523"/>
                    <a:pt x="908681" y="325956"/>
                    <a:pt x="1249389" y="101072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rgbClr val="0F7FE6">
                      <a:lumMod val="50000"/>
                      <a:lumOff val="50000"/>
                    </a:srgbClr>
                  </a:gs>
                  <a:gs pos="83000">
                    <a:srgbClr val="0F7FE6">
                      <a:lumMod val="50000"/>
                      <a:lumOff val="50000"/>
                    </a:srgbClr>
                  </a:gs>
                  <a:gs pos="100000">
                    <a:srgbClr val="0F7FE6">
                      <a:lumMod val="30000"/>
                      <a:lumOff val="70000"/>
                    </a:srgbClr>
                  </a:gs>
                </a:gsLst>
                <a:lin ang="5400000" scaled="1"/>
              </a:gradFill>
            </a:ln>
            <a:scene3d>
              <a:camera prst="orthographicFront"/>
              <a:lightRig rig="threePt" dir="t"/>
            </a:scene3d>
            <a:sp3d extrusionH="120650" contourW="6350" prstMaterial="plastic">
              <a:bevelT h="0"/>
              <a:bevelB h="0"/>
              <a:extrusionClr>
                <a:srgbClr val="BBDDFB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 dirty="0">
                <a:solidFill>
                  <a:prstClr val="white"/>
                </a:solidFill>
                <a:latin typeface="OPPOSans M" panose="00020600040101010101" pitchFamily="18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B23C23E-C97A-4021-A75D-F5E77AED9C9F}"/>
                </a:ext>
              </a:extLst>
            </p:cNvPr>
            <p:cNvSpPr/>
            <p:nvPr/>
          </p:nvSpPr>
          <p:spPr>
            <a:xfrm>
              <a:off x="982319" y="2712955"/>
              <a:ext cx="2895479" cy="3299092"/>
            </a:xfrm>
            <a:custGeom>
              <a:avLst/>
              <a:gdLst>
                <a:gd name="connsiteX0" fmla="*/ 1391752 w 2783507"/>
                <a:gd name="connsiteY0" fmla="*/ 0 h 3171514"/>
                <a:gd name="connsiteX1" fmla="*/ 1534114 w 2783507"/>
                <a:gd name="connsiteY1" fmla="*/ 101072 h 3171514"/>
                <a:gd name="connsiteX2" fmla="*/ 2594125 w 2783507"/>
                <a:gd name="connsiteY2" fmla="*/ 498911 h 3171514"/>
                <a:gd name="connsiteX3" fmla="*/ 2740860 w 2783507"/>
                <a:gd name="connsiteY3" fmla="*/ 504924 h 3171514"/>
                <a:gd name="connsiteX4" fmla="*/ 2757368 w 2783507"/>
                <a:gd name="connsiteY4" fmla="*/ 602245 h 3171514"/>
                <a:gd name="connsiteX5" fmla="*/ 2783507 w 2783507"/>
                <a:gd name="connsiteY5" fmla="*/ 993723 h 3171514"/>
                <a:gd name="connsiteX6" fmla="*/ 1447218 w 2783507"/>
                <a:gd name="connsiteY6" fmla="*/ 3160329 h 3171514"/>
                <a:gd name="connsiteX7" fmla="*/ 1391754 w 2783507"/>
                <a:gd name="connsiteY7" fmla="*/ 3171514 h 3171514"/>
                <a:gd name="connsiteX8" fmla="*/ 1336290 w 2783507"/>
                <a:gd name="connsiteY8" fmla="*/ 3160329 h 3171514"/>
                <a:gd name="connsiteX9" fmla="*/ 0 w 2783507"/>
                <a:gd name="connsiteY9" fmla="*/ 993723 h 3171514"/>
                <a:gd name="connsiteX10" fmla="*/ 26140 w 2783507"/>
                <a:gd name="connsiteY10" fmla="*/ 602245 h 3171514"/>
                <a:gd name="connsiteX11" fmla="*/ 42647 w 2783507"/>
                <a:gd name="connsiteY11" fmla="*/ 504924 h 3171514"/>
                <a:gd name="connsiteX12" fmla="*/ 189379 w 2783507"/>
                <a:gd name="connsiteY12" fmla="*/ 498911 h 3171514"/>
                <a:gd name="connsiteX13" fmla="*/ 1249389 w 2783507"/>
                <a:gd name="connsiteY13" fmla="*/ 101072 h 317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83507" h="3171514">
                  <a:moveTo>
                    <a:pt x="1391752" y="0"/>
                  </a:moveTo>
                  <a:lnTo>
                    <a:pt x="1534114" y="101072"/>
                  </a:lnTo>
                  <a:cubicBezTo>
                    <a:pt x="1874823" y="325956"/>
                    <a:pt x="2242273" y="460523"/>
                    <a:pt x="2594125" y="498911"/>
                  </a:cubicBezTo>
                  <a:lnTo>
                    <a:pt x="2740860" y="504924"/>
                  </a:lnTo>
                  <a:lnTo>
                    <a:pt x="2757368" y="602245"/>
                  </a:lnTo>
                  <a:cubicBezTo>
                    <a:pt x="2774543" y="729309"/>
                    <a:pt x="2783507" y="860133"/>
                    <a:pt x="2783507" y="993723"/>
                  </a:cubicBezTo>
                  <a:cubicBezTo>
                    <a:pt x="2783507" y="2062447"/>
                    <a:pt x="2209837" y="2954111"/>
                    <a:pt x="1447218" y="3160329"/>
                  </a:cubicBezTo>
                  <a:lnTo>
                    <a:pt x="1391754" y="3171514"/>
                  </a:lnTo>
                  <a:lnTo>
                    <a:pt x="1336290" y="3160329"/>
                  </a:lnTo>
                  <a:cubicBezTo>
                    <a:pt x="573671" y="2954111"/>
                    <a:pt x="0" y="2062447"/>
                    <a:pt x="0" y="993723"/>
                  </a:cubicBezTo>
                  <a:cubicBezTo>
                    <a:pt x="0" y="860133"/>
                    <a:pt x="8964" y="729309"/>
                    <a:pt x="26140" y="602245"/>
                  </a:cubicBezTo>
                  <a:lnTo>
                    <a:pt x="42647" y="504924"/>
                  </a:lnTo>
                  <a:lnTo>
                    <a:pt x="189379" y="498911"/>
                  </a:lnTo>
                  <a:cubicBezTo>
                    <a:pt x="541230" y="460523"/>
                    <a:pt x="908681" y="325956"/>
                    <a:pt x="1249389" y="101072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rgbClr val="0F7FE6">
                      <a:lumMod val="50000"/>
                      <a:lumOff val="50000"/>
                    </a:srgbClr>
                  </a:gs>
                  <a:gs pos="83000">
                    <a:srgbClr val="0F7FE6">
                      <a:lumMod val="50000"/>
                      <a:lumOff val="50000"/>
                    </a:srgbClr>
                  </a:gs>
                  <a:gs pos="100000">
                    <a:srgbClr val="0F7FE6">
                      <a:lumMod val="30000"/>
                      <a:lumOff val="70000"/>
                    </a:srgbClr>
                  </a:gs>
                </a:gsLst>
                <a:lin ang="5400000" scaled="1"/>
              </a:gradFill>
            </a:ln>
            <a:scene3d>
              <a:camera prst="orthographicFront"/>
              <a:lightRig rig="threePt" dir="t"/>
            </a:scene3d>
            <a:sp3d extrusionH="120650" contourW="6350" prstMaterial="plastic">
              <a:bevelT h="0"/>
              <a:bevelB h="0"/>
              <a:extrusionClr>
                <a:srgbClr val="BBDDFB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 dirty="0">
                <a:solidFill>
                  <a:prstClr val="white"/>
                </a:solidFill>
                <a:latin typeface="OPPOSans M" panose="00020600040101010101" pitchFamily="18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969257C8-5629-4400-B1EE-367CD37625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5681" y="1556792"/>
            <a:ext cx="3547562" cy="360040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3C87ACB9-901A-40AF-AF66-B364E60A7BE6}"/>
              </a:ext>
            </a:extLst>
          </p:cNvPr>
          <p:cNvSpPr/>
          <p:nvPr/>
        </p:nvSpPr>
        <p:spPr>
          <a:xfrm>
            <a:off x="273584" y="278356"/>
            <a:ext cx="2592288" cy="2592288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ABE035C-6E2A-4FAF-B8C5-3F29FADED33C}"/>
              </a:ext>
            </a:extLst>
          </p:cNvPr>
          <p:cNvSpPr/>
          <p:nvPr/>
        </p:nvSpPr>
        <p:spPr>
          <a:xfrm>
            <a:off x="6768295" y="546100"/>
            <a:ext cx="2592288" cy="259228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547C238-47B1-4CF0-98D1-AAEBB99C72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975"/>
          <a:stretch/>
        </p:blipFill>
        <p:spPr>
          <a:xfrm>
            <a:off x="9594879" y="1412775"/>
            <a:ext cx="2597121" cy="36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993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D9B9629D-B975-4BE7-BC12-6B5A4E6764B9}"/>
              </a:ext>
            </a:extLst>
          </p:cNvPr>
          <p:cNvSpPr>
            <a:spLocks/>
          </p:cNvSpPr>
          <p:nvPr/>
        </p:nvSpPr>
        <p:spPr>
          <a:xfrm>
            <a:off x="748699" y="2492896"/>
            <a:ext cx="5131276" cy="3600400"/>
          </a:xfrm>
          <a:custGeom>
            <a:avLst/>
            <a:gdLst>
              <a:gd name="connsiteX0" fmla="*/ 0 w 5131276"/>
              <a:gd name="connsiteY0" fmla="*/ 0 h 3600400"/>
              <a:gd name="connsiteX1" fmla="*/ 5131276 w 5131276"/>
              <a:gd name="connsiteY1" fmla="*/ 0 h 3600400"/>
              <a:gd name="connsiteX2" fmla="*/ 5131276 w 5131276"/>
              <a:gd name="connsiteY2" fmla="*/ 655678 h 3600400"/>
              <a:gd name="connsiteX3" fmla="*/ 5072456 w 5131276"/>
              <a:gd name="connsiteY3" fmla="*/ 667553 h 3600400"/>
              <a:gd name="connsiteX4" fmla="*/ 4979053 w 5131276"/>
              <a:gd name="connsiteY4" fmla="*/ 808465 h 3600400"/>
              <a:gd name="connsiteX5" fmla="*/ 5072456 w 5131276"/>
              <a:gd name="connsiteY5" fmla="*/ 949377 h 3600400"/>
              <a:gd name="connsiteX6" fmla="*/ 5131276 w 5131276"/>
              <a:gd name="connsiteY6" fmla="*/ 961252 h 3600400"/>
              <a:gd name="connsiteX7" fmla="*/ 5131276 w 5131276"/>
              <a:gd name="connsiteY7" fmla="*/ 3600400 h 3600400"/>
              <a:gd name="connsiteX8" fmla="*/ 0 w 5131276"/>
              <a:gd name="connsiteY8" fmla="*/ 3600400 h 3600400"/>
              <a:gd name="connsiteX9" fmla="*/ 0 w 5131276"/>
              <a:gd name="connsiteY9" fmla="*/ 961395 h 3600400"/>
              <a:gd name="connsiteX10" fmla="*/ 59527 w 5131276"/>
              <a:gd name="connsiteY10" fmla="*/ 949377 h 3600400"/>
              <a:gd name="connsiteX11" fmla="*/ 152930 w 5131276"/>
              <a:gd name="connsiteY11" fmla="*/ 808465 h 3600400"/>
              <a:gd name="connsiteX12" fmla="*/ 59527 w 5131276"/>
              <a:gd name="connsiteY12" fmla="*/ 667553 h 3600400"/>
              <a:gd name="connsiteX13" fmla="*/ 0 w 5131276"/>
              <a:gd name="connsiteY13" fmla="*/ 655535 h 36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131276" h="3600400">
                <a:moveTo>
                  <a:pt x="0" y="0"/>
                </a:moveTo>
                <a:lnTo>
                  <a:pt x="5131276" y="0"/>
                </a:lnTo>
                <a:lnTo>
                  <a:pt x="5131276" y="655678"/>
                </a:lnTo>
                <a:lnTo>
                  <a:pt x="5072456" y="667553"/>
                </a:lnTo>
                <a:cubicBezTo>
                  <a:pt x="5017567" y="690769"/>
                  <a:pt x="4979053" y="745119"/>
                  <a:pt x="4979053" y="808465"/>
                </a:cubicBezTo>
                <a:cubicBezTo>
                  <a:pt x="4979053" y="871811"/>
                  <a:pt x="5017567" y="926161"/>
                  <a:pt x="5072456" y="949377"/>
                </a:cubicBezTo>
                <a:lnTo>
                  <a:pt x="5131276" y="961252"/>
                </a:lnTo>
                <a:lnTo>
                  <a:pt x="5131276" y="3600400"/>
                </a:lnTo>
                <a:lnTo>
                  <a:pt x="0" y="3600400"/>
                </a:lnTo>
                <a:lnTo>
                  <a:pt x="0" y="961395"/>
                </a:lnTo>
                <a:lnTo>
                  <a:pt x="59527" y="949377"/>
                </a:lnTo>
                <a:cubicBezTo>
                  <a:pt x="114416" y="926161"/>
                  <a:pt x="152930" y="871811"/>
                  <a:pt x="152930" y="808465"/>
                </a:cubicBezTo>
                <a:cubicBezTo>
                  <a:pt x="152930" y="745119"/>
                  <a:pt x="114416" y="690769"/>
                  <a:pt x="59527" y="667553"/>
                </a:cubicBezTo>
                <a:lnTo>
                  <a:pt x="0" y="655535"/>
                </a:lnTo>
                <a:close/>
              </a:path>
            </a:pathLst>
          </a:custGeom>
          <a:solidFill>
            <a:srgbClr val="FFFFFF">
              <a:alpha val="97000"/>
            </a:srgbClr>
          </a:solidFill>
          <a:ln w="12700" cap="flat" cmpd="sng" algn="ctr">
            <a:gradFill>
              <a:gsLst>
                <a:gs pos="0">
                  <a:srgbClr val="0D73BB">
                    <a:lumMod val="5000"/>
                    <a:lumOff val="95000"/>
                  </a:srgbClr>
                </a:gs>
                <a:gs pos="100000">
                  <a:srgbClr val="3053FF">
                    <a:lumMod val="60000"/>
                    <a:lumOff val="40000"/>
                  </a:srgbClr>
                </a:gs>
              </a:gsLst>
              <a:lin ang="2700000" scaled="0"/>
            </a:gradFill>
            <a:prstDash val="solid"/>
            <a:miter lim="800000"/>
          </a:ln>
          <a:effectLst/>
          <a:sp3d/>
        </p:spPr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OPPOSans M"/>
              <a:ea typeface="OPPOSans M"/>
              <a:cs typeface="Arial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FC14551-3852-4F79-A98E-E2B5A03AE23A}"/>
              </a:ext>
            </a:extLst>
          </p:cNvPr>
          <p:cNvCxnSpPr>
            <a:cxnSpLocks/>
          </p:cNvCxnSpPr>
          <p:nvPr/>
        </p:nvCxnSpPr>
        <p:spPr>
          <a:xfrm rot="10800000">
            <a:off x="2006802" y="3284985"/>
            <a:ext cx="2615071" cy="0"/>
          </a:xfrm>
          <a:prstGeom prst="line">
            <a:avLst/>
          </a:prstGeom>
          <a:ln w="12700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表格 23">
            <a:extLst>
              <a:ext uri="{FF2B5EF4-FFF2-40B4-BE49-F238E27FC236}">
                <a16:creationId xmlns:a16="http://schemas.microsoft.com/office/drawing/2014/main" id="{2FC07C5E-3B95-4948-A16F-207EC14AFE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391054"/>
              </p:ext>
            </p:extLst>
          </p:nvPr>
        </p:nvGraphicFramePr>
        <p:xfrm>
          <a:off x="971120" y="3490314"/>
          <a:ext cx="4764839" cy="2365682"/>
        </p:xfrm>
        <a:graphic>
          <a:graphicData uri="http://schemas.openxmlformats.org/drawingml/2006/table">
            <a:tbl>
              <a:tblPr firstRow="1" bandRow="1"/>
              <a:tblGrid>
                <a:gridCol w="1596488">
                  <a:extLst>
                    <a:ext uri="{9D8B030D-6E8A-4147-A177-3AD203B41FA5}">
                      <a16:colId xmlns:a16="http://schemas.microsoft.com/office/drawing/2014/main" val="1488768754"/>
                    </a:ext>
                  </a:extLst>
                </a:gridCol>
                <a:gridCol w="1056117">
                  <a:extLst>
                    <a:ext uri="{9D8B030D-6E8A-4147-A177-3AD203B41FA5}">
                      <a16:colId xmlns:a16="http://schemas.microsoft.com/office/drawing/2014/main" val="2379746897"/>
                    </a:ext>
                  </a:extLst>
                </a:gridCol>
                <a:gridCol w="1056117">
                  <a:extLst>
                    <a:ext uri="{9D8B030D-6E8A-4147-A177-3AD203B41FA5}">
                      <a16:colId xmlns:a16="http://schemas.microsoft.com/office/drawing/2014/main" val="1450577832"/>
                    </a:ext>
                  </a:extLst>
                </a:gridCol>
                <a:gridCol w="1056117">
                  <a:extLst>
                    <a:ext uri="{9D8B030D-6E8A-4147-A177-3AD203B41FA5}">
                      <a16:colId xmlns:a16="http://schemas.microsoft.com/office/drawing/2014/main" val="2478260727"/>
                    </a:ext>
                  </a:extLst>
                </a:gridCol>
              </a:tblGrid>
              <a:tr h="3540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kern="1200" dirty="0">
                          <a:solidFill>
                            <a:srgbClr val="0F7FE6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服务项目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kern="1200" dirty="0">
                          <a:solidFill>
                            <a:srgbClr val="0F7FE6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服务</a:t>
                      </a:r>
                      <a:r>
                        <a:rPr lang="en-US" sz="1200" kern="1200" dirty="0">
                          <a:solidFill>
                            <a:srgbClr val="0F7FE6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A</a:t>
                      </a:r>
                      <a:r>
                        <a:rPr lang="zh-CN" altLang="en-US" sz="1200" kern="1200" dirty="0">
                          <a:solidFill>
                            <a:srgbClr val="0F7FE6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计划</a:t>
                      </a:r>
                    </a:p>
                    <a:p>
                      <a:pPr algn="ctr"/>
                      <a:r>
                        <a:rPr lang="zh-CN" sz="800" kern="0" dirty="0">
                          <a:solidFill>
                            <a:srgbClr val="0F7FE6"/>
                          </a:solidFill>
                          <a:effectLst/>
                          <a:latin typeface="OPPOSans M" panose="00020600040101010101" pitchFamily="18" charset="-122"/>
                        </a:rPr>
                        <a:t>（托管服务模式）</a:t>
                      </a:r>
                      <a:endParaRPr lang="zh-CN" sz="1000" b="0" kern="100" dirty="0">
                        <a:solidFill>
                          <a:srgbClr val="0F7F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kern="1200" dirty="0">
                          <a:solidFill>
                            <a:srgbClr val="0F7FE6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服务</a:t>
                      </a:r>
                      <a:r>
                        <a:rPr lang="en-US" sz="1200" kern="1200" dirty="0">
                          <a:solidFill>
                            <a:srgbClr val="0F7FE6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B</a:t>
                      </a:r>
                      <a:r>
                        <a:rPr lang="zh-CN" altLang="en-US" sz="1200" kern="1200" dirty="0">
                          <a:solidFill>
                            <a:srgbClr val="0F7FE6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计划</a:t>
                      </a:r>
                    </a:p>
                    <a:p>
                      <a:pPr algn="ctr"/>
                      <a:r>
                        <a:rPr lang="zh-CN" sz="800" kern="0" dirty="0">
                          <a:solidFill>
                            <a:srgbClr val="0F7FE6"/>
                          </a:solidFill>
                          <a:effectLst/>
                          <a:latin typeface="OPPOSans M" panose="00020600040101010101" pitchFamily="18" charset="-122"/>
                        </a:rPr>
                        <a:t>（服务延保模式）</a:t>
                      </a:r>
                      <a:endParaRPr lang="zh-CN" sz="1000" b="0" kern="100" dirty="0">
                        <a:solidFill>
                          <a:srgbClr val="0F7F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kern="1200" dirty="0">
                          <a:solidFill>
                            <a:srgbClr val="0F7FE6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服务</a:t>
                      </a:r>
                      <a:r>
                        <a:rPr lang="en-US" sz="1200" kern="1200" dirty="0">
                          <a:solidFill>
                            <a:srgbClr val="0F7FE6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C</a:t>
                      </a:r>
                      <a:r>
                        <a:rPr lang="zh-CN" altLang="en-US" sz="1200" kern="1200" dirty="0">
                          <a:solidFill>
                            <a:srgbClr val="0F7FE6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计划</a:t>
                      </a:r>
                      <a:br>
                        <a:rPr lang="en-US" sz="1000" kern="0" dirty="0">
                          <a:solidFill>
                            <a:srgbClr val="0F7FE6"/>
                          </a:solidFill>
                          <a:effectLst/>
                          <a:latin typeface="OPPOSans M" panose="00020600040101010101" pitchFamily="18" charset="-122"/>
                        </a:rPr>
                      </a:br>
                      <a:r>
                        <a:rPr lang="zh-CN" sz="800" kern="0" dirty="0">
                          <a:solidFill>
                            <a:srgbClr val="0F7FE6"/>
                          </a:solidFill>
                          <a:effectLst/>
                          <a:latin typeface="OPPOSans M" panose="00020600040101010101" pitchFamily="18" charset="-122"/>
                        </a:rPr>
                        <a:t>（保养维护模式）</a:t>
                      </a:r>
                      <a:endParaRPr lang="zh-CN" sz="1100" b="0" kern="100" dirty="0">
                        <a:solidFill>
                          <a:srgbClr val="0F7F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505726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/>
                      <a:r>
                        <a:rPr lang="zh-CN" sz="1000" kern="100" dirty="0">
                          <a:solidFill>
                            <a:srgbClr val="0F7FE6"/>
                          </a:solidFill>
                          <a:effectLst/>
                          <a:latin typeface="+mn-ea"/>
                          <a:ea typeface="+mn-ea"/>
                        </a:rPr>
                        <a:t>驻点服务</a:t>
                      </a:r>
                      <a:endParaRPr lang="zh-CN" sz="1400" b="0" kern="100" dirty="0">
                        <a:solidFill>
                          <a:srgbClr val="0F7FE6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89574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/>
                      <a:r>
                        <a:rPr lang="zh-CN" sz="1000" kern="100" dirty="0">
                          <a:solidFill>
                            <a:srgbClr val="0F7FE6"/>
                          </a:solidFill>
                          <a:effectLst/>
                          <a:latin typeface="+mn-ea"/>
                          <a:ea typeface="+mn-ea"/>
                        </a:rPr>
                        <a:t>车辆停运巡检</a:t>
                      </a:r>
                      <a:endParaRPr lang="zh-CN" sz="1400" b="0" kern="100" dirty="0">
                        <a:solidFill>
                          <a:srgbClr val="0F7FE6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79588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/>
                      <a:r>
                        <a:rPr lang="zh-CN" sz="1000" kern="100" dirty="0">
                          <a:solidFill>
                            <a:srgbClr val="0F7FE6"/>
                          </a:solidFill>
                          <a:effectLst/>
                          <a:latin typeface="+mn-ea"/>
                          <a:ea typeface="+mn-ea"/>
                        </a:rPr>
                        <a:t>一站式委改服务</a:t>
                      </a:r>
                      <a:endParaRPr lang="zh-CN" sz="1400" b="0" kern="100" dirty="0">
                        <a:solidFill>
                          <a:srgbClr val="0F7FE6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986397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/>
                      <a:r>
                        <a:rPr lang="zh-CN" sz="1000" kern="100" dirty="0">
                          <a:solidFill>
                            <a:srgbClr val="0F7FE6"/>
                          </a:solidFill>
                          <a:effectLst/>
                          <a:latin typeface="+mn-ea"/>
                          <a:ea typeface="+mn-ea"/>
                        </a:rPr>
                        <a:t>点对点服务保障</a:t>
                      </a:r>
                      <a:endParaRPr lang="zh-CN" sz="1400" b="0" kern="100" dirty="0">
                        <a:solidFill>
                          <a:srgbClr val="0F7FE6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732075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/>
                      <a:r>
                        <a:rPr lang="zh-CN" sz="1000" kern="100" dirty="0">
                          <a:solidFill>
                            <a:srgbClr val="0F7FE6"/>
                          </a:solidFill>
                          <a:effectLst/>
                          <a:latin typeface="+mn-ea"/>
                          <a:ea typeface="+mn-ea"/>
                        </a:rPr>
                        <a:t>后处理清洗套餐</a:t>
                      </a:r>
                      <a:endParaRPr lang="zh-CN" sz="1400" b="0" kern="100" dirty="0">
                        <a:solidFill>
                          <a:srgbClr val="0F7FE6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608808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/>
                      <a:r>
                        <a:rPr lang="zh-CN" sz="1000" kern="100" dirty="0">
                          <a:solidFill>
                            <a:srgbClr val="0F7FE6"/>
                          </a:solidFill>
                          <a:effectLst/>
                          <a:latin typeface="+mn-ea"/>
                          <a:ea typeface="+mn-ea"/>
                        </a:rPr>
                        <a:t>夜间服务小分队</a:t>
                      </a:r>
                      <a:endParaRPr lang="zh-CN" sz="1400" b="0" kern="100" dirty="0">
                        <a:solidFill>
                          <a:srgbClr val="0F7FE6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291693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/>
                      <a:r>
                        <a:rPr lang="zh-CN" sz="1000" kern="100" dirty="0">
                          <a:solidFill>
                            <a:srgbClr val="0F7FE6"/>
                          </a:solidFill>
                          <a:effectLst/>
                          <a:latin typeface="+mn-ea"/>
                          <a:ea typeface="+mn-ea"/>
                        </a:rPr>
                        <a:t>车队运营基础数据分析</a:t>
                      </a:r>
                      <a:endParaRPr lang="zh-CN" sz="1400" b="0" kern="100" dirty="0">
                        <a:solidFill>
                          <a:srgbClr val="0F7FE6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 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595448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/>
                      <a:r>
                        <a:rPr lang="zh-CN" sz="1000" kern="100" dirty="0">
                          <a:solidFill>
                            <a:srgbClr val="0F7FE6"/>
                          </a:solidFill>
                          <a:effectLst/>
                          <a:latin typeface="+mn-ea"/>
                          <a:ea typeface="+mn-ea"/>
                        </a:rPr>
                        <a:t>定制发动机保养套餐</a:t>
                      </a:r>
                      <a:endParaRPr lang="zh-CN" sz="1400" b="0" kern="100" dirty="0">
                        <a:solidFill>
                          <a:srgbClr val="0F7FE6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 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03809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/>
                      <a:r>
                        <a:rPr lang="zh-CN" sz="1000" kern="100" dirty="0">
                          <a:solidFill>
                            <a:srgbClr val="0F7FE6"/>
                          </a:solidFill>
                          <a:effectLst/>
                          <a:latin typeface="+mn-ea"/>
                          <a:ea typeface="+mn-ea"/>
                        </a:rPr>
                        <a:t>定制底盘保养套餐</a:t>
                      </a:r>
                      <a:endParaRPr lang="zh-CN" sz="1400" b="0" kern="100" dirty="0">
                        <a:solidFill>
                          <a:srgbClr val="0F7FE6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 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70415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/>
                      <a:r>
                        <a:rPr lang="en-US" sz="1000" kern="100" dirty="0">
                          <a:solidFill>
                            <a:srgbClr val="0F7FE6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sz="1000" kern="100" dirty="0">
                          <a:solidFill>
                            <a:srgbClr val="0F7FE6"/>
                          </a:solidFill>
                          <a:effectLst/>
                          <a:latin typeface="+mn-ea"/>
                          <a:ea typeface="+mn-ea"/>
                        </a:rPr>
                        <a:t>万公里</a:t>
                      </a:r>
                      <a:r>
                        <a:rPr lang="en-US" sz="1000" kern="100" dirty="0">
                          <a:solidFill>
                            <a:srgbClr val="0F7FE6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sz="1000" kern="100" dirty="0">
                          <a:solidFill>
                            <a:srgbClr val="0F7FE6"/>
                          </a:solidFill>
                          <a:effectLst/>
                          <a:latin typeface="+mn-ea"/>
                          <a:ea typeface="+mn-ea"/>
                        </a:rPr>
                        <a:t>次底盘维护计划</a:t>
                      </a:r>
                      <a:endParaRPr lang="zh-CN" sz="1400" b="0" kern="100" dirty="0">
                        <a:solidFill>
                          <a:srgbClr val="0F7FE6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789973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kern="100" dirty="0">
                          <a:solidFill>
                            <a:srgbClr val="0F7FE6"/>
                          </a:solidFill>
                          <a:effectLst/>
                          <a:latin typeface="+mn-ea"/>
                          <a:ea typeface="+mn-ea"/>
                        </a:rPr>
                        <a:t>…………</a:t>
                      </a:r>
                      <a:endParaRPr lang="zh-CN" sz="1200" b="0" kern="100" dirty="0">
                        <a:solidFill>
                          <a:srgbClr val="0F7FE6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·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0" dirty="0">
                          <a:solidFill>
                            <a:srgbClr val="F6D13E"/>
                          </a:solidFill>
                          <a:effectLst>
                            <a:outerShdw blurRad="50800" dist="38100" dir="2700000" algn="tl" rotWithShape="0">
                              <a:srgbClr val="0624A0">
                                <a:alpha val="40000"/>
                              </a:srgbClr>
                            </a:outerShdw>
                          </a:effectLst>
                          <a:latin typeface="思源等宽 H" panose="020B0A00000000000000" pitchFamily="34" charset="-122"/>
                          <a:ea typeface="思源等宽 H" panose="020B0A00000000000000" pitchFamily="34" charset="-122"/>
                          <a:cs typeface="OPPOSans H" panose="00020600040101010101" pitchFamily="18" charset="-122"/>
                        </a:rPr>
                        <a:t> </a:t>
                      </a:r>
                      <a:endParaRPr lang="zh-CN" sz="2000" kern="100" dirty="0">
                        <a:solidFill>
                          <a:srgbClr val="F6D13E"/>
                        </a:solidFill>
                        <a:effectLst>
                          <a:outerShdw blurRad="50800" dist="38100" dir="2700000" algn="tl" rotWithShape="0">
                            <a:srgbClr val="0624A0">
                              <a:alpha val="40000"/>
                            </a:srgbClr>
                          </a:outerShdw>
                        </a:effectLst>
                        <a:latin typeface="思源等宽 H" panose="020B0A00000000000000" pitchFamily="34" charset="-122"/>
                        <a:ea typeface="思源等宽 H" panose="020B0A00000000000000" pitchFamily="34" charset="-122"/>
                        <a:cs typeface="OPPOSans H" panose="00020600040101010101" pitchFamily="18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BBDDF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4108536"/>
                  </a:ext>
                </a:extLst>
              </a:tr>
            </a:tbl>
          </a:graphicData>
        </a:graphic>
      </p:graphicFrame>
      <p:grpSp>
        <p:nvGrpSpPr>
          <p:cNvPr id="84" name="组合 83">
            <a:extLst>
              <a:ext uri="{FF2B5EF4-FFF2-40B4-BE49-F238E27FC236}">
                <a16:creationId xmlns:a16="http://schemas.microsoft.com/office/drawing/2014/main" id="{BA836649-FFDA-4595-87F8-98390E39E9E8}"/>
              </a:ext>
            </a:extLst>
          </p:cNvPr>
          <p:cNvGrpSpPr>
            <a:grpSpLocks/>
          </p:cNvGrpSpPr>
          <p:nvPr/>
        </p:nvGrpSpPr>
        <p:grpSpPr>
          <a:xfrm>
            <a:off x="4233699" y="2908555"/>
            <a:ext cx="558200" cy="203853"/>
            <a:chOff x="9718620" y="1399372"/>
            <a:chExt cx="558200" cy="203853"/>
          </a:xfrm>
        </p:grpSpPr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EA670E29-9B2F-4A16-82B6-7CC009508D5D}"/>
                </a:ext>
              </a:extLst>
            </p:cNvPr>
            <p:cNvCxnSpPr/>
            <p:nvPr/>
          </p:nvCxnSpPr>
          <p:spPr>
            <a:xfrm rot="10800000" flipH="1">
              <a:off x="9718620" y="1399372"/>
              <a:ext cx="0" cy="203853"/>
            </a:xfrm>
            <a:prstGeom prst="line">
              <a:avLst/>
            </a:prstGeom>
            <a:ln w="38100">
              <a:solidFill>
                <a:srgbClr val="F6D1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FB109E67-FB04-4E29-9156-9CDF51C3FA29}"/>
                </a:ext>
              </a:extLst>
            </p:cNvPr>
            <p:cNvCxnSpPr/>
            <p:nvPr/>
          </p:nvCxnSpPr>
          <p:spPr>
            <a:xfrm rot="10800000" flipH="1">
              <a:off x="9788395" y="1399372"/>
              <a:ext cx="0" cy="203853"/>
            </a:xfrm>
            <a:prstGeom prst="line">
              <a:avLst/>
            </a:prstGeom>
            <a:ln w="34925" cap="flat" cmpd="sng" algn="ctr">
              <a:solidFill>
                <a:srgbClr val="F6D13E">
                  <a:alpha val="9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69759F72-CE95-4388-B41F-EF3DBDE1D570}"/>
                </a:ext>
              </a:extLst>
            </p:cNvPr>
            <p:cNvCxnSpPr/>
            <p:nvPr/>
          </p:nvCxnSpPr>
          <p:spPr>
            <a:xfrm rot="10800000" flipH="1">
              <a:off x="9858170" y="1399372"/>
              <a:ext cx="0" cy="203853"/>
            </a:xfrm>
            <a:prstGeom prst="line">
              <a:avLst/>
            </a:prstGeom>
            <a:ln w="31750" cap="flat" cmpd="sng" algn="ctr">
              <a:solidFill>
                <a:srgbClr val="F6D13E">
                  <a:alpha val="8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D03D1C9A-E4E4-4679-A6A8-AFCA3FCC89FF}"/>
                </a:ext>
              </a:extLst>
            </p:cNvPr>
            <p:cNvCxnSpPr/>
            <p:nvPr/>
          </p:nvCxnSpPr>
          <p:spPr>
            <a:xfrm rot="10800000" flipH="1">
              <a:off x="9927945" y="1399372"/>
              <a:ext cx="0" cy="203853"/>
            </a:xfrm>
            <a:prstGeom prst="line">
              <a:avLst/>
            </a:prstGeom>
            <a:ln w="28575" cap="flat" cmpd="sng" algn="ctr">
              <a:solidFill>
                <a:srgbClr val="F6D13E">
                  <a:alpha val="7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FDA08D79-19CF-46C3-AA20-BB5231546AD8}"/>
                </a:ext>
              </a:extLst>
            </p:cNvPr>
            <p:cNvCxnSpPr/>
            <p:nvPr/>
          </p:nvCxnSpPr>
          <p:spPr>
            <a:xfrm rot="10800000" flipH="1">
              <a:off x="9997720" y="1399372"/>
              <a:ext cx="0" cy="203853"/>
            </a:xfrm>
            <a:prstGeom prst="line">
              <a:avLst/>
            </a:prstGeom>
            <a:ln w="25400" cap="flat" cmpd="sng" algn="ctr">
              <a:solidFill>
                <a:srgbClr val="F6D13E">
                  <a:alpha val="6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C7C0CF9B-01DC-480C-ACD6-D1429ED58ED9}"/>
                </a:ext>
              </a:extLst>
            </p:cNvPr>
            <p:cNvCxnSpPr/>
            <p:nvPr/>
          </p:nvCxnSpPr>
          <p:spPr>
            <a:xfrm rot="10800000" flipH="1">
              <a:off x="10067495" y="1399372"/>
              <a:ext cx="0" cy="203853"/>
            </a:xfrm>
            <a:prstGeom prst="line">
              <a:avLst/>
            </a:prstGeom>
            <a:ln w="22225" cap="flat" cmpd="sng" algn="ctr">
              <a:solidFill>
                <a:srgbClr val="F6D13E">
                  <a:alpha val="5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840E1A72-7216-4370-8368-543AAD0115B2}"/>
                </a:ext>
              </a:extLst>
            </p:cNvPr>
            <p:cNvCxnSpPr/>
            <p:nvPr/>
          </p:nvCxnSpPr>
          <p:spPr>
            <a:xfrm rot="10800000" flipH="1">
              <a:off x="10137270" y="1399372"/>
              <a:ext cx="0" cy="203853"/>
            </a:xfrm>
            <a:prstGeom prst="line">
              <a:avLst/>
            </a:prstGeom>
            <a:ln w="19050" cap="flat" cmpd="sng" algn="ctr">
              <a:solidFill>
                <a:srgbClr val="F6D13E">
                  <a:alpha val="4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BAD0C61C-2680-44FA-99DA-657001A6361F}"/>
                </a:ext>
              </a:extLst>
            </p:cNvPr>
            <p:cNvCxnSpPr/>
            <p:nvPr/>
          </p:nvCxnSpPr>
          <p:spPr>
            <a:xfrm rot="10800000" flipH="1">
              <a:off x="10207045" y="1399372"/>
              <a:ext cx="0" cy="203853"/>
            </a:xfrm>
            <a:prstGeom prst="line">
              <a:avLst/>
            </a:prstGeom>
            <a:ln w="15875" cap="flat" cmpd="sng" algn="ctr">
              <a:solidFill>
                <a:srgbClr val="F6D13E">
                  <a:alpha val="3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9909C3AE-3CBB-4C40-A920-0CBB94BEBFA7}"/>
                </a:ext>
              </a:extLst>
            </p:cNvPr>
            <p:cNvCxnSpPr/>
            <p:nvPr/>
          </p:nvCxnSpPr>
          <p:spPr>
            <a:xfrm rot="10800000" flipH="1">
              <a:off x="10276820" y="1399372"/>
              <a:ext cx="0" cy="203853"/>
            </a:xfrm>
            <a:prstGeom prst="line">
              <a:avLst/>
            </a:prstGeom>
            <a:ln w="12700">
              <a:solidFill>
                <a:srgbClr val="F6D13E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EAE608FB-366B-4AFD-8EFD-5691C57A9129}"/>
              </a:ext>
            </a:extLst>
          </p:cNvPr>
          <p:cNvGrpSpPr>
            <a:grpSpLocks/>
          </p:cNvGrpSpPr>
          <p:nvPr/>
        </p:nvGrpSpPr>
        <p:grpSpPr>
          <a:xfrm>
            <a:off x="1836776" y="2908555"/>
            <a:ext cx="558200" cy="203853"/>
            <a:chOff x="7321697" y="1399372"/>
            <a:chExt cx="558200" cy="203853"/>
          </a:xfrm>
        </p:grpSpPr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66464E85-D087-4145-BA2C-FADA991A9832}"/>
                </a:ext>
              </a:extLst>
            </p:cNvPr>
            <p:cNvCxnSpPr/>
            <p:nvPr/>
          </p:nvCxnSpPr>
          <p:spPr>
            <a:xfrm rot="10800000">
              <a:off x="7879897" y="1399372"/>
              <a:ext cx="0" cy="203853"/>
            </a:xfrm>
            <a:prstGeom prst="line">
              <a:avLst/>
            </a:prstGeom>
            <a:ln w="38100">
              <a:solidFill>
                <a:srgbClr val="F6D1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0C39F76D-CC4B-4D30-B4E4-CEAC84B5F962}"/>
                </a:ext>
              </a:extLst>
            </p:cNvPr>
            <p:cNvCxnSpPr/>
            <p:nvPr/>
          </p:nvCxnSpPr>
          <p:spPr>
            <a:xfrm rot="10800000">
              <a:off x="7810122" y="1399372"/>
              <a:ext cx="0" cy="203853"/>
            </a:xfrm>
            <a:prstGeom prst="line">
              <a:avLst/>
            </a:prstGeom>
            <a:ln w="34925" cap="flat" cmpd="sng" algn="ctr">
              <a:solidFill>
                <a:srgbClr val="F6D13E">
                  <a:alpha val="9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4CADE5A0-8092-460D-AD4D-92D6C1E1568A}"/>
                </a:ext>
              </a:extLst>
            </p:cNvPr>
            <p:cNvCxnSpPr/>
            <p:nvPr/>
          </p:nvCxnSpPr>
          <p:spPr>
            <a:xfrm rot="10800000">
              <a:off x="7740347" y="1399372"/>
              <a:ext cx="0" cy="203853"/>
            </a:xfrm>
            <a:prstGeom prst="line">
              <a:avLst/>
            </a:prstGeom>
            <a:ln w="31750" cap="flat" cmpd="sng" algn="ctr">
              <a:solidFill>
                <a:srgbClr val="F6D13E">
                  <a:alpha val="8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154D0B0D-1C69-4A28-931B-A80264FA42C3}"/>
                </a:ext>
              </a:extLst>
            </p:cNvPr>
            <p:cNvCxnSpPr/>
            <p:nvPr/>
          </p:nvCxnSpPr>
          <p:spPr>
            <a:xfrm rot="10800000">
              <a:off x="7670572" y="1399372"/>
              <a:ext cx="0" cy="203853"/>
            </a:xfrm>
            <a:prstGeom prst="line">
              <a:avLst/>
            </a:prstGeom>
            <a:ln w="28575" cap="flat" cmpd="sng" algn="ctr">
              <a:solidFill>
                <a:srgbClr val="F6D13E">
                  <a:alpha val="7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ED26EBF6-10E0-49AE-AD97-123CCBE2CBC2}"/>
                </a:ext>
              </a:extLst>
            </p:cNvPr>
            <p:cNvCxnSpPr/>
            <p:nvPr/>
          </p:nvCxnSpPr>
          <p:spPr>
            <a:xfrm rot="10800000">
              <a:off x="7600797" y="1399372"/>
              <a:ext cx="0" cy="203853"/>
            </a:xfrm>
            <a:prstGeom prst="line">
              <a:avLst/>
            </a:prstGeom>
            <a:ln w="25400" cap="flat" cmpd="sng" algn="ctr">
              <a:solidFill>
                <a:srgbClr val="F6D13E">
                  <a:alpha val="6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BA70AD38-9497-4C1A-9150-15F932E039FD}"/>
                </a:ext>
              </a:extLst>
            </p:cNvPr>
            <p:cNvCxnSpPr/>
            <p:nvPr/>
          </p:nvCxnSpPr>
          <p:spPr>
            <a:xfrm rot="10800000">
              <a:off x="7531022" y="1399372"/>
              <a:ext cx="0" cy="203853"/>
            </a:xfrm>
            <a:prstGeom prst="line">
              <a:avLst/>
            </a:prstGeom>
            <a:ln w="22225" cap="flat" cmpd="sng" algn="ctr">
              <a:solidFill>
                <a:srgbClr val="F6D13E">
                  <a:alpha val="5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CD4B8799-AE82-4813-A41A-30FEAAD1CB6C}"/>
                </a:ext>
              </a:extLst>
            </p:cNvPr>
            <p:cNvCxnSpPr/>
            <p:nvPr/>
          </p:nvCxnSpPr>
          <p:spPr>
            <a:xfrm rot="10800000">
              <a:off x="7461247" y="1399372"/>
              <a:ext cx="0" cy="203853"/>
            </a:xfrm>
            <a:prstGeom prst="line">
              <a:avLst/>
            </a:prstGeom>
            <a:ln w="19050" cap="flat" cmpd="sng" algn="ctr">
              <a:solidFill>
                <a:srgbClr val="F6D13E">
                  <a:alpha val="4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0165C9EE-BABD-41D9-989A-B378E14D53FA}"/>
                </a:ext>
              </a:extLst>
            </p:cNvPr>
            <p:cNvCxnSpPr/>
            <p:nvPr/>
          </p:nvCxnSpPr>
          <p:spPr>
            <a:xfrm rot="10800000">
              <a:off x="7391472" y="1399372"/>
              <a:ext cx="0" cy="203853"/>
            </a:xfrm>
            <a:prstGeom prst="line">
              <a:avLst/>
            </a:prstGeom>
            <a:ln w="15875" cap="flat" cmpd="sng" algn="ctr">
              <a:solidFill>
                <a:srgbClr val="F6D13E">
                  <a:alpha val="3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42298AF8-98DB-4551-B6C5-36C0BA2A8707}"/>
                </a:ext>
              </a:extLst>
            </p:cNvPr>
            <p:cNvCxnSpPr/>
            <p:nvPr/>
          </p:nvCxnSpPr>
          <p:spPr>
            <a:xfrm rot="10800000">
              <a:off x="7321697" y="1399372"/>
              <a:ext cx="0" cy="203853"/>
            </a:xfrm>
            <a:prstGeom prst="line">
              <a:avLst/>
            </a:prstGeom>
            <a:ln w="12700">
              <a:solidFill>
                <a:srgbClr val="F6D13E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3978A855-691D-4206-8113-F79BC0783E3A}"/>
              </a:ext>
            </a:extLst>
          </p:cNvPr>
          <p:cNvSpPr txBox="1"/>
          <p:nvPr/>
        </p:nvSpPr>
        <p:spPr>
          <a:xfrm>
            <a:off x="2529508" y="2825816"/>
            <a:ext cx="156966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零点服务计划</a:t>
            </a:r>
            <a:endParaRPr lang="zh-CN" altLang="en-US" dirty="0">
              <a:solidFill>
                <a:srgbClr val="0F7FE6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4B997816-576A-4AB0-8A4F-0040AF7AEE59}"/>
              </a:ext>
            </a:extLst>
          </p:cNvPr>
          <p:cNvGrpSpPr/>
          <p:nvPr/>
        </p:nvGrpSpPr>
        <p:grpSpPr>
          <a:xfrm>
            <a:off x="6233620" y="2461453"/>
            <a:ext cx="5131276" cy="3600400"/>
            <a:chOff x="6233620" y="983713"/>
            <a:chExt cx="5131276" cy="3600400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59589B1-C6FA-4FE0-8B12-86DBB6EACA54}"/>
                </a:ext>
              </a:extLst>
            </p:cNvPr>
            <p:cNvSpPr>
              <a:spLocks/>
            </p:cNvSpPr>
            <p:nvPr/>
          </p:nvSpPr>
          <p:spPr>
            <a:xfrm>
              <a:off x="6233620" y="983713"/>
              <a:ext cx="5131276" cy="3600400"/>
            </a:xfrm>
            <a:custGeom>
              <a:avLst/>
              <a:gdLst>
                <a:gd name="connsiteX0" fmla="*/ 0 w 5131276"/>
                <a:gd name="connsiteY0" fmla="*/ 0 h 3600400"/>
                <a:gd name="connsiteX1" fmla="*/ 5131276 w 5131276"/>
                <a:gd name="connsiteY1" fmla="*/ 0 h 3600400"/>
                <a:gd name="connsiteX2" fmla="*/ 5131276 w 5131276"/>
                <a:gd name="connsiteY2" fmla="*/ 655678 h 3600400"/>
                <a:gd name="connsiteX3" fmla="*/ 5072456 w 5131276"/>
                <a:gd name="connsiteY3" fmla="*/ 667553 h 3600400"/>
                <a:gd name="connsiteX4" fmla="*/ 4979053 w 5131276"/>
                <a:gd name="connsiteY4" fmla="*/ 808465 h 3600400"/>
                <a:gd name="connsiteX5" fmla="*/ 5072456 w 5131276"/>
                <a:gd name="connsiteY5" fmla="*/ 949377 h 3600400"/>
                <a:gd name="connsiteX6" fmla="*/ 5131276 w 5131276"/>
                <a:gd name="connsiteY6" fmla="*/ 961252 h 3600400"/>
                <a:gd name="connsiteX7" fmla="*/ 5131276 w 5131276"/>
                <a:gd name="connsiteY7" fmla="*/ 3600400 h 3600400"/>
                <a:gd name="connsiteX8" fmla="*/ 0 w 5131276"/>
                <a:gd name="connsiteY8" fmla="*/ 3600400 h 3600400"/>
                <a:gd name="connsiteX9" fmla="*/ 0 w 5131276"/>
                <a:gd name="connsiteY9" fmla="*/ 961395 h 3600400"/>
                <a:gd name="connsiteX10" fmla="*/ 59527 w 5131276"/>
                <a:gd name="connsiteY10" fmla="*/ 949377 h 3600400"/>
                <a:gd name="connsiteX11" fmla="*/ 152930 w 5131276"/>
                <a:gd name="connsiteY11" fmla="*/ 808465 h 3600400"/>
                <a:gd name="connsiteX12" fmla="*/ 59527 w 5131276"/>
                <a:gd name="connsiteY12" fmla="*/ 667553 h 3600400"/>
                <a:gd name="connsiteX13" fmla="*/ 0 w 5131276"/>
                <a:gd name="connsiteY13" fmla="*/ 655535 h 36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31276" h="3600400">
                  <a:moveTo>
                    <a:pt x="0" y="0"/>
                  </a:moveTo>
                  <a:lnTo>
                    <a:pt x="5131276" y="0"/>
                  </a:lnTo>
                  <a:lnTo>
                    <a:pt x="5131276" y="655678"/>
                  </a:lnTo>
                  <a:lnTo>
                    <a:pt x="5072456" y="667553"/>
                  </a:lnTo>
                  <a:cubicBezTo>
                    <a:pt x="5017567" y="690769"/>
                    <a:pt x="4979053" y="745119"/>
                    <a:pt x="4979053" y="808465"/>
                  </a:cubicBezTo>
                  <a:cubicBezTo>
                    <a:pt x="4979053" y="871811"/>
                    <a:pt x="5017567" y="926161"/>
                    <a:pt x="5072456" y="949377"/>
                  </a:cubicBezTo>
                  <a:lnTo>
                    <a:pt x="5131276" y="961252"/>
                  </a:lnTo>
                  <a:lnTo>
                    <a:pt x="5131276" y="3600400"/>
                  </a:lnTo>
                  <a:lnTo>
                    <a:pt x="0" y="3600400"/>
                  </a:lnTo>
                  <a:lnTo>
                    <a:pt x="0" y="961395"/>
                  </a:lnTo>
                  <a:lnTo>
                    <a:pt x="59527" y="949377"/>
                  </a:lnTo>
                  <a:cubicBezTo>
                    <a:pt x="114416" y="926161"/>
                    <a:pt x="152930" y="871811"/>
                    <a:pt x="152930" y="808465"/>
                  </a:cubicBezTo>
                  <a:cubicBezTo>
                    <a:pt x="152930" y="745119"/>
                    <a:pt x="114416" y="690769"/>
                    <a:pt x="59527" y="667553"/>
                  </a:cubicBezTo>
                  <a:lnTo>
                    <a:pt x="0" y="655535"/>
                  </a:lnTo>
                  <a:close/>
                </a:path>
              </a:pathLst>
            </a:custGeom>
            <a:solidFill>
              <a:srgbClr val="FFFFFF">
                <a:alpha val="97000"/>
              </a:srgbClr>
            </a:solidFill>
            <a:ln w="12700" cap="flat" cmpd="sng" algn="ctr">
              <a:gradFill>
                <a:gsLst>
                  <a:gs pos="0">
                    <a:srgbClr val="0D73BB">
                      <a:lumMod val="5000"/>
                      <a:lumOff val="95000"/>
                    </a:srgbClr>
                  </a:gs>
                  <a:gs pos="100000">
                    <a:srgbClr val="3053FF">
                      <a:lumMod val="60000"/>
                      <a:lumOff val="40000"/>
                    </a:srgbClr>
                  </a:gs>
                </a:gsLst>
                <a:lin ang="2700000" scaled="0"/>
              </a:gradFill>
              <a:prstDash val="solid"/>
              <a:miter lim="800000"/>
            </a:ln>
            <a:effectLst/>
            <a:sp3d/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OPPOSans M"/>
                <a:ea typeface="OPPOSans M"/>
                <a:cs typeface="Arial" pitchFamily="34" charset="0"/>
              </a:endParaRPr>
            </a:p>
          </p:txBody>
        </p:sp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55C1648A-F3AF-49F5-969C-1B4C5D7F6BA5}"/>
                </a:ext>
              </a:extLst>
            </p:cNvPr>
            <p:cNvPicPr>
              <a:picLocks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54720" y="1949727"/>
              <a:ext cx="4767485" cy="2487384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6393CB6D-B5DE-468E-B8FC-470A50A36687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491723" y="1775802"/>
              <a:ext cx="2615071" cy="0"/>
            </a:xfrm>
            <a:prstGeom prst="line">
              <a:avLst/>
            </a:prstGeom>
            <a:ln w="12700">
              <a:solidFill>
                <a:srgbClr val="F6D13E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15047045-A82C-467E-85A5-CD7EBDBF1585}"/>
                </a:ext>
              </a:extLst>
            </p:cNvPr>
            <p:cNvGrpSpPr/>
            <p:nvPr/>
          </p:nvGrpSpPr>
          <p:grpSpPr>
            <a:xfrm>
              <a:off x="9718620" y="1399372"/>
              <a:ext cx="558200" cy="203853"/>
              <a:chOff x="9718620" y="1399372"/>
              <a:chExt cx="558200" cy="203853"/>
            </a:xfrm>
          </p:grpSpPr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D9D19E0A-50B0-436A-B806-0E642CE1094B}"/>
                  </a:ext>
                </a:extLst>
              </p:cNvPr>
              <p:cNvCxnSpPr/>
              <p:nvPr/>
            </p:nvCxnSpPr>
            <p:spPr>
              <a:xfrm rot="10800000" flipH="1">
                <a:off x="9718620" y="1399372"/>
                <a:ext cx="0" cy="203853"/>
              </a:xfrm>
              <a:prstGeom prst="line">
                <a:avLst/>
              </a:prstGeom>
              <a:ln w="38100">
                <a:solidFill>
                  <a:srgbClr val="F6D13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FBC0D6D0-DEF6-4905-9AD1-ABD2A2A1C72B}"/>
                  </a:ext>
                </a:extLst>
              </p:cNvPr>
              <p:cNvCxnSpPr/>
              <p:nvPr/>
            </p:nvCxnSpPr>
            <p:spPr>
              <a:xfrm rot="10800000" flipH="1">
                <a:off x="9788395" y="1399372"/>
                <a:ext cx="0" cy="203853"/>
              </a:xfrm>
              <a:prstGeom prst="line">
                <a:avLst/>
              </a:prstGeom>
              <a:ln w="34925" cap="flat" cmpd="sng" algn="ctr">
                <a:solidFill>
                  <a:srgbClr val="F6D13E">
                    <a:alpha val="9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CD6F4101-8115-4307-9E6A-CA42BE1C2A4D}"/>
                  </a:ext>
                </a:extLst>
              </p:cNvPr>
              <p:cNvCxnSpPr/>
              <p:nvPr/>
            </p:nvCxnSpPr>
            <p:spPr>
              <a:xfrm rot="10800000" flipH="1">
                <a:off x="9858170" y="1399372"/>
                <a:ext cx="0" cy="203853"/>
              </a:xfrm>
              <a:prstGeom prst="line">
                <a:avLst/>
              </a:prstGeom>
              <a:ln w="31750" cap="flat" cmpd="sng" algn="ctr">
                <a:solidFill>
                  <a:srgbClr val="F6D13E">
                    <a:alpha val="8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6B117964-3098-40CD-B877-0A034339BE49}"/>
                  </a:ext>
                </a:extLst>
              </p:cNvPr>
              <p:cNvCxnSpPr/>
              <p:nvPr/>
            </p:nvCxnSpPr>
            <p:spPr>
              <a:xfrm rot="10800000" flipH="1">
                <a:off x="9927945" y="1399372"/>
                <a:ext cx="0" cy="203853"/>
              </a:xfrm>
              <a:prstGeom prst="line">
                <a:avLst/>
              </a:prstGeom>
              <a:ln w="28575" cap="flat" cmpd="sng" algn="ctr">
                <a:solidFill>
                  <a:srgbClr val="F6D13E">
                    <a:alpha val="7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B6A3593B-BD0B-4C48-919D-541A0CAF2FFD}"/>
                  </a:ext>
                </a:extLst>
              </p:cNvPr>
              <p:cNvCxnSpPr/>
              <p:nvPr/>
            </p:nvCxnSpPr>
            <p:spPr>
              <a:xfrm rot="10800000" flipH="1">
                <a:off x="9997720" y="1399372"/>
                <a:ext cx="0" cy="203853"/>
              </a:xfrm>
              <a:prstGeom prst="line">
                <a:avLst/>
              </a:prstGeom>
              <a:ln w="25400" cap="flat" cmpd="sng" algn="ctr">
                <a:solidFill>
                  <a:srgbClr val="F6D13E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2AB907D6-3CFB-4402-A655-66DEE14890C6}"/>
                  </a:ext>
                </a:extLst>
              </p:cNvPr>
              <p:cNvCxnSpPr/>
              <p:nvPr/>
            </p:nvCxnSpPr>
            <p:spPr>
              <a:xfrm rot="10800000" flipH="1">
                <a:off x="10067495" y="1399372"/>
                <a:ext cx="0" cy="203853"/>
              </a:xfrm>
              <a:prstGeom prst="line">
                <a:avLst/>
              </a:prstGeom>
              <a:ln w="22225" cap="flat" cmpd="sng" algn="ctr">
                <a:solidFill>
                  <a:srgbClr val="F6D13E">
                    <a:alpha val="5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3E6145AD-C675-4FBE-BB7D-353D7D4FE8B0}"/>
                  </a:ext>
                </a:extLst>
              </p:cNvPr>
              <p:cNvCxnSpPr/>
              <p:nvPr/>
            </p:nvCxnSpPr>
            <p:spPr>
              <a:xfrm rot="10800000" flipH="1">
                <a:off x="10137270" y="1399372"/>
                <a:ext cx="0" cy="203853"/>
              </a:xfrm>
              <a:prstGeom prst="line">
                <a:avLst/>
              </a:prstGeom>
              <a:ln w="19050" cap="flat" cmpd="sng" algn="ctr">
                <a:solidFill>
                  <a:srgbClr val="F6D13E">
                    <a:alpha val="4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53995ECC-2EE0-40C8-8964-1786C0B5F1D8}"/>
                  </a:ext>
                </a:extLst>
              </p:cNvPr>
              <p:cNvCxnSpPr/>
              <p:nvPr/>
            </p:nvCxnSpPr>
            <p:spPr>
              <a:xfrm rot="10800000" flipH="1">
                <a:off x="10207045" y="1399372"/>
                <a:ext cx="0" cy="203853"/>
              </a:xfrm>
              <a:prstGeom prst="line">
                <a:avLst/>
              </a:prstGeom>
              <a:ln w="15875" cap="flat" cmpd="sng" algn="ctr">
                <a:solidFill>
                  <a:srgbClr val="F6D13E">
                    <a:alpha val="3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28872195-0D21-422F-8CED-6B69943AAD6A}"/>
                  </a:ext>
                </a:extLst>
              </p:cNvPr>
              <p:cNvCxnSpPr/>
              <p:nvPr/>
            </p:nvCxnSpPr>
            <p:spPr>
              <a:xfrm rot="10800000" flipH="1">
                <a:off x="10276820" y="1399372"/>
                <a:ext cx="0" cy="203853"/>
              </a:xfrm>
              <a:prstGeom prst="line">
                <a:avLst/>
              </a:prstGeom>
              <a:ln w="12700">
                <a:solidFill>
                  <a:srgbClr val="F6D13E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76B35D22-41CC-413F-A066-C585EEBAE625}"/>
                </a:ext>
              </a:extLst>
            </p:cNvPr>
            <p:cNvGrpSpPr/>
            <p:nvPr/>
          </p:nvGrpSpPr>
          <p:grpSpPr>
            <a:xfrm>
              <a:off x="7321697" y="1399372"/>
              <a:ext cx="558200" cy="203853"/>
              <a:chOff x="7321697" y="1399372"/>
              <a:chExt cx="558200" cy="203853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012AD093-8F95-48DC-A811-A10C6725440E}"/>
                  </a:ext>
                </a:extLst>
              </p:cNvPr>
              <p:cNvCxnSpPr/>
              <p:nvPr/>
            </p:nvCxnSpPr>
            <p:spPr>
              <a:xfrm rot="10800000">
                <a:off x="7879897" y="1399372"/>
                <a:ext cx="0" cy="203853"/>
              </a:xfrm>
              <a:prstGeom prst="line">
                <a:avLst/>
              </a:prstGeom>
              <a:ln w="38100">
                <a:solidFill>
                  <a:srgbClr val="F6D13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3F68ACB5-ED5A-4E79-ACCF-02220006D3E2}"/>
                  </a:ext>
                </a:extLst>
              </p:cNvPr>
              <p:cNvCxnSpPr/>
              <p:nvPr/>
            </p:nvCxnSpPr>
            <p:spPr>
              <a:xfrm rot="10800000">
                <a:off x="7810122" y="1399372"/>
                <a:ext cx="0" cy="203853"/>
              </a:xfrm>
              <a:prstGeom prst="line">
                <a:avLst/>
              </a:prstGeom>
              <a:ln w="34925" cap="flat" cmpd="sng" algn="ctr">
                <a:solidFill>
                  <a:srgbClr val="F6D13E">
                    <a:alpha val="9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AE8264DD-8AAC-4BF2-B412-6D957969C11F}"/>
                  </a:ext>
                </a:extLst>
              </p:cNvPr>
              <p:cNvCxnSpPr/>
              <p:nvPr/>
            </p:nvCxnSpPr>
            <p:spPr>
              <a:xfrm rot="10800000">
                <a:off x="7740347" y="1399372"/>
                <a:ext cx="0" cy="203853"/>
              </a:xfrm>
              <a:prstGeom prst="line">
                <a:avLst/>
              </a:prstGeom>
              <a:ln w="31750" cap="flat" cmpd="sng" algn="ctr">
                <a:solidFill>
                  <a:srgbClr val="F6D13E">
                    <a:alpha val="8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282A6A1A-A0F5-4ED3-913E-17628AFB0411}"/>
                  </a:ext>
                </a:extLst>
              </p:cNvPr>
              <p:cNvCxnSpPr/>
              <p:nvPr/>
            </p:nvCxnSpPr>
            <p:spPr>
              <a:xfrm rot="10800000">
                <a:off x="7670572" y="1399372"/>
                <a:ext cx="0" cy="203853"/>
              </a:xfrm>
              <a:prstGeom prst="line">
                <a:avLst/>
              </a:prstGeom>
              <a:ln w="28575" cap="flat" cmpd="sng" algn="ctr">
                <a:solidFill>
                  <a:srgbClr val="F6D13E">
                    <a:alpha val="7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88E8A819-E3EB-48EF-8D69-6DB09BB4AAD0}"/>
                  </a:ext>
                </a:extLst>
              </p:cNvPr>
              <p:cNvCxnSpPr/>
              <p:nvPr/>
            </p:nvCxnSpPr>
            <p:spPr>
              <a:xfrm rot="10800000">
                <a:off x="7600797" y="1399372"/>
                <a:ext cx="0" cy="203853"/>
              </a:xfrm>
              <a:prstGeom prst="line">
                <a:avLst/>
              </a:prstGeom>
              <a:ln w="25400" cap="flat" cmpd="sng" algn="ctr">
                <a:solidFill>
                  <a:srgbClr val="F6D13E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082C13F2-2E21-4A57-9721-A39AA1F2C5D3}"/>
                  </a:ext>
                </a:extLst>
              </p:cNvPr>
              <p:cNvCxnSpPr/>
              <p:nvPr/>
            </p:nvCxnSpPr>
            <p:spPr>
              <a:xfrm rot="10800000">
                <a:off x="7531022" y="1399372"/>
                <a:ext cx="0" cy="203853"/>
              </a:xfrm>
              <a:prstGeom prst="line">
                <a:avLst/>
              </a:prstGeom>
              <a:ln w="22225" cap="flat" cmpd="sng" algn="ctr">
                <a:solidFill>
                  <a:srgbClr val="F6D13E">
                    <a:alpha val="5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2FC4DA22-FFF6-4BA0-BBD6-F183E65D30B4}"/>
                  </a:ext>
                </a:extLst>
              </p:cNvPr>
              <p:cNvCxnSpPr/>
              <p:nvPr/>
            </p:nvCxnSpPr>
            <p:spPr>
              <a:xfrm rot="10800000">
                <a:off x="7461247" y="1399372"/>
                <a:ext cx="0" cy="203853"/>
              </a:xfrm>
              <a:prstGeom prst="line">
                <a:avLst/>
              </a:prstGeom>
              <a:ln w="19050" cap="flat" cmpd="sng" algn="ctr">
                <a:solidFill>
                  <a:srgbClr val="F6D13E">
                    <a:alpha val="4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AFE88D73-8643-4B56-8B13-4184B5B69D8E}"/>
                  </a:ext>
                </a:extLst>
              </p:cNvPr>
              <p:cNvCxnSpPr/>
              <p:nvPr/>
            </p:nvCxnSpPr>
            <p:spPr>
              <a:xfrm rot="10800000">
                <a:off x="7391472" y="1399372"/>
                <a:ext cx="0" cy="203853"/>
              </a:xfrm>
              <a:prstGeom prst="line">
                <a:avLst/>
              </a:prstGeom>
              <a:ln w="15875" cap="flat" cmpd="sng" algn="ctr">
                <a:solidFill>
                  <a:srgbClr val="F6D13E">
                    <a:alpha val="3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919FCF7A-7C4F-4DE7-8DC3-D012613C7D79}"/>
                  </a:ext>
                </a:extLst>
              </p:cNvPr>
              <p:cNvCxnSpPr/>
              <p:nvPr/>
            </p:nvCxnSpPr>
            <p:spPr>
              <a:xfrm rot="10800000">
                <a:off x="7321697" y="1399372"/>
                <a:ext cx="0" cy="203853"/>
              </a:xfrm>
              <a:prstGeom prst="line">
                <a:avLst/>
              </a:prstGeom>
              <a:ln w="12700">
                <a:solidFill>
                  <a:srgbClr val="F6D13E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F2E159D-6FA7-41BF-BFE1-3C2513E95D2E}"/>
                </a:ext>
              </a:extLst>
            </p:cNvPr>
            <p:cNvSpPr txBox="1"/>
            <p:nvPr/>
          </p:nvSpPr>
          <p:spPr>
            <a:xfrm>
              <a:off x="8014429" y="1316633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0F7FE6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零点服务计划</a:t>
              </a:r>
              <a:endParaRPr lang="zh-CN" altLang="en-US" dirty="0">
                <a:solidFill>
                  <a:srgbClr val="0F7FE6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AC714378-B071-44F3-A535-C274A798C34A}"/>
              </a:ext>
            </a:extLst>
          </p:cNvPr>
          <p:cNvGrpSpPr/>
          <p:nvPr/>
        </p:nvGrpSpPr>
        <p:grpSpPr>
          <a:xfrm>
            <a:off x="9924445" y="316368"/>
            <a:ext cx="1301995" cy="640982"/>
            <a:chOff x="2063552" y="2852936"/>
            <a:chExt cx="4680520" cy="2304256"/>
          </a:xfrm>
        </p:grpSpPr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915D51DB-C044-4EBF-B514-CFECDAD1D51D}"/>
                </a:ext>
              </a:extLst>
            </p:cNvPr>
            <p:cNvSpPr/>
            <p:nvPr/>
          </p:nvSpPr>
          <p:spPr>
            <a:xfrm>
              <a:off x="2063552" y="2852936"/>
              <a:ext cx="4680520" cy="2304256"/>
            </a:xfrm>
            <a:prstGeom prst="roundRect">
              <a:avLst>
                <a:gd name="adj" fmla="val 3203"/>
              </a:avLst>
            </a:prstGeom>
            <a:noFill/>
            <a:ln w="12700" cap="flat" cmpd="sng" algn="ctr">
              <a:gradFill>
                <a:gsLst>
                  <a:gs pos="0">
                    <a:srgbClr val="0D73BB">
                      <a:lumMod val="5000"/>
                      <a:lumOff val="95000"/>
                    </a:srgbClr>
                  </a:gs>
                  <a:gs pos="82000">
                    <a:srgbClr val="FDFEFF">
                      <a:alpha val="0"/>
                    </a:srgbClr>
                  </a:gs>
                  <a:gs pos="20000">
                    <a:srgbClr val="F2F9FE">
                      <a:alpha val="0"/>
                    </a:srgbClr>
                  </a:gs>
                  <a:gs pos="100000">
                    <a:sysClr val="window" lastClr="FFFFFF"/>
                  </a:gs>
                </a:gsLst>
                <a:lin ang="4200000" scaled="0"/>
              </a:gradFill>
              <a:prstDash val="solid"/>
              <a:miter lim="800000"/>
            </a:ln>
            <a:effectLst>
              <a:softEdge rad="0"/>
            </a:effectLst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OPPOSans M"/>
                <a:ea typeface="OPPOSans M"/>
                <a:cs typeface="Arial" pitchFamily="34" charset="0"/>
              </a:endParaRPr>
            </a:p>
          </p:txBody>
        </p: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5AB6B621-587E-4B3E-B396-2AADD48BAE0F}"/>
                </a:ext>
              </a:extLst>
            </p:cNvPr>
            <p:cNvSpPr/>
            <p:nvPr/>
          </p:nvSpPr>
          <p:spPr>
            <a:xfrm>
              <a:off x="2063552" y="2852936"/>
              <a:ext cx="4680520" cy="2304256"/>
            </a:xfrm>
            <a:prstGeom prst="roundRect">
              <a:avLst>
                <a:gd name="adj" fmla="val 3203"/>
              </a:avLst>
            </a:prstGeom>
            <a:noFill/>
            <a:ln w="12700" cap="flat" cmpd="sng" algn="ctr">
              <a:gradFill>
                <a:gsLst>
                  <a:gs pos="0">
                    <a:srgbClr val="0F7FE6">
                      <a:alpha val="30000"/>
                    </a:srgbClr>
                  </a:gs>
                  <a:gs pos="82000">
                    <a:srgbClr val="FDFEFF">
                      <a:alpha val="0"/>
                    </a:srgbClr>
                  </a:gs>
                  <a:gs pos="20000">
                    <a:srgbClr val="F2F9FE">
                      <a:alpha val="0"/>
                    </a:srgbClr>
                  </a:gs>
                  <a:gs pos="100000">
                    <a:srgbClr val="0F7FE6">
                      <a:alpha val="30000"/>
                    </a:srgbClr>
                  </a:gs>
                </a:gsLst>
                <a:lin ang="6600000" scaled="0"/>
              </a:gradFill>
              <a:prstDash val="solid"/>
              <a:miter lim="800000"/>
            </a:ln>
            <a:effectLst>
              <a:softEdge rad="0"/>
            </a:effectLst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OPPOSans M"/>
                <a:ea typeface="OPPOSans M"/>
                <a:cs typeface="Arial" pitchFamily="34" charset="0"/>
              </a:endParaRPr>
            </a:p>
          </p:txBody>
        </p:sp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8703276F-AD53-44E1-A993-9966740C14F3}"/>
                </a:ext>
              </a:extLst>
            </p:cNvPr>
            <p:cNvSpPr/>
            <p:nvPr/>
          </p:nvSpPr>
          <p:spPr>
            <a:xfrm>
              <a:off x="2063552" y="2852936"/>
              <a:ext cx="4680520" cy="2304256"/>
            </a:xfrm>
            <a:prstGeom prst="roundRect">
              <a:avLst>
                <a:gd name="adj" fmla="val 3203"/>
              </a:avLst>
            </a:prstGeom>
            <a:gradFill flip="none" rotWithShape="1">
              <a:gsLst>
                <a:gs pos="78000">
                  <a:schemeClr val="bg1">
                    <a:alpha val="0"/>
                  </a:schemeClr>
                </a:gs>
                <a:gs pos="22000">
                  <a:schemeClr val="bg1">
                    <a:alpha val="0"/>
                  </a:schemeClr>
                </a:gs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softEdge rad="0"/>
            </a:effectLst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OPPOSans M"/>
                <a:ea typeface="OPPOSans M"/>
                <a:cs typeface="Arial" pitchFamily="34" charset="0"/>
              </a:endParaRPr>
            </a:p>
          </p:txBody>
        </p:sp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7F6D6CBB-DCBD-41AD-8222-3563360B1AE5}"/>
                </a:ext>
              </a:extLst>
            </p:cNvPr>
            <p:cNvSpPr/>
            <p:nvPr/>
          </p:nvSpPr>
          <p:spPr>
            <a:xfrm>
              <a:off x="2063552" y="2852936"/>
              <a:ext cx="4680520" cy="2304256"/>
            </a:xfrm>
            <a:prstGeom prst="roundRect">
              <a:avLst>
                <a:gd name="adj" fmla="val 3203"/>
              </a:avLst>
            </a:prstGeom>
            <a:gradFill flip="none" rotWithShape="1">
              <a:gsLst>
                <a:gs pos="100000">
                  <a:schemeClr val="bg1">
                    <a:alpha val="16000"/>
                  </a:schemeClr>
                </a:gs>
                <a:gs pos="70000">
                  <a:schemeClr val="bg1">
                    <a:alpha val="0"/>
                  </a:schemeClr>
                </a:gs>
              </a:gsLst>
              <a:lin ang="300000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0"/>
            </a:effectLst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OPPOSans M"/>
                <a:ea typeface="OPPOSans M"/>
                <a:cs typeface="Arial" pitchFamily="34" charset="0"/>
              </a:endParaRPr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F18CE8C2-F767-4249-9B8B-F115E069D140}"/>
                </a:ext>
              </a:extLst>
            </p:cNvPr>
            <p:cNvSpPr/>
            <p:nvPr/>
          </p:nvSpPr>
          <p:spPr>
            <a:xfrm>
              <a:off x="2063552" y="2852936"/>
              <a:ext cx="4680520" cy="2304256"/>
            </a:xfrm>
            <a:prstGeom prst="roundRect">
              <a:avLst>
                <a:gd name="adj" fmla="val 3203"/>
              </a:avLst>
            </a:prstGeom>
            <a:gradFill flip="none" rotWithShape="1">
              <a:gsLst>
                <a:gs pos="100000">
                  <a:schemeClr val="bg1">
                    <a:alpha val="16000"/>
                  </a:schemeClr>
                </a:gs>
                <a:gs pos="70000">
                  <a:schemeClr val="bg1">
                    <a:alpha val="0"/>
                  </a:schemeClr>
                </a:gs>
              </a:gsLst>
              <a:lin ang="1260000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0"/>
            </a:effectLst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OPPOSans M"/>
                <a:ea typeface="OPPOSans M"/>
                <a:cs typeface="Arial" pitchFamily="34" charset="0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0D0E6C49-E7A5-43CD-B780-534812A38240}"/>
              </a:ext>
            </a:extLst>
          </p:cNvPr>
          <p:cNvGrpSpPr/>
          <p:nvPr/>
        </p:nvGrpSpPr>
        <p:grpSpPr>
          <a:xfrm>
            <a:off x="4103699" y="-874469"/>
            <a:ext cx="4076763" cy="745166"/>
            <a:chOff x="4103699" y="-874469"/>
            <a:chExt cx="4076763" cy="745166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E9D95F11-773D-4BA7-AD2C-76A67576FB45}"/>
                </a:ext>
              </a:extLst>
            </p:cNvPr>
            <p:cNvSpPr/>
            <p:nvPr/>
          </p:nvSpPr>
          <p:spPr>
            <a:xfrm>
              <a:off x="4103699" y="-848542"/>
              <a:ext cx="1128205" cy="719239"/>
            </a:xfrm>
            <a:prstGeom prst="rect">
              <a:avLst/>
            </a:prstGeom>
            <a:solidFill>
              <a:srgbClr val="F6D1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C751B619-CAD6-4B5A-81C0-75837DA8D5CB}"/>
                </a:ext>
              </a:extLst>
            </p:cNvPr>
            <p:cNvSpPr/>
            <p:nvPr/>
          </p:nvSpPr>
          <p:spPr>
            <a:xfrm>
              <a:off x="5604520" y="-848542"/>
              <a:ext cx="1128205" cy="719239"/>
            </a:xfrm>
            <a:prstGeom prst="rect">
              <a:avLst/>
            </a:prstGeom>
            <a:solidFill>
              <a:srgbClr val="0624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EFA99584-4358-45B2-BB92-CD8A3CC45226}"/>
                </a:ext>
              </a:extLst>
            </p:cNvPr>
            <p:cNvSpPr/>
            <p:nvPr/>
          </p:nvSpPr>
          <p:spPr>
            <a:xfrm>
              <a:off x="7052257" y="-874469"/>
              <a:ext cx="1128205" cy="719239"/>
            </a:xfrm>
            <a:prstGeom prst="rect">
              <a:avLst/>
            </a:prstGeom>
            <a:solidFill>
              <a:srgbClr val="0083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F20A0A45-67FB-40F5-A3C5-226225E5626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659748" y="438859"/>
            <a:ext cx="1368000" cy="39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8000">
                <a:schemeClr val="accent1">
                  <a:alpha val="0"/>
                </a:schemeClr>
              </a:gs>
              <a:gs pos="22000">
                <a:schemeClr val="accent1">
                  <a:alpha val="0"/>
                </a:schemeClr>
              </a:gs>
              <a:gs pos="0">
                <a:schemeClr val="accent1">
                  <a:alpha val="10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Arial" pitchFamily="34" charset="0"/>
              <a:sym typeface="Wingdings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23F50478-5700-49E9-9F0C-C1343F5CD60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233674" y="438859"/>
            <a:ext cx="1368000" cy="39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alpha val="20000"/>
                </a:schemeClr>
              </a:gs>
              <a:gs pos="70000">
                <a:schemeClr val="accent1">
                  <a:alpha val="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Arial" pitchFamily="34" charset="0"/>
              <a:sym typeface="Wingdings"/>
            </a:endParaRP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CC4F56AD-066A-46B7-B596-6C3ECC9CAA1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07600" y="438859"/>
            <a:ext cx="1368000" cy="39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alpha val="20000"/>
                </a:schemeClr>
              </a:gs>
              <a:gs pos="70000">
                <a:schemeClr val="accent1">
                  <a:alpha val="0"/>
                </a:schemeClr>
              </a:gs>
            </a:gsLst>
            <a:lin ang="3000000" scaled="0"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Arial" pitchFamily="34" charset="0"/>
              <a:sym typeface="Wingdings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FFC4D161-CD8A-4023-93F0-D64F679CD52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511897" y="438859"/>
            <a:ext cx="1368000" cy="396000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200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5000"/>
                    <a:lumOff val="95000"/>
                  </a:schemeClr>
                </a:gs>
              </a:gsLst>
              <a:lin ang="4200000" scaled="0"/>
            </a:gradFill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rPr>
              <a:t>5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Arial" pitchFamily="34" charset="0"/>
              <a:sym typeface="Wingdings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9D95AB2B-24BB-4D33-954D-0CAB8AB1238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085822" y="438859"/>
            <a:ext cx="1368000" cy="396000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gradFill>
              <a:gsLst>
                <a:gs pos="0">
                  <a:schemeClr val="accent1">
                    <a:alpha val="30000"/>
                  </a:schemeClr>
                </a:gs>
                <a:gs pos="82000">
                  <a:schemeClr val="accent1">
                    <a:alpha val="0"/>
                    <a:lumMod val="5000"/>
                    <a:lumOff val="95000"/>
                  </a:schemeClr>
                </a:gs>
                <a:gs pos="20000">
                  <a:schemeClr val="accent1">
                    <a:alpha val="0"/>
                    <a:lumMod val="5000"/>
                    <a:lumOff val="95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6600000" scaled="0"/>
            </a:gradFill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Arial" pitchFamily="34" charset="0"/>
              <a:sym typeface="Wingding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D5373BC-8C36-489B-BCFF-D5B0AE005285}"/>
              </a:ext>
            </a:extLst>
          </p:cNvPr>
          <p:cNvGrpSpPr/>
          <p:nvPr/>
        </p:nvGrpSpPr>
        <p:grpSpPr>
          <a:xfrm>
            <a:off x="8124245" y="438859"/>
            <a:ext cx="1368000" cy="396000"/>
            <a:chOff x="10907823" y="556500"/>
            <a:chExt cx="1368000" cy="396000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03E3621C-78DE-4C33-BE93-9D38D2E09619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0907823" y="556500"/>
              <a:ext cx="1368000" cy="396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1">
                    <a:alpha val="0"/>
                  </a:schemeClr>
                </a:gs>
                <a:gs pos="22000">
                  <a:schemeClr val="accent1">
                    <a:alpha val="0"/>
                  </a:schemeClr>
                </a:gs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softEdge rad="0"/>
            </a:effectLst>
          </p:spPr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rPr>
                <a:t>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endParaRPr>
            </a:p>
          </p:txBody>
        </p:sp>
        <p:sp>
          <p:nvSpPr>
            <p:cNvPr id="104" name="矩形: 圆角 103">
              <a:extLst>
                <a:ext uri="{FF2B5EF4-FFF2-40B4-BE49-F238E27FC236}">
                  <a16:creationId xmlns:a16="http://schemas.microsoft.com/office/drawing/2014/main" id="{052964ED-C1E2-47ED-966D-064420EDEC00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0907823" y="556500"/>
              <a:ext cx="1368000" cy="396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alpha val="20000"/>
                  </a:schemeClr>
                </a:gs>
                <a:gs pos="70000">
                  <a:schemeClr val="accent1">
                    <a:alpha val="0"/>
                  </a:schemeClr>
                </a:gs>
              </a:gsLst>
              <a:lin ang="1380000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0"/>
            </a:effectLst>
          </p:spPr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rPr>
                <a:t>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endParaRPr>
            </a:p>
          </p:txBody>
        </p:sp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id="{958AE04A-5C0A-4070-9F5E-8441ACBFEABD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0907823" y="556500"/>
              <a:ext cx="1368000" cy="396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alpha val="20000"/>
                  </a:schemeClr>
                </a:gs>
                <a:gs pos="70000">
                  <a:schemeClr val="accent1">
                    <a:alpha val="0"/>
                  </a:schemeClr>
                </a:gs>
              </a:gsLst>
              <a:lin ang="300000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0"/>
            </a:effectLst>
          </p:spPr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rPr>
                <a:t>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endParaRPr>
            </a:p>
          </p:txBody>
        </p:sp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id="{9EC1C0F2-F4B5-49D7-A6EF-92BE8C557A0A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0907823" y="556500"/>
              <a:ext cx="1368000" cy="39600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82000">
                    <a:schemeClr val="accent1">
                      <a:lumMod val="5000"/>
                      <a:lumOff val="95000"/>
                      <a:alpha val="0"/>
                    </a:schemeClr>
                  </a:gs>
                  <a:gs pos="20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lumMod val="5000"/>
                      <a:lumOff val="95000"/>
                    </a:schemeClr>
                  </a:gs>
                </a:gsLst>
                <a:lin ang="4200000" scaled="0"/>
              </a:gradFill>
              <a:prstDash val="solid"/>
              <a:miter lim="800000"/>
            </a:ln>
            <a:effectLst>
              <a:softEdge rad="0"/>
            </a:effectLst>
          </p:spPr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rPr>
                <a:t>5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endParaRPr>
            </a:p>
          </p:txBody>
        </p:sp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id="{AAE713B4-63B0-4BA1-8E37-A8CB4F231DE9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0907823" y="556500"/>
              <a:ext cx="1368000" cy="39600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gradFill>
                <a:gsLst>
                  <a:gs pos="0">
                    <a:schemeClr val="accent1">
                      <a:alpha val="30000"/>
                    </a:schemeClr>
                  </a:gs>
                  <a:gs pos="82000">
                    <a:schemeClr val="accent1">
                      <a:alpha val="0"/>
                      <a:lumMod val="5000"/>
                      <a:lumOff val="95000"/>
                    </a:schemeClr>
                  </a:gs>
                  <a:gs pos="20000">
                    <a:schemeClr val="accent1">
                      <a:alpha val="0"/>
                      <a:lumMod val="5000"/>
                      <a:lumOff val="9500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6600000" scaled="0"/>
              </a:gradFill>
              <a:prstDash val="solid"/>
              <a:miter lim="800000"/>
            </a:ln>
            <a:effectLst>
              <a:softEdge rad="0"/>
            </a:effectLst>
          </p:spPr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rPr>
                <a:t>4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Arial" pitchFamily="34" charset="0"/>
                <a:sym typeface="Wingding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9736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62861EC3-5941-4D0A-BDA4-EB1982E11FC3}"/>
              </a:ext>
            </a:extLst>
          </p:cNvPr>
          <p:cNvGrpSpPr/>
          <p:nvPr/>
        </p:nvGrpSpPr>
        <p:grpSpPr>
          <a:xfrm>
            <a:off x="4103699" y="-874469"/>
            <a:ext cx="4076763" cy="745166"/>
            <a:chOff x="4103699" y="-874469"/>
            <a:chExt cx="4076763" cy="74516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E72AE40E-610A-4A65-92FA-6A89642481D4}"/>
                </a:ext>
              </a:extLst>
            </p:cNvPr>
            <p:cNvSpPr/>
            <p:nvPr/>
          </p:nvSpPr>
          <p:spPr>
            <a:xfrm>
              <a:off x="4103699" y="-848542"/>
              <a:ext cx="1128205" cy="719239"/>
            </a:xfrm>
            <a:prstGeom prst="rect">
              <a:avLst/>
            </a:prstGeom>
            <a:solidFill>
              <a:srgbClr val="F6D1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2B28819B-F169-450D-A359-AF038DF2BE3C}"/>
                </a:ext>
              </a:extLst>
            </p:cNvPr>
            <p:cNvSpPr/>
            <p:nvPr/>
          </p:nvSpPr>
          <p:spPr>
            <a:xfrm>
              <a:off x="5604520" y="-848542"/>
              <a:ext cx="1128205" cy="719239"/>
            </a:xfrm>
            <a:prstGeom prst="rect">
              <a:avLst/>
            </a:prstGeom>
            <a:solidFill>
              <a:srgbClr val="0624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F3A534B7-05BD-41EC-A2DE-F8F4B428EFEC}"/>
                </a:ext>
              </a:extLst>
            </p:cNvPr>
            <p:cNvSpPr/>
            <p:nvPr/>
          </p:nvSpPr>
          <p:spPr>
            <a:xfrm>
              <a:off x="7052257" y="-874469"/>
              <a:ext cx="1128205" cy="719239"/>
            </a:xfrm>
            <a:prstGeom prst="rect">
              <a:avLst/>
            </a:prstGeom>
            <a:solidFill>
              <a:srgbClr val="0083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grpSp>
        <p:nvGrpSpPr>
          <p:cNvPr id="74" name="标题装饰">
            <a:extLst>
              <a:ext uri="{FF2B5EF4-FFF2-40B4-BE49-F238E27FC236}">
                <a16:creationId xmlns:a16="http://schemas.microsoft.com/office/drawing/2014/main" id="{E3272CFD-BB45-49F0-B91B-5C7260EEC7C8}"/>
              </a:ext>
            </a:extLst>
          </p:cNvPr>
          <p:cNvGrpSpPr/>
          <p:nvPr/>
        </p:nvGrpSpPr>
        <p:grpSpPr>
          <a:xfrm flipH="1">
            <a:off x="10989901" y="557740"/>
            <a:ext cx="601364" cy="430535"/>
            <a:chOff x="3606800" y="1854200"/>
            <a:chExt cx="1696590" cy="1214641"/>
          </a:xfrm>
          <a:gradFill flip="none" rotWithShape="1">
            <a:gsLst>
              <a:gs pos="0">
                <a:schemeClr val="bg1"/>
              </a:gs>
              <a:gs pos="100000">
                <a:srgbClr val="0F7FE6">
                  <a:alpha val="16000"/>
                </a:srgbClr>
              </a:gs>
            </a:gsLst>
            <a:lin ang="0" scaled="1"/>
          </a:gradFill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2B5CDC43-F869-41EA-9D04-A536884D8E5E}"/>
                </a:ext>
              </a:extLst>
            </p:cNvPr>
            <p:cNvSpPr/>
            <p:nvPr/>
          </p:nvSpPr>
          <p:spPr>
            <a:xfrm>
              <a:off x="3606800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580AA24C-2718-4C9E-B2FA-CAEB7CF82873}"/>
                </a:ext>
              </a:extLst>
            </p:cNvPr>
            <p:cNvSpPr/>
            <p:nvPr/>
          </p:nvSpPr>
          <p:spPr>
            <a:xfrm>
              <a:off x="3986497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EC35FE2C-9123-4924-97E7-50E6D8538FB3}"/>
                </a:ext>
              </a:extLst>
            </p:cNvPr>
            <p:cNvSpPr/>
            <p:nvPr/>
          </p:nvSpPr>
          <p:spPr>
            <a:xfrm>
              <a:off x="4366195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667BDCCC-952D-4BD9-8D24-B660C2AB31A5}"/>
                </a:ext>
              </a:extLst>
            </p:cNvPr>
            <p:cNvSpPr/>
            <p:nvPr/>
          </p:nvSpPr>
          <p:spPr>
            <a:xfrm>
              <a:off x="4745892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8BA24B07-550F-4434-A881-604DD277ADD9}"/>
                </a:ext>
              </a:extLst>
            </p:cNvPr>
            <p:cNvSpPr/>
            <p:nvPr/>
          </p:nvSpPr>
          <p:spPr>
            <a:xfrm>
              <a:off x="5125590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C413FE72-9BE2-439A-82E4-594627A4DBBE}"/>
                </a:ext>
              </a:extLst>
            </p:cNvPr>
            <p:cNvSpPr/>
            <p:nvPr/>
          </p:nvSpPr>
          <p:spPr>
            <a:xfrm>
              <a:off x="3606800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A205BF68-F1B6-4342-9D1C-7A2EC49E2ECD}"/>
                </a:ext>
              </a:extLst>
            </p:cNvPr>
            <p:cNvSpPr/>
            <p:nvPr/>
          </p:nvSpPr>
          <p:spPr>
            <a:xfrm>
              <a:off x="3986497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164290E0-1C99-40F6-8D9E-AFA4C95EDAC5}"/>
                </a:ext>
              </a:extLst>
            </p:cNvPr>
            <p:cNvSpPr/>
            <p:nvPr/>
          </p:nvSpPr>
          <p:spPr>
            <a:xfrm>
              <a:off x="4366195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E2631AD7-DA7B-49CE-AE1E-9733C810C3A9}"/>
                </a:ext>
              </a:extLst>
            </p:cNvPr>
            <p:cNvSpPr/>
            <p:nvPr/>
          </p:nvSpPr>
          <p:spPr>
            <a:xfrm>
              <a:off x="4745892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6F34E9BB-82F8-49DC-B984-710261C9F44E}"/>
                </a:ext>
              </a:extLst>
            </p:cNvPr>
            <p:cNvSpPr/>
            <p:nvPr/>
          </p:nvSpPr>
          <p:spPr>
            <a:xfrm>
              <a:off x="5125590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9FE67AA2-F9CF-42A1-A773-D6299B755AEE}"/>
                </a:ext>
              </a:extLst>
            </p:cNvPr>
            <p:cNvSpPr/>
            <p:nvPr/>
          </p:nvSpPr>
          <p:spPr>
            <a:xfrm>
              <a:off x="3606800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2714EEFD-BCA9-43C2-A948-5499A0A24678}"/>
                </a:ext>
              </a:extLst>
            </p:cNvPr>
            <p:cNvSpPr/>
            <p:nvPr/>
          </p:nvSpPr>
          <p:spPr>
            <a:xfrm>
              <a:off x="3986497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A6A28F14-4452-49F1-8476-C0E18242C067}"/>
                </a:ext>
              </a:extLst>
            </p:cNvPr>
            <p:cNvSpPr/>
            <p:nvPr/>
          </p:nvSpPr>
          <p:spPr>
            <a:xfrm>
              <a:off x="4366195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0C5CF827-37B7-4159-8102-96B2B56A97F0}"/>
                </a:ext>
              </a:extLst>
            </p:cNvPr>
            <p:cNvSpPr/>
            <p:nvPr/>
          </p:nvSpPr>
          <p:spPr>
            <a:xfrm>
              <a:off x="4745892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CD4D971C-1923-459E-9762-3599E4012409}"/>
                </a:ext>
              </a:extLst>
            </p:cNvPr>
            <p:cNvSpPr/>
            <p:nvPr/>
          </p:nvSpPr>
          <p:spPr>
            <a:xfrm>
              <a:off x="5125590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54D2155C-601B-4F7E-8A07-A906144BB734}"/>
                </a:ext>
              </a:extLst>
            </p:cNvPr>
            <p:cNvSpPr/>
            <p:nvPr/>
          </p:nvSpPr>
          <p:spPr>
            <a:xfrm>
              <a:off x="3606800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EEDE2C61-2101-4BD8-B413-0EE2393F4F59}"/>
                </a:ext>
              </a:extLst>
            </p:cNvPr>
            <p:cNvSpPr/>
            <p:nvPr/>
          </p:nvSpPr>
          <p:spPr>
            <a:xfrm>
              <a:off x="3986497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D694B988-AF97-4494-A98A-9007705E9FDF}"/>
                </a:ext>
              </a:extLst>
            </p:cNvPr>
            <p:cNvSpPr/>
            <p:nvPr/>
          </p:nvSpPr>
          <p:spPr>
            <a:xfrm>
              <a:off x="4366195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73CD6B8D-A41B-4594-9875-3452CF3BEC6E}"/>
                </a:ext>
              </a:extLst>
            </p:cNvPr>
            <p:cNvSpPr/>
            <p:nvPr/>
          </p:nvSpPr>
          <p:spPr>
            <a:xfrm>
              <a:off x="4745892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D03A49AC-DB9F-41AB-95E8-40C47A95794B}"/>
                </a:ext>
              </a:extLst>
            </p:cNvPr>
            <p:cNvSpPr/>
            <p:nvPr/>
          </p:nvSpPr>
          <p:spPr>
            <a:xfrm>
              <a:off x="5125590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1D4605B8-2C9F-436E-8748-5323BE17A384}"/>
                </a:ext>
              </a:extLst>
            </p:cNvPr>
            <p:cNvSpPr/>
            <p:nvPr/>
          </p:nvSpPr>
          <p:spPr>
            <a:xfrm>
              <a:off x="3606800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F7880283-A7F0-4012-9D09-3DF0B734D426}"/>
                </a:ext>
              </a:extLst>
            </p:cNvPr>
            <p:cNvSpPr/>
            <p:nvPr/>
          </p:nvSpPr>
          <p:spPr>
            <a:xfrm>
              <a:off x="3986497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275578FA-5E6B-4CDB-AED7-F4E21FD4CCC7}"/>
                </a:ext>
              </a:extLst>
            </p:cNvPr>
            <p:cNvSpPr/>
            <p:nvPr/>
          </p:nvSpPr>
          <p:spPr>
            <a:xfrm>
              <a:off x="4366195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04326AAF-B45E-4783-984F-6822B1730BD4}"/>
                </a:ext>
              </a:extLst>
            </p:cNvPr>
            <p:cNvSpPr/>
            <p:nvPr/>
          </p:nvSpPr>
          <p:spPr>
            <a:xfrm>
              <a:off x="4745892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95A4122E-6581-4067-9C76-1107B0557449}"/>
                </a:ext>
              </a:extLst>
            </p:cNvPr>
            <p:cNvSpPr/>
            <p:nvPr/>
          </p:nvSpPr>
          <p:spPr>
            <a:xfrm>
              <a:off x="5125590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0" name="标题">
            <a:extLst>
              <a:ext uri="{FF2B5EF4-FFF2-40B4-BE49-F238E27FC236}">
                <a16:creationId xmlns:a16="http://schemas.microsoft.com/office/drawing/2014/main" id="{21CD45FE-A7DB-4EF0-979D-8BD99FB97F90}"/>
              </a:ext>
            </a:extLst>
          </p:cNvPr>
          <p:cNvSpPr txBox="1"/>
          <p:nvPr/>
        </p:nvSpPr>
        <p:spPr>
          <a:xfrm>
            <a:off x="8324890" y="4671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思源黑体 CN Bold" panose="020B0800000000000000" pitchFamily="34" charset="-122"/>
              </a:rPr>
              <a:t>保修服务项目</a:t>
            </a:r>
          </a:p>
        </p:txBody>
      </p:sp>
      <p:pic>
        <p:nvPicPr>
          <p:cNvPr id="155" name="白色">
            <a:extLst>
              <a:ext uri="{FF2B5EF4-FFF2-40B4-BE49-F238E27FC236}">
                <a16:creationId xmlns:a16="http://schemas.microsoft.com/office/drawing/2014/main" id="{FD76254F-A523-4719-A1AB-E65E97BA9CA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2221"/>
          <a:stretch/>
        </p:blipFill>
        <p:spPr>
          <a:xfrm rot="600000">
            <a:off x="3108502" y="4700942"/>
            <a:ext cx="10873207" cy="598419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0127AC89-ED3E-416B-8738-A405530E10D9}"/>
              </a:ext>
            </a:extLst>
          </p:cNvPr>
          <p:cNvPicPr>
            <a:picLocks/>
          </p:cNvPicPr>
          <p:nvPr/>
        </p:nvPicPr>
        <p:blipFill rotWithShape="1">
          <a:blip r:embed="rId8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0000">
            <a:off x="3781570" y="5253269"/>
            <a:ext cx="7612732" cy="136972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6828F92-5C96-4FD0-B36A-49FE1E65E5A2}"/>
              </a:ext>
            </a:extLst>
          </p:cNvPr>
          <p:cNvPicPr>
            <a:picLocks/>
          </p:cNvPicPr>
          <p:nvPr/>
        </p:nvPicPr>
        <p:blipFill rotWithShape="1">
          <a:blip r:embed="rId8" cstate="screen">
            <a:alphaModFix am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0000">
            <a:off x="5783100" y="1127620"/>
            <a:ext cx="8705274" cy="766377"/>
          </a:xfrm>
          <a:prstGeom prst="rect">
            <a:avLst/>
          </a:prstGeom>
        </p:spPr>
      </p:pic>
      <p:pic>
        <p:nvPicPr>
          <p:cNvPr id="161" name="白色">
            <a:extLst>
              <a:ext uri="{FF2B5EF4-FFF2-40B4-BE49-F238E27FC236}">
                <a16:creationId xmlns:a16="http://schemas.microsoft.com/office/drawing/2014/main" id="{1E5DA2B2-E6E8-4EA4-BB62-CFAB7A2BFA6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2221"/>
          <a:stretch/>
        </p:blipFill>
        <p:spPr>
          <a:xfrm rot="600000">
            <a:off x="-3193204" y="6317207"/>
            <a:ext cx="11236964" cy="929207"/>
          </a:xfrm>
          <a:prstGeom prst="rect">
            <a:avLst/>
          </a:prstGeom>
        </p:spPr>
      </p:pic>
      <p:pic>
        <p:nvPicPr>
          <p:cNvPr id="162" name="白色">
            <a:extLst>
              <a:ext uri="{FF2B5EF4-FFF2-40B4-BE49-F238E27FC236}">
                <a16:creationId xmlns:a16="http://schemas.microsoft.com/office/drawing/2014/main" id="{5BFFF07E-53E1-4BE7-8348-E9EDBA568CA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2221"/>
          <a:stretch/>
        </p:blipFill>
        <p:spPr>
          <a:xfrm rot="600000">
            <a:off x="3359903" y="1932924"/>
            <a:ext cx="11236964" cy="197373"/>
          </a:xfrm>
          <a:prstGeom prst="rect">
            <a:avLst/>
          </a:prstGeom>
        </p:spPr>
      </p:pic>
      <p:pic>
        <p:nvPicPr>
          <p:cNvPr id="163" name="白色">
            <a:extLst>
              <a:ext uri="{FF2B5EF4-FFF2-40B4-BE49-F238E27FC236}">
                <a16:creationId xmlns:a16="http://schemas.microsoft.com/office/drawing/2014/main" id="{EE7D951B-F8A9-4421-9075-0065E1B840E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838" t="52221"/>
          <a:stretch/>
        </p:blipFill>
        <p:spPr>
          <a:xfrm rot="600000">
            <a:off x="-968481" y="3455821"/>
            <a:ext cx="4910577" cy="1314722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50228E56-7BFA-4EAA-B326-7A20183FC1EF}"/>
              </a:ext>
            </a:extLst>
          </p:cNvPr>
          <p:cNvGrpSpPr/>
          <p:nvPr/>
        </p:nvGrpSpPr>
        <p:grpSpPr>
          <a:xfrm>
            <a:off x="-456865" y="548669"/>
            <a:ext cx="5536541" cy="2371120"/>
            <a:chOff x="-533468" y="1565074"/>
            <a:chExt cx="5536541" cy="2371120"/>
          </a:xfrm>
          <a:scene3d>
            <a:camera prst="orthographicFront">
              <a:rot lat="600000" lon="2700000" rev="0"/>
            </a:camera>
            <a:lightRig rig="threePt" dir="t"/>
          </a:scene3d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B9A022B3-9C0E-49E4-8F88-95989035E40C}"/>
                </a:ext>
              </a:extLst>
            </p:cNvPr>
            <p:cNvGrpSpPr>
              <a:grpSpLocks/>
            </p:cNvGrpSpPr>
            <p:nvPr/>
          </p:nvGrpSpPr>
          <p:grpSpPr>
            <a:xfrm>
              <a:off x="-24680" y="1988892"/>
              <a:ext cx="5027753" cy="1947302"/>
              <a:chOff x="2063552" y="2852936"/>
              <a:chExt cx="4680520" cy="2304256"/>
            </a:xfrm>
          </p:grpSpPr>
          <p:sp>
            <p:nvSpPr>
              <p:cNvPr id="119" name="矩形: 圆角 118">
                <a:extLst>
                  <a:ext uri="{FF2B5EF4-FFF2-40B4-BE49-F238E27FC236}">
                    <a16:creationId xmlns:a16="http://schemas.microsoft.com/office/drawing/2014/main" id="{639DDBB3-8A0D-4125-8653-BCEB5EBC491B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D73BB">
                        <a:lumMod val="5000"/>
                        <a:lumOff val="95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ysClr val="window" lastClr="FFFFFF"/>
                    </a:gs>
                  </a:gsLst>
                  <a:lin ang="42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20" name="矩形: 圆角 119">
                <a:extLst>
                  <a:ext uri="{FF2B5EF4-FFF2-40B4-BE49-F238E27FC236}">
                    <a16:creationId xmlns:a16="http://schemas.microsoft.com/office/drawing/2014/main" id="{CCEC0B35-B200-409F-B057-4D991CB76A98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F7FE6">
                        <a:alpha val="30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rgbClr val="0F7FE6">
                        <a:alpha val="30000"/>
                      </a:srgbClr>
                    </a:gs>
                  </a:gsLst>
                  <a:lin ang="66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21" name="矩形: 圆角 120">
                <a:extLst>
                  <a:ext uri="{FF2B5EF4-FFF2-40B4-BE49-F238E27FC236}">
                    <a16:creationId xmlns:a16="http://schemas.microsoft.com/office/drawing/2014/main" id="{98795DA9-6B05-4657-B354-655C8FCED8F6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78000">
                    <a:schemeClr val="bg1">
                      <a:alpha val="0"/>
                    </a:schemeClr>
                  </a:gs>
                  <a:gs pos="22000">
                    <a:schemeClr val="bg1">
                      <a:alpha val="0"/>
                    </a:schemeClr>
                  </a:gs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22" name="矩形: 圆角 121">
                <a:extLst>
                  <a:ext uri="{FF2B5EF4-FFF2-40B4-BE49-F238E27FC236}">
                    <a16:creationId xmlns:a16="http://schemas.microsoft.com/office/drawing/2014/main" id="{159A0FF4-496B-42A5-A9B1-E7A5B13786CC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30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23" name="矩形: 圆角 122">
                <a:extLst>
                  <a:ext uri="{FF2B5EF4-FFF2-40B4-BE49-F238E27FC236}">
                    <a16:creationId xmlns:a16="http://schemas.microsoft.com/office/drawing/2014/main" id="{522F93CB-0195-4304-B971-DA74C2AD29D5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126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</p:grp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F8CA0215-5E1D-441D-8D72-99CA75EC42E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-533468" y="1565074"/>
              <a:ext cx="2862093" cy="842139"/>
            </a:xfrm>
            <a:prstGeom prst="rect">
              <a:avLst/>
            </a:prstGeom>
            <a:blipFill>
              <a:blip r:embed="rId9" cstate="screen">
                <a:alphaModFix amt="9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00CE3FC-7F93-493F-893E-9F41C93C32BD}"/>
              </a:ext>
            </a:extLst>
          </p:cNvPr>
          <p:cNvGrpSpPr/>
          <p:nvPr/>
        </p:nvGrpSpPr>
        <p:grpSpPr>
          <a:xfrm>
            <a:off x="3340451" y="1201411"/>
            <a:ext cx="5249789" cy="2368800"/>
            <a:chOff x="3298039" y="970739"/>
            <a:chExt cx="5249789" cy="2314245"/>
          </a:xfrm>
          <a:scene3d>
            <a:camera prst="orthographicFront">
              <a:rot lat="600000" lon="2700000" rev="0"/>
            </a:camera>
            <a:lightRig rig="threePt" dir="t"/>
          </a:scene3d>
        </p:grpSpPr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0EB3F1C3-9B30-4A3E-B2C4-F75453C5CBE2}"/>
                </a:ext>
              </a:extLst>
            </p:cNvPr>
            <p:cNvGrpSpPr>
              <a:grpSpLocks/>
            </p:cNvGrpSpPr>
            <p:nvPr/>
          </p:nvGrpSpPr>
          <p:grpSpPr>
            <a:xfrm>
              <a:off x="3740448" y="1389152"/>
              <a:ext cx="4807380" cy="1895832"/>
              <a:chOff x="2063552" y="2852936"/>
              <a:chExt cx="4680520" cy="2304256"/>
            </a:xfrm>
          </p:grpSpPr>
          <p:sp>
            <p:nvSpPr>
              <p:cNvPr id="125" name="矩形: 圆角 124">
                <a:extLst>
                  <a:ext uri="{FF2B5EF4-FFF2-40B4-BE49-F238E27FC236}">
                    <a16:creationId xmlns:a16="http://schemas.microsoft.com/office/drawing/2014/main" id="{7AF7F3B8-B6E2-4215-8B6B-6F5983971138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D73BB">
                        <a:lumMod val="5000"/>
                        <a:lumOff val="95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ysClr val="window" lastClr="FFFFFF"/>
                    </a:gs>
                  </a:gsLst>
                  <a:lin ang="42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26" name="矩形: 圆角 125">
                <a:extLst>
                  <a:ext uri="{FF2B5EF4-FFF2-40B4-BE49-F238E27FC236}">
                    <a16:creationId xmlns:a16="http://schemas.microsoft.com/office/drawing/2014/main" id="{7F548477-45F2-450F-8B68-7F443D64C4E2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F7FE6">
                        <a:alpha val="30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rgbClr val="0F7FE6">
                        <a:alpha val="30000"/>
                      </a:srgbClr>
                    </a:gs>
                  </a:gsLst>
                  <a:lin ang="66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27" name="矩形: 圆角 126">
                <a:extLst>
                  <a:ext uri="{FF2B5EF4-FFF2-40B4-BE49-F238E27FC236}">
                    <a16:creationId xmlns:a16="http://schemas.microsoft.com/office/drawing/2014/main" id="{6CE83B54-6CAD-4CF6-9DC9-1814B43CB743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78000">
                    <a:schemeClr val="bg1">
                      <a:alpha val="0"/>
                    </a:schemeClr>
                  </a:gs>
                  <a:gs pos="22000">
                    <a:schemeClr val="bg1">
                      <a:alpha val="0"/>
                    </a:schemeClr>
                  </a:gs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28" name="矩形: 圆角 127">
                <a:extLst>
                  <a:ext uri="{FF2B5EF4-FFF2-40B4-BE49-F238E27FC236}">
                    <a16:creationId xmlns:a16="http://schemas.microsoft.com/office/drawing/2014/main" id="{4AB17514-C921-403F-85AF-CEE2D5E76929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30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29" name="矩形: 圆角 128">
                <a:extLst>
                  <a:ext uri="{FF2B5EF4-FFF2-40B4-BE49-F238E27FC236}">
                    <a16:creationId xmlns:a16="http://schemas.microsoft.com/office/drawing/2014/main" id="{0EAC2535-C59E-486B-A7E1-0B9EAD9139FA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126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</p:grp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id="{162B36CB-DEAC-4F38-B0C4-A991E31535C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298039" y="970739"/>
              <a:ext cx="2862093" cy="842139"/>
            </a:xfrm>
            <a:prstGeom prst="rect">
              <a:avLst/>
            </a:prstGeom>
            <a:blipFill>
              <a:blip r:embed="rId10" cstate="screen">
                <a:alphaModFix amt="9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EC96AED-C1FD-4DF2-89D2-84BE1B2B1325}"/>
              </a:ext>
            </a:extLst>
          </p:cNvPr>
          <p:cNvGrpSpPr/>
          <p:nvPr/>
        </p:nvGrpSpPr>
        <p:grpSpPr>
          <a:xfrm>
            <a:off x="6801083" y="1857620"/>
            <a:ext cx="5311133" cy="2320309"/>
            <a:chOff x="6732567" y="344567"/>
            <a:chExt cx="5311133" cy="2320309"/>
          </a:xfrm>
          <a:scene3d>
            <a:camera prst="orthographicFront">
              <a:rot lat="600000" lon="2700000" rev="0"/>
            </a:camera>
            <a:lightRig rig="threePt" dir="t"/>
          </a:scene3d>
        </p:grpSpPr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800C460F-86A8-49EE-8092-228C8C0F5BD5}"/>
                </a:ext>
              </a:extLst>
            </p:cNvPr>
            <p:cNvGrpSpPr>
              <a:grpSpLocks/>
            </p:cNvGrpSpPr>
            <p:nvPr/>
          </p:nvGrpSpPr>
          <p:grpSpPr>
            <a:xfrm>
              <a:off x="7294699" y="764705"/>
              <a:ext cx="4749001" cy="1900171"/>
              <a:chOff x="2063552" y="2852936"/>
              <a:chExt cx="4680520" cy="2304256"/>
            </a:xfrm>
          </p:grpSpPr>
          <p:sp>
            <p:nvSpPr>
              <p:cNvPr id="131" name="矩形: 圆角 130">
                <a:extLst>
                  <a:ext uri="{FF2B5EF4-FFF2-40B4-BE49-F238E27FC236}">
                    <a16:creationId xmlns:a16="http://schemas.microsoft.com/office/drawing/2014/main" id="{450AD153-4B56-4831-A7AD-DCB8295E34DD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D73BB">
                        <a:lumMod val="5000"/>
                        <a:lumOff val="95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ysClr val="window" lastClr="FFFFFF"/>
                    </a:gs>
                  </a:gsLst>
                  <a:lin ang="42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32" name="矩形: 圆角 131">
                <a:extLst>
                  <a:ext uri="{FF2B5EF4-FFF2-40B4-BE49-F238E27FC236}">
                    <a16:creationId xmlns:a16="http://schemas.microsoft.com/office/drawing/2014/main" id="{E194C5D8-49A3-499E-8583-BC01E5E3BF8E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F7FE6">
                        <a:alpha val="30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rgbClr val="0F7FE6">
                        <a:alpha val="30000"/>
                      </a:srgbClr>
                    </a:gs>
                  </a:gsLst>
                  <a:lin ang="66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33" name="矩形: 圆角 132">
                <a:extLst>
                  <a:ext uri="{FF2B5EF4-FFF2-40B4-BE49-F238E27FC236}">
                    <a16:creationId xmlns:a16="http://schemas.microsoft.com/office/drawing/2014/main" id="{F0A749A8-37DC-4E6B-B5DF-F01C6426FC6A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78000">
                    <a:schemeClr val="bg1">
                      <a:alpha val="0"/>
                    </a:schemeClr>
                  </a:gs>
                  <a:gs pos="22000">
                    <a:schemeClr val="bg1">
                      <a:alpha val="0"/>
                    </a:schemeClr>
                  </a:gs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34" name="矩形: 圆角 133">
                <a:extLst>
                  <a:ext uri="{FF2B5EF4-FFF2-40B4-BE49-F238E27FC236}">
                    <a16:creationId xmlns:a16="http://schemas.microsoft.com/office/drawing/2014/main" id="{20A47A15-93E3-4FBC-89BD-7575B609D927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30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35" name="矩形: 圆角 134">
                <a:extLst>
                  <a:ext uri="{FF2B5EF4-FFF2-40B4-BE49-F238E27FC236}">
                    <a16:creationId xmlns:a16="http://schemas.microsoft.com/office/drawing/2014/main" id="{B2C1BC30-E0E0-4809-B65E-C256E05F521C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126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</p:grpSp>
        <p:sp>
          <p:nvSpPr>
            <p:cNvPr id="151" name="矩形 150">
              <a:extLst>
                <a:ext uri="{FF2B5EF4-FFF2-40B4-BE49-F238E27FC236}">
                  <a16:creationId xmlns:a16="http://schemas.microsoft.com/office/drawing/2014/main" id="{E79F6328-D7ED-46C9-ACA4-C836C2D49AC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732567" y="344567"/>
              <a:ext cx="2862093" cy="842139"/>
            </a:xfrm>
            <a:prstGeom prst="rect">
              <a:avLst/>
            </a:prstGeom>
            <a:blipFill>
              <a:blip r:embed="rId9" cstate="screen">
                <a:alphaModFix amt="9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06C35EE-A1E7-442C-8137-1031205E8919}"/>
              </a:ext>
            </a:extLst>
          </p:cNvPr>
          <p:cNvGrpSpPr/>
          <p:nvPr/>
        </p:nvGrpSpPr>
        <p:grpSpPr>
          <a:xfrm>
            <a:off x="-378493" y="3385619"/>
            <a:ext cx="5294362" cy="2292081"/>
            <a:chOff x="3647728" y="3854624"/>
            <a:chExt cx="5294362" cy="2292081"/>
          </a:xfrm>
          <a:scene3d>
            <a:camera prst="orthographicFront">
              <a:rot lat="600000" lon="2700000" rev="0"/>
            </a:camera>
            <a:lightRig rig="threePt" dir="t"/>
          </a:scene3d>
        </p:grpSpPr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ECA4B649-8F46-4F89-8923-DB1E455FC30E}"/>
                </a:ext>
              </a:extLst>
            </p:cNvPr>
            <p:cNvGrpSpPr>
              <a:grpSpLocks/>
            </p:cNvGrpSpPr>
            <p:nvPr/>
          </p:nvGrpSpPr>
          <p:grpSpPr>
            <a:xfrm>
              <a:off x="4134710" y="4275798"/>
              <a:ext cx="4807380" cy="1870907"/>
              <a:chOff x="2063552" y="2852936"/>
              <a:chExt cx="4680520" cy="2304256"/>
            </a:xfrm>
          </p:grpSpPr>
          <p:sp>
            <p:nvSpPr>
              <p:cNvPr id="137" name="矩形: 圆角 136">
                <a:extLst>
                  <a:ext uri="{FF2B5EF4-FFF2-40B4-BE49-F238E27FC236}">
                    <a16:creationId xmlns:a16="http://schemas.microsoft.com/office/drawing/2014/main" id="{6B7F483C-1856-4676-B631-8124C423C699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D73BB">
                        <a:lumMod val="5000"/>
                        <a:lumOff val="95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ysClr val="window" lastClr="FFFFFF"/>
                    </a:gs>
                  </a:gsLst>
                  <a:lin ang="42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38" name="矩形: 圆角 137">
                <a:extLst>
                  <a:ext uri="{FF2B5EF4-FFF2-40B4-BE49-F238E27FC236}">
                    <a16:creationId xmlns:a16="http://schemas.microsoft.com/office/drawing/2014/main" id="{A92E64BD-3686-45A4-9179-E4E55788CFC9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F7FE6">
                        <a:alpha val="30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rgbClr val="0F7FE6">
                        <a:alpha val="30000"/>
                      </a:srgbClr>
                    </a:gs>
                  </a:gsLst>
                  <a:lin ang="66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39" name="矩形: 圆角 138">
                <a:extLst>
                  <a:ext uri="{FF2B5EF4-FFF2-40B4-BE49-F238E27FC236}">
                    <a16:creationId xmlns:a16="http://schemas.microsoft.com/office/drawing/2014/main" id="{6C836369-D64C-41D9-9CD8-B6E44B5B867B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78000">
                    <a:schemeClr val="bg1">
                      <a:alpha val="0"/>
                    </a:schemeClr>
                  </a:gs>
                  <a:gs pos="22000">
                    <a:schemeClr val="bg1">
                      <a:alpha val="0"/>
                    </a:schemeClr>
                  </a:gs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40" name="矩形: 圆角 139">
                <a:extLst>
                  <a:ext uri="{FF2B5EF4-FFF2-40B4-BE49-F238E27FC236}">
                    <a16:creationId xmlns:a16="http://schemas.microsoft.com/office/drawing/2014/main" id="{DF4A2588-857C-4B73-A754-1BDD1828590E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30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41" name="矩形: 圆角 140">
                <a:extLst>
                  <a:ext uri="{FF2B5EF4-FFF2-40B4-BE49-F238E27FC236}">
                    <a16:creationId xmlns:a16="http://schemas.microsoft.com/office/drawing/2014/main" id="{58A5013D-7CA8-44B7-AD1E-CFB7EFB07891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126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</p:grpSp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95CBCF0D-B8FB-485B-BD9C-7D7C48948F6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647728" y="3854624"/>
              <a:ext cx="2862093" cy="842139"/>
            </a:xfrm>
            <a:prstGeom prst="rect">
              <a:avLst/>
            </a:prstGeom>
            <a:blipFill>
              <a:blip r:embed="rId9" cstate="screen">
                <a:alphaModFix amt="9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A4F2634-3411-4ECB-8AC0-6BB5951DDD11}"/>
              </a:ext>
            </a:extLst>
          </p:cNvPr>
          <p:cNvGrpSpPr/>
          <p:nvPr/>
        </p:nvGrpSpPr>
        <p:grpSpPr>
          <a:xfrm>
            <a:off x="3149882" y="3978096"/>
            <a:ext cx="5325230" cy="2322970"/>
            <a:chOff x="7076009" y="3211130"/>
            <a:chExt cx="5325230" cy="2322970"/>
          </a:xfrm>
          <a:scene3d>
            <a:camera prst="orthographicFront">
              <a:rot lat="600000" lon="2700000" rev="0"/>
            </a:camera>
            <a:lightRig rig="threePt" dir="t"/>
          </a:scene3d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4F842C44-4E09-4A2A-9148-1F7E1BF59EED}"/>
                </a:ext>
              </a:extLst>
            </p:cNvPr>
            <p:cNvGrpSpPr>
              <a:grpSpLocks/>
            </p:cNvGrpSpPr>
            <p:nvPr/>
          </p:nvGrpSpPr>
          <p:grpSpPr>
            <a:xfrm>
              <a:off x="7652238" y="3632308"/>
              <a:ext cx="4749001" cy="1901792"/>
              <a:chOff x="2063552" y="2852936"/>
              <a:chExt cx="4680520" cy="2304256"/>
            </a:xfrm>
          </p:grpSpPr>
          <p:sp>
            <p:nvSpPr>
              <p:cNvPr id="143" name="矩形: 圆角 142">
                <a:extLst>
                  <a:ext uri="{FF2B5EF4-FFF2-40B4-BE49-F238E27FC236}">
                    <a16:creationId xmlns:a16="http://schemas.microsoft.com/office/drawing/2014/main" id="{194415C3-D29F-431B-A9F2-44A7E286FD91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D73BB">
                        <a:lumMod val="5000"/>
                        <a:lumOff val="95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ysClr val="window" lastClr="FFFFFF"/>
                    </a:gs>
                  </a:gsLst>
                  <a:lin ang="42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44" name="矩形: 圆角 143">
                <a:extLst>
                  <a:ext uri="{FF2B5EF4-FFF2-40B4-BE49-F238E27FC236}">
                    <a16:creationId xmlns:a16="http://schemas.microsoft.com/office/drawing/2014/main" id="{A7D63D3B-81FE-4B0E-B6FF-EFBE56D9CD1B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noFill/>
              <a:ln w="12700" cap="flat" cmpd="sng" algn="ctr">
                <a:gradFill>
                  <a:gsLst>
                    <a:gs pos="0">
                      <a:srgbClr val="0F7FE6">
                        <a:alpha val="30000"/>
                      </a:srgbClr>
                    </a:gs>
                    <a:gs pos="82000">
                      <a:srgbClr val="FDFEFF">
                        <a:alpha val="0"/>
                      </a:srgbClr>
                    </a:gs>
                    <a:gs pos="20000">
                      <a:srgbClr val="F2F9FE">
                        <a:alpha val="0"/>
                      </a:srgbClr>
                    </a:gs>
                    <a:gs pos="100000">
                      <a:srgbClr val="0F7FE6">
                        <a:alpha val="30000"/>
                      </a:srgbClr>
                    </a:gs>
                  </a:gsLst>
                  <a:lin ang="6600000" scaled="0"/>
                </a:gradFill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45" name="矩形: 圆角 144">
                <a:extLst>
                  <a:ext uri="{FF2B5EF4-FFF2-40B4-BE49-F238E27FC236}">
                    <a16:creationId xmlns:a16="http://schemas.microsoft.com/office/drawing/2014/main" id="{18CFF1CE-40E3-4CAA-8317-142920F9033A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78000">
                    <a:schemeClr val="bg1">
                      <a:alpha val="0"/>
                    </a:schemeClr>
                  </a:gs>
                  <a:gs pos="22000">
                    <a:schemeClr val="bg1">
                      <a:alpha val="0"/>
                    </a:schemeClr>
                  </a:gs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46" name="矩形: 圆角 145">
                <a:extLst>
                  <a:ext uri="{FF2B5EF4-FFF2-40B4-BE49-F238E27FC236}">
                    <a16:creationId xmlns:a16="http://schemas.microsoft.com/office/drawing/2014/main" id="{C553A916-D891-488F-A6A0-1C38983F6ADF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30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  <p:sp>
            <p:nvSpPr>
              <p:cNvPr id="147" name="矩形: 圆角 146">
                <a:extLst>
                  <a:ext uri="{FF2B5EF4-FFF2-40B4-BE49-F238E27FC236}">
                    <a16:creationId xmlns:a16="http://schemas.microsoft.com/office/drawing/2014/main" id="{8916F1D8-8566-4EF6-A15D-DABF78F27617}"/>
                  </a:ext>
                </a:extLst>
              </p:cNvPr>
              <p:cNvSpPr/>
              <p:nvPr/>
            </p:nvSpPr>
            <p:spPr>
              <a:xfrm>
                <a:off x="2063552" y="2852936"/>
                <a:ext cx="4680520" cy="2304256"/>
              </a:xfrm>
              <a:prstGeom prst="roundRect">
                <a:avLst>
                  <a:gd name="adj" fmla="val 3203"/>
                </a:avLst>
              </a:prstGeom>
              <a:gradFill flip="none" rotWithShape="1">
                <a:gsLst>
                  <a:gs pos="100000">
                    <a:schemeClr val="bg1">
                      <a:alpha val="16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lin ang="126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0"/>
              </a:effectLst>
            </p:spPr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white"/>
                  </a:solidFill>
                  <a:latin typeface="OPPOSans M"/>
                  <a:ea typeface="OPPOSans M"/>
                  <a:cs typeface="Arial" pitchFamily="34" charset="0"/>
                </a:endParaRPr>
              </a:p>
            </p:txBody>
          </p:sp>
        </p:grp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BD4946C6-B7B9-461F-9449-7A768B4CCF6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7076009" y="3211130"/>
              <a:ext cx="2862093" cy="842139"/>
            </a:xfrm>
            <a:prstGeom prst="rect">
              <a:avLst/>
            </a:prstGeom>
            <a:blipFill>
              <a:blip r:embed="rId9" cstate="screen">
                <a:alphaModFix amt="9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OPPOSans M"/>
                  <a:ea typeface="OPPOSans M"/>
                  <a:cs typeface="Arial" pitchFamily="34" charset="0"/>
                  <a:sym typeface="Wingding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B056AB7C-B116-484C-9070-3609208D1250}"/>
              </a:ext>
            </a:extLst>
          </p:cNvPr>
          <p:cNvSpPr txBox="1"/>
          <p:nvPr/>
        </p:nvSpPr>
        <p:spPr>
          <a:xfrm>
            <a:off x="1394956" y="1347711"/>
            <a:ext cx="3134565" cy="1228028"/>
          </a:xfrm>
          <a:prstGeom prst="rect">
            <a:avLst/>
          </a:prstGeom>
          <a:noFill/>
          <a:effectLst/>
          <a:scene3d>
            <a:camera prst="orthographicFront">
              <a:rot lat="600000" lon="2700000" rev="0"/>
            </a:camera>
            <a:lightRig rig="threePt" dir="t"/>
          </a:scene3d>
        </p:spPr>
        <p:txBody>
          <a:bodyPr wrap="square" lIns="73152" tIns="36576" rIns="73152" bIns="36576">
            <a:spAutoFit/>
          </a:bodyPr>
          <a:lstStyle/>
          <a:p>
            <a:pPr marL="171450" indent="-171450">
              <a:spcBef>
                <a:spcPts val="600"/>
              </a:spcBef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电器件保修期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个月不限里程。</a:t>
            </a:r>
          </a:p>
          <a:p>
            <a:pPr marL="171450" indent="-171450">
              <a:spcBef>
                <a:spcPts val="600"/>
              </a:spcBef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首年内，在保零部件可进行免责维修处理。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一年内定期保养赠送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元配件兑换券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+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柴油粗滤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+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柴油精滤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（不含水寒宝）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。 </a:t>
            </a:r>
          </a:p>
          <a:p>
            <a:pPr marL="171450" indent="-171450">
              <a:spcBef>
                <a:spcPts val="600"/>
              </a:spcBef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注册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e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随行赠送暖心护航包一个。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1FFD95C-CFDB-4FDF-B5FC-CADFB707ED0D}"/>
              </a:ext>
            </a:extLst>
          </p:cNvPr>
          <p:cNvSpPr txBox="1"/>
          <p:nvPr/>
        </p:nvSpPr>
        <p:spPr>
          <a:xfrm>
            <a:off x="5453552" y="2057048"/>
            <a:ext cx="2569279" cy="1166473"/>
          </a:xfrm>
          <a:prstGeom prst="rect">
            <a:avLst/>
          </a:prstGeom>
          <a:noFill/>
          <a:effectLst/>
          <a:scene3d>
            <a:camera prst="orthographicFront">
              <a:rot lat="600000" lon="2700000" rev="0"/>
            </a:camera>
            <a:lightRig rig="threePt" dir="t"/>
          </a:scene3d>
        </p:spPr>
        <p:txBody>
          <a:bodyPr wrap="square" lIns="73152" tIns="36576" rIns="73152" bIns="36576" numCol="1">
            <a:spAutoFit/>
          </a:bodyPr>
          <a:lstStyle>
            <a:defPPr>
              <a:defRPr lang="zh-CN"/>
            </a:defPPr>
            <a:lvl1pPr>
              <a:spcBef>
                <a:spcPts val="600"/>
              </a:spcBef>
              <a:buClr>
                <a:srgbClr val="C00000"/>
              </a:buClr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+mn-ea"/>
                <a:ea typeface="+mn-ea"/>
              </a:rPr>
              <a:t>保修期</a:t>
            </a:r>
            <a:r>
              <a:rPr lang="en-US" altLang="zh-CN" sz="1400" dirty="0">
                <a:latin typeface="+mn-ea"/>
                <a:ea typeface="+mn-ea"/>
              </a:rPr>
              <a:t>36</a:t>
            </a:r>
            <a:r>
              <a:rPr lang="zh-CN" altLang="en-US" sz="1400" dirty="0">
                <a:latin typeface="+mn-ea"/>
                <a:ea typeface="+mn-ea"/>
              </a:rPr>
              <a:t>个月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+mn-ea"/>
                <a:ea typeface="+mn-ea"/>
              </a:rPr>
              <a:t>服务站专属工位服务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+mn-ea"/>
                <a:ea typeface="+mn-ea"/>
              </a:rPr>
              <a:t>服务享受优先派工权利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+mn-ea"/>
                <a:ea typeface="+mn-ea"/>
              </a:rPr>
              <a:t>赠送三年内免费保养服务 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3D1BF77-6A05-4DA3-BFD5-83ECC13FC897}"/>
              </a:ext>
            </a:extLst>
          </p:cNvPr>
          <p:cNvSpPr txBox="1"/>
          <p:nvPr/>
        </p:nvSpPr>
        <p:spPr>
          <a:xfrm>
            <a:off x="1723948" y="4290156"/>
            <a:ext cx="2633515" cy="581698"/>
          </a:xfrm>
          <a:prstGeom prst="rect">
            <a:avLst/>
          </a:prstGeom>
          <a:noFill/>
          <a:effectLst/>
          <a:scene3d>
            <a:camera prst="orthographicFront">
              <a:rot lat="600000" lon="2700000" rev="0"/>
            </a:camera>
            <a:lightRig rig="threePt" dir="t"/>
          </a:scene3d>
        </p:spPr>
        <p:txBody>
          <a:bodyPr wrap="square" lIns="73152" tIns="36576" rIns="73152" bIns="36576" numCol="1">
            <a:spAutoFit/>
          </a:bodyPr>
          <a:lstStyle>
            <a:defPPr>
              <a:defRPr lang="zh-CN"/>
            </a:defPPr>
            <a:lvl1pPr>
              <a:spcBef>
                <a:spcPts val="600"/>
              </a:spcBef>
              <a:buClr>
                <a:srgbClr val="C00000"/>
              </a:buClr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+mn-ea"/>
                <a:ea typeface="+mn-ea"/>
              </a:rPr>
              <a:t>主动上门巡回服务一次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+mn-ea"/>
                <a:ea typeface="+mn-ea"/>
              </a:rPr>
              <a:t>批量购车首年免费车队管理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BBF3FBB-14E6-451D-B48D-CCA80C8CA652}"/>
              </a:ext>
            </a:extLst>
          </p:cNvPr>
          <p:cNvSpPr txBox="1"/>
          <p:nvPr/>
        </p:nvSpPr>
        <p:spPr>
          <a:xfrm>
            <a:off x="4787272" y="4803342"/>
            <a:ext cx="3499428" cy="1197251"/>
          </a:xfrm>
          <a:prstGeom prst="rect">
            <a:avLst/>
          </a:prstGeom>
          <a:noFill/>
          <a:effectLst/>
          <a:scene3d>
            <a:camera prst="orthographicFront">
              <a:rot lat="600000" lon="2700000" rev="0"/>
            </a:camera>
            <a:lightRig rig="threePt" dir="t"/>
          </a:scene3d>
        </p:spPr>
        <p:txBody>
          <a:bodyPr wrap="square" lIns="73152" tIns="36576" rIns="73152" bIns="36576" numCol="1">
            <a:spAutoFit/>
          </a:bodyPr>
          <a:lstStyle>
            <a:defPPr>
              <a:defRPr lang="zh-CN"/>
            </a:defPPr>
            <a:lvl1pPr>
              <a:spcBef>
                <a:spcPts val="600"/>
              </a:spcBef>
              <a:buClr>
                <a:srgbClr val="C00000"/>
              </a:buClr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  <a:ea typeface="+mn-ea"/>
              </a:rPr>
              <a:t>主动上门巡回服务一次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+mn-ea"/>
                <a:ea typeface="+mn-ea"/>
              </a:rPr>
              <a:t>10</a:t>
            </a:r>
            <a:r>
              <a:rPr lang="zh-CN" altLang="en-US" sz="1200" dirty="0">
                <a:latin typeface="+mn-ea"/>
                <a:ea typeface="+mn-ea"/>
              </a:rPr>
              <a:t>万公里免责保修服务</a:t>
            </a:r>
            <a:r>
              <a:rPr lang="zh-CN" altLang="en-US" dirty="0">
                <a:latin typeface="+mn-ea"/>
                <a:ea typeface="+mn-ea"/>
              </a:rPr>
              <a:t>（不追究客户使用责任）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  <a:ea typeface="+mn-ea"/>
              </a:rPr>
              <a:t>用户进站第一、二次定期保养，买机油送</a:t>
            </a:r>
            <a:r>
              <a:rPr lang="en-US" altLang="zh-CN" sz="1200" dirty="0">
                <a:latin typeface="+mn-ea"/>
                <a:ea typeface="+mn-ea"/>
              </a:rPr>
              <a:t>100</a:t>
            </a:r>
            <a:r>
              <a:rPr lang="zh-CN" altLang="en-US" sz="1200" dirty="0">
                <a:latin typeface="+mn-ea"/>
                <a:ea typeface="+mn-ea"/>
              </a:rPr>
              <a:t>元配件兑换券</a:t>
            </a:r>
            <a:r>
              <a:rPr lang="en-US" altLang="zh-CN" sz="1200" dirty="0">
                <a:latin typeface="+mn-ea"/>
                <a:ea typeface="+mn-ea"/>
              </a:rPr>
              <a:t>+</a:t>
            </a:r>
            <a:r>
              <a:rPr lang="zh-CN" altLang="en-US" sz="1200" dirty="0">
                <a:latin typeface="+mn-ea"/>
                <a:ea typeface="+mn-ea"/>
              </a:rPr>
              <a:t>滤芯（</a:t>
            </a:r>
            <a:r>
              <a:rPr lang="zh-CN" altLang="en-US" sz="1050" dirty="0">
                <a:latin typeface="+mn-ea"/>
                <a:ea typeface="+mn-ea"/>
              </a:rPr>
              <a:t>柴滤不含水寒宝）</a:t>
            </a:r>
            <a:r>
              <a:rPr lang="zh-CN" altLang="en-US" sz="1200" dirty="0">
                <a:latin typeface="+mn-ea"/>
                <a:ea typeface="+mn-ea"/>
              </a:rPr>
              <a:t>。</a:t>
            </a:r>
            <a:endParaRPr lang="en-US" altLang="zh-CN" sz="1200" dirty="0">
              <a:latin typeface="+mn-ea"/>
              <a:ea typeface="+mn-ea"/>
            </a:endParaRPr>
          </a:p>
          <a:p>
            <a:pPr>
              <a:buClr>
                <a:schemeClr val="bg1"/>
              </a:buClr>
            </a:pPr>
            <a:r>
              <a:rPr lang="zh-CN" altLang="en-US" dirty="0">
                <a:latin typeface="+mn-ea"/>
                <a:ea typeface="+mn-ea"/>
              </a:rPr>
              <a:t>  （必须在陕汽站保养）</a:t>
            </a:r>
            <a:endParaRPr lang="zh-CN" altLang="en-US" sz="1100" dirty="0">
              <a:latin typeface="+mn-ea"/>
              <a:ea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7C6D1AA-66B3-4CD9-8A8B-1867FB886E1C}"/>
              </a:ext>
            </a:extLst>
          </p:cNvPr>
          <p:cNvGrpSpPr/>
          <p:nvPr/>
        </p:nvGrpSpPr>
        <p:grpSpPr>
          <a:xfrm>
            <a:off x="8252364" y="2804124"/>
            <a:ext cx="4975079" cy="874085"/>
            <a:chOff x="8700044" y="970739"/>
            <a:chExt cx="4975079" cy="874085"/>
          </a:xfrm>
          <a:scene3d>
            <a:camera prst="orthographicFront">
              <a:rot lat="600000" lon="2700000" rev="0"/>
            </a:camera>
            <a:lightRig rig="threePt" dir="t"/>
          </a:scene3d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5D3592E-04F8-4E8C-873D-C576330161A5}"/>
                </a:ext>
              </a:extLst>
            </p:cNvPr>
            <p:cNvSpPr txBox="1"/>
            <p:nvPr/>
          </p:nvSpPr>
          <p:spPr>
            <a:xfrm>
              <a:off x="8700044" y="970739"/>
              <a:ext cx="3502226" cy="874085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 numCol="1">
              <a:spAutoFit/>
            </a:bodyPr>
            <a:lstStyle>
              <a:defPPr>
                <a:defRPr lang="zh-CN"/>
              </a:defPPr>
              <a:lvl1pPr>
                <a:spcBef>
                  <a:spcPts val="600"/>
                </a:spcBef>
                <a:buClr>
                  <a:srgbClr val="C00000"/>
                </a:buClr>
                <a:defRPr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+mn-ea"/>
                  <a:ea typeface="+mn-ea"/>
                </a:rPr>
                <a:t>终身循环保修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+mn-ea"/>
                  <a:ea typeface="+mn-ea"/>
                </a:rPr>
                <a:t>终身免费维修</a:t>
              </a:r>
            </a:p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+mn-ea"/>
                  <a:ea typeface="+mn-ea"/>
                </a:rPr>
                <a:t>终身驾驶培训</a:t>
              </a:r>
              <a:endParaRPr lang="en-US" altLang="zh-CN" sz="1400" dirty="0">
                <a:latin typeface="+mn-ea"/>
                <a:ea typeface="+mn-ea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8314E3D1-F78B-439A-87A0-1200362722BF}"/>
                </a:ext>
              </a:extLst>
            </p:cNvPr>
            <p:cNvSpPr txBox="1"/>
            <p:nvPr/>
          </p:nvSpPr>
          <p:spPr>
            <a:xfrm>
              <a:off x="10172897" y="970739"/>
              <a:ext cx="3502226" cy="874085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 numCol="1">
              <a:spAutoFit/>
            </a:bodyPr>
            <a:lstStyle>
              <a:defPPr>
                <a:defRPr lang="zh-CN"/>
              </a:defPPr>
              <a:lvl1pPr>
                <a:spcBef>
                  <a:spcPts val="600"/>
                </a:spcBef>
                <a:buClr>
                  <a:srgbClr val="C00000"/>
                </a:buClr>
                <a:defRPr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+mn-ea"/>
                  <a:ea typeface="+mn-ea"/>
                </a:rPr>
                <a:t>终身赠送滤芯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+mn-ea"/>
                  <a:ea typeface="+mn-ea"/>
                </a:rPr>
                <a:t>终身技术支持</a:t>
              </a:r>
            </a:p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+mn-ea"/>
                  <a:ea typeface="+mn-ea"/>
                </a:rPr>
                <a:t>终身智能管控</a:t>
              </a:r>
              <a:endParaRPr lang="en-US" altLang="zh-CN" sz="1400" dirty="0">
                <a:latin typeface="+mn-ea"/>
                <a:ea typeface="+mn-ea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F1634A5C-066D-4F5F-8B7E-F306373D8773}"/>
              </a:ext>
            </a:extLst>
          </p:cNvPr>
          <p:cNvPicPr>
            <a:picLocks/>
          </p:cNvPicPr>
          <p:nvPr/>
        </p:nvPicPr>
        <p:blipFill rotWithShape="1">
          <a:blip r:embed="rId11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0000">
            <a:off x="-4317806" y="4871135"/>
            <a:ext cx="11737304" cy="667099"/>
          </a:xfrm>
          <a:prstGeom prst="rect">
            <a:avLst/>
          </a:prstGeom>
        </p:spPr>
      </p:pic>
      <p:pic>
        <p:nvPicPr>
          <p:cNvPr id="110" name="图片 109">
            <a:extLst>
              <a:ext uri="{FF2B5EF4-FFF2-40B4-BE49-F238E27FC236}">
                <a16:creationId xmlns:a16="http://schemas.microsoft.com/office/drawing/2014/main" id="{1D20C825-B97D-457C-ADEF-91928216E5FA}"/>
              </a:ext>
            </a:extLst>
          </p:cNvPr>
          <p:cNvPicPr>
            <a:picLocks/>
          </p:cNvPicPr>
          <p:nvPr/>
        </p:nvPicPr>
        <p:blipFill rotWithShape="1">
          <a:blip r:embed="rId8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0000">
            <a:off x="1520730" y="3125701"/>
            <a:ext cx="11737304" cy="671031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id="{4A7F918C-70EC-4F4A-870A-E30D674845DA}"/>
              </a:ext>
            </a:extLst>
          </p:cNvPr>
          <p:cNvPicPr>
            <a:picLocks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0000">
            <a:off x="-1496881" y="2079680"/>
            <a:ext cx="8751268" cy="914570"/>
          </a:xfrm>
          <a:prstGeom prst="rect">
            <a:avLst/>
          </a:prstGeom>
        </p:spPr>
      </p:pic>
      <p:pic>
        <p:nvPicPr>
          <p:cNvPr id="38" name="车5">
            <a:extLst>
              <a:ext uri="{FF2B5EF4-FFF2-40B4-BE49-F238E27FC236}">
                <a16:creationId xmlns:a16="http://schemas.microsoft.com/office/drawing/2014/main" id="{318E3128-1372-4498-B270-A6F1B46E4CA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0">
            <a:off x="4060237" y="5609501"/>
            <a:ext cx="1542250" cy="1073568"/>
          </a:xfrm>
          <a:prstGeom prst="rect">
            <a:avLst/>
          </a:prstGeom>
          <a:effectLst/>
        </p:spPr>
      </p:pic>
      <p:pic>
        <p:nvPicPr>
          <p:cNvPr id="37" name="车4">
            <a:extLst>
              <a:ext uri="{FF2B5EF4-FFF2-40B4-BE49-F238E27FC236}">
                <a16:creationId xmlns:a16="http://schemas.microsoft.com/office/drawing/2014/main" id="{E8EF6916-B658-439F-A0CE-C146C5AF242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0">
            <a:off x="591918" y="4990990"/>
            <a:ext cx="2057126" cy="1156484"/>
          </a:xfrm>
          <a:prstGeom prst="rect">
            <a:avLst/>
          </a:prstGeom>
          <a:effectLst/>
        </p:spPr>
      </p:pic>
      <p:pic>
        <p:nvPicPr>
          <p:cNvPr id="35" name="车3">
            <a:extLst>
              <a:ext uri="{FF2B5EF4-FFF2-40B4-BE49-F238E27FC236}">
                <a16:creationId xmlns:a16="http://schemas.microsoft.com/office/drawing/2014/main" id="{8BE2EBBF-9D99-4F6A-9ADE-58BB8B5F569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0">
            <a:off x="7906361" y="3437016"/>
            <a:ext cx="1751156" cy="1198642"/>
          </a:xfrm>
          <a:prstGeom prst="rect">
            <a:avLst/>
          </a:prstGeom>
          <a:effectLst/>
        </p:spPr>
      </p:pic>
      <p:pic>
        <p:nvPicPr>
          <p:cNvPr id="78" name="车2">
            <a:extLst>
              <a:ext uri="{FF2B5EF4-FFF2-40B4-BE49-F238E27FC236}">
                <a16:creationId xmlns:a16="http://schemas.microsoft.com/office/drawing/2014/main" id="{BF620980-39AD-4DA3-B172-95572C1A5ABB}"/>
              </a:ext>
            </a:extLst>
          </p:cNvPr>
          <p:cNvPicPr>
            <a:picLocks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0">
            <a:off x="4374090" y="2814185"/>
            <a:ext cx="1590102" cy="1169206"/>
          </a:xfrm>
          <a:prstGeom prst="rect">
            <a:avLst/>
          </a:prstGeom>
        </p:spPr>
      </p:pic>
      <p:pic>
        <p:nvPicPr>
          <p:cNvPr id="36" name="车1">
            <a:extLst>
              <a:ext uri="{FF2B5EF4-FFF2-40B4-BE49-F238E27FC236}">
                <a16:creationId xmlns:a16="http://schemas.microsoft.com/office/drawing/2014/main" id="{421444CC-37A5-48C7-A96D-8110D5519153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05" r="-1691"/>
          <a:stretch/>
        </p:blipFill>
        <p:spPr>
          <a:xfrm rot="1200000">
            <a:off x="591104" y="2094585"/>
            <a:ext cx="1671252" cy="1196566"/>
          </a:xfrm>
          <a:prstGeom prst="rect">
            <a:avLst/>
          </a:prstGeom>
          <a:effectLst/>
        </p:spPr>
      </p:pic>
      <p:sp>
        <p:nvSpPr>
          <p:cNvPr id="41" name="6300牵引车">
            <a:extLst>
              <a:ext uri="{FF2B5EF4-FFF2-40B4-BE49-F238E27FC236}">
                <a16:creationId xmlns:a16="http://schemas.microsoft.com/office/drawing/2014/main" id="{863963A1-6CBF-4D08-8587-19E3ABE2F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7092" y="3498798"/>
            <a:ext cx="3157513" cy="70074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600000" lon="27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 numCol="1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>
              <a:lnSpc>
                <a:spcPct val="80000"/>
              </a:lnSpc>
            </a:pPr>
            <a:r>
              <a:rPr lang="zh-CN" altLang="en-US" sz="2400" dirty="0">
                <a:solidFill>
                  <a:srgbClr val="F6D13E"/>
                </a:solidFill>
              </a:rPr>
              <a:t>国</a:t>
            </a:r>
            <a:r>
              <a:rPr lang="en-US" altLang="zh-CN" sz="2400" dirty="0">
                <a:solidFill>
                  <a:srgbClr val="F6D13E"/>
                </a:solidFill>
              </a:rPr>
              <a:t>AX </a:t>
            </a:r>
          </a:p>
          <a:p>
            <a:pPr algn="l">
              <a:lnSpc>
                <a:spcPct val="80000"/>
              </a:lnSpc>
            </a:pPr>
            <a:r>
              <a:rPr lang="en-US" altLang="zh-CN" sz="2400" dirty="0">
                <a:effectLst>
                  <a:outerShdw blurRad="101600" dist="254000" dir="7680000" kx="1300200" algn="ctr" rotWithShape="0">
                    <a:prstClr val="black">
                      <a:alpha val="30000"/>
                    </a:prstClr>
                  </a:outerShdw>
                </a:effectLst>
              </a:rPr>
              <a:t>6300</a:t>
            </a:r>
            <a:r>
              <a:rPr lang="zh-CN" altLang="en-US" sz="2400" dirty="0">
                <a:effectLst>
                  <a:outerShdw blurRad="101600" dist="254000" dir="7680000" kx="1300200" algn="ctr" rotWithShape="0">
                    <a:prstClr val="black">
                      <a:alpha val="30000"/>
                    </a:prstClr>
                  </a:outerShdw>
                </a:effectLst>
              </a:rPr>
              <a:t>牵引车</a:t>
            </a:r>
          </a:p>
        </p:txBody>
      </p:sp>
      <p:sp>
        <p:nvSpPr>
          <p:cNvPr id="42" name="柴油版煤炭运输牵引车">
            <a:extLst>
              <a:ext uri="{FF2B5EF4-FFF2-40B4-BE49-F238E27FC236}">
                <a16:creationId xmlns:a16="http://schemas.microsoft.com/office/drawing/2014/main" id="{C035E068-626A-4113-90F4-4778D332D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1521" y="4172835"/>
            <a:ext cx="3747922" cy="70074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600000" lon="27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 numCol="1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>
              <a:lnSpc>
                <a:spcPct val="80000"/>
              </a:lnSpc>
            </a:pPr>
            <a:r>
              <a:rPr lang="zh-CN" altLang="en-US" sz="2400" dirty="0">
                <a:solidFill>
                  <a:srgbClr val="F6D13E"/>
                </a:solidFill>
              </a:rPr>
              <a:t>国</a:t>
            </a:r>
            <a:r>
              <a:rPr lang="en-US" altLang="zh-CN" sz="2400" dirty="0">
                <a:solidFill>
                  <a:srgbClr val="F6D13E"/>
                </a:solidFill>
              </a:rPr>
              <a:t>AX </a:t>
            </a:r>
            <a:r>
              <a:rPr lang="zh-CN" altLang="en-US" sz="2400" dirty="0">
                <a:solidFill>
                  <a:srgbClr val="F6D13E"/>
                </a:solidFill>
              </a:rPr>
              <a:t>柴油版</a:t>
            </a:r>
            <a:endParaRPr lang="en-US" altLang="zh-CN" sz="2400" dirty="0">
              <a:solidFill>
                <a:srgbClr val="F6D13E"/>
              </a:solidFill>
            </a:endParaRPr>
          </a:p>
          <a:p>
            <a:pPr algn="l">
              <a:lnSpc>
                <a:spcPct val="80000"/>
              </a:lnSpc>
            </a:pPr>
            <a:r>
              <a:rPr lang="zh-CN" altLang="en-US" sz="2400" dirty="0">
                <a:effectLst>
                  <a:outerShdw blurRad="101600" dist="254000" dir="7680000" kx="1300200" algn="ctr" rotWithShape="0">
                    <a:prstClr val="black">
                      <a:alpha val="30000"/>
                    </a:prstClr>
                  </a:outerShdw>
                </a:effectLst>
              </a:rPr>
              <a:t>煤炭运输牵引车</a:t>
            </a:r>
          </a:p>
        </p:txBody>
      </p:sp>
      <p:sp>
        <p:nvSpPr>
          <p:cNvPr id="43" name="国AX 标载自卸车型">
            <a:extLst>
              <a:ext uri="{FF2B5EF4-FFF2-40B4-BE49-F238E27FC236}">
                <a16:creationId xmlns:a16="http://schemas.microsoft.com/office/drawing/2014/main" id="{28E75128-DC3F-45A9-ACA2-C373F8F0BF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2253" y="5711138"/>
            <a:ext cx="3157514" cy="70074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600000" lon="27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 numCol="1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>
              <a:lnSpc>
                <a:spcPct val="80000"/>
              </a:lnSpc>
            </a:pPr>
            <a:r>
              <a:rPr lang="zh-CN" altLang="en-US" sz="2400" dirty="0">
                <a:solidFill>
                  <a:srgbClr val="F6D13E"/>
                </a:solidFill>
              </a:rPr>
              <a:t>国</a:t>
            </a:r>
            <a:r>
              <a:rPr lang="en-US" altLang="zh-CN" sz="2400" dirty="0">
                <a:solidFill>
                  <a:srgbClr val="F6D13E"/>
                </a:solidFill>
              </a:rPr>
              <a:t>AX </a:t>
            </a:r>
          </a:p>
          <a:p>
            <a:pPr algn="l">
              <a:lnSpc>
                <a:spcPct val="80000"/>
              </a:lnSpc>
            </a:pPr>
            <a:r>
              <a:rPr lang="zh-CN" altLang="en-US" sz="2400" dirty="0">
                <a:effectLst>
                  <a:outerShdw blurRad="101600" dist="254000" dir="7680000" kx="1300200" algn="ctr" rotWithShape="0">
                    <a:prstClr val="black">
                      <a:alpha val="30000"/>
                    </a:prstClr>
                  </a:outerShdw>
                </a:effectLst>
              </a:rPr>
              <a:t>标载自卸车型</a:t>
            </a:r>
          </a:p>
        </p:txBody>
      </p:sp>
      <p:sp>
        <p:nvSpPr>
          <p:cNvPr id="44" name="550马力以上">
            <a:extLst>
              <a:ext uri="{FF2B5EF4-FFF2-40B4-BE49-F238E27FC236}">
                <a16:creationId xmlns:a16="http://schemas.microsoft.com/office/drawing/2014/main" id="{D194C561-5703-4483-B04E-58AEC7E479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2174" y="2851130"/>
            <a:ext cx="3899494" cy="70074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600000" lon="27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>
                <a:solidFill>
                  <a:srgbClr val="F6D13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国</a:t>
            </a:r>
            <a:r>
              <a:rPr lang="en-US" altLang="zh-CN" sz="2400" dirty="0">
                <a:solidFill>
                  <a:srgbClr val="F6D13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AX </a:t>
            </a:r>
            <a:r>
              <a:rPr lang="zh-CN" altLang="en-US" sz="2400" dirty="0">
                <a:solidFill>
                  <a:srgbClr val="F6D13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柴油版</a:t>
            </a:r>
            <a:endParaRPr lang="en-US" altLang="zh-CN" sz="2400" dirty="0">
              <a:solidFill>
                <a:srgbClr val="F6D13E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dirty="0">
                <a:solidFill>
                  <a:schemeClr val="bg1"/>
                </a:solidFill>
                <a:effectLst>
                  <a:outerShdw blurRad="101600" dist="254000" dir="7680000" kx="1300200" algn="ctr" rotWithShape="0">
                    <a:prstClr val="black">
                      <a:alpha val="3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550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101600" dist="254000" dir="7680000" kx="1300200" algn="ctr" rotWithShape="0">
                    <a:prstClr val="black">
                      <a:alpha val="3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马力以上</a:t>
            </a:r>
          </a:p>
        </p:txBody>
      </p:sp>
      <p:sp>
        <p:nvSpPr>
          <p:cNvPr id="45" name="国AX 全系载货车">
            <a:extLst>
              <a:ext uri="{FF2B5EF4-FFF2-40B4-BE49-F238E27FC236}">
                <a16:creationId xmlns:a16="http://schemas.microsoft.com/office/drawing/2014/main" id="{32D81016-67F1-4F3A-A0F4-EA19F711A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7194" y="6193197"/>
            <a:ext cx="2997245" cy="70074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600000" lon="27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 numCol="1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>
              <a:lnSpc>
                <a:spcPct val="80000"/>
              </a:lnSpc>
            </a:pPr>
            <a:r>
              <a:rPr lang="zh-CN" altLang="en-US" sz="2400" dirty="0">
                <a:solidFill>
                  <a:srgbClr val="F6D13E"/>
                </a:solidFill>
              </a:rPr>
              <a:t>国</a:t>
            </a:r>
            <a:r>
              <a:rPr lang="en-US" altLang="zh-CN" sz="2400" dirty="0">
                <a:solidFill>
                  <a:srgbClr val="F6D13E"/>
                </a:solidFill>
              </a:rPr>
              <a:t>AX  </a:t>
            </a:r>
          </a:p>
          <a:p>
            <a:pPr algn="l">
              <a:lnSpc>
                <a:spcPct val="80000"/>
              </a:lnSpc>
            </a:pPr>
            <a:r>
              <a:rPr lang="zh-CN" altLang="en-US" sz="2400" dirty="0">
                <a:effectLst>
                  <a:outerShdw blurRad="101600" dist="254000" dir="7680000" kx="1300200" algn="ctr" rotWithShape="0">
                    <a:prstClr val="black">
                      <a:alpha val="30000"/>
                    </a:prstClr>
                  </a:outerShdw>
                </a:effectLst>
              </a:rPr>
              <a:t>全系载货车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ED900CC-AD0E-4429-BC61-B2551C97F77D}"/>
              </a:ext>
            </a:extLst>
          </p:cNvPr>
          <p:cNvSpPr/>
          <p:nvPr/>
        </p:nvSpPr>
        <p:spPr>
          <a:xfrm>
            <a:off x="1909068" y="3438028"/>
            <a:ext cx="2385223" cy="238010"/>
          </a:xfrm>
          <a:prstGeom prst="roundRect">
            <a:avLst/>
          </a:prstGeom>
          <a:solidFill>
            <a:srgbClr val="F6D13E"/>
          </a:solidFill>
          <a:ln>
            <a:noFill/>
          </a:ln>
          <a:scene3d>
            <a:camera prst="orthographicFront">
              <a:rot lat="600000" lon="27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63" name="X500Pro超值版/X500V旗舰版">
            <a:extLst>
              <a:ext uri="{FF2B5EF4-FFF2-40B4-BE49-F238E27FC236}">
                <a16:creationId xmlns:a16="http://schemas.microsoft.com/office/drawing/2014/main" id="{9668849A-1CF2-477D-BDBD-5A7EABE974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7609" y="3465057"/>
            <a:ext cx="2348538" cy="243143"/>
          </a:xfrm>
          <a:prstGeom prst="rect">
            <a:avLst/>
          </a:prstGeom>
          <a:noFill/>
          <a:effectLst/>
          <a:scene3d>
            <a:camera prst="orthographicFront">
              <a:rot lat="600000" lon="2700000" rev="0"/>
            </a:camera>
            <a:lightRig rig="threePt" dir="t"/>
          </a:scene3d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>
              <a:spcBef>
                <a:spcPts val="600"/>
              </a:spcBef>
              <a:buClr>
                <a:srgbClr val="C00000"/>
              </a:buClr>
              <a:defRPr sz="11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altLang="zh-CN" dirty="0">
                <a:solidFill>
                  <a:srgbClr val="0624A0"/>
                </a:solidFill>
              </a:rPr>
              <a:t>X500Pro</a:t>
            </a:r>
            <a:r>
              <a:rPr lang="zh-CN" altLang="en-US" dirty="0">
                <a:solidFill>
                  <a:srgbClr val="0624A0"/>
                </a:solidFill>
              </a:rPr>
              <a:t>超值版</a:t>
            </a:r>
            <a:r>
              <a:rPr lang="en-US" altLang="zh-CN" dirty="0">
                <a:solidFill>
                  <a:srgbClr val="0624A0"/>
                </a:solidFill>
              </a:rPr>
              <a:t>/X500V</a:t>
            </a:r>
            <a:r>
              <a:rPr lang="zh-CN" altLang="en-US" dirty="0">
                <a:solidFill>
                  <a:srgbClr val="0624A0"/>
                </a:solidFill>
              </a:rPr>
              <a:t>旗舰版</a:t>
            </a:r>
          </a:p>
        </p:txBody>
      </p:sp>
      <p:pic>
        <p:nvPicPr>
          <p:cNvPr id="47" name="白色光效2" descr="图片包含 室内, 餐桌, 就坐&#10;&#10;描述已自动生成">
            <a:extLst>
              <a:ext uri="{FF2B5EF4-FFF2-40B4-BE49-F238E27FC236}">
                <a16:creationId xmlns:a16="http://schemas.microsoft.com/office/drawing/2014/main" id="{89C47463-7BCF-45A1-B73A-7FACBA953CDD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0000">
            <a:off x="-524437" y="2507620"/>
            <a:ext cx="7505400" cy="2173781"/>
          </a:xfrm>
          <a:prstGeom prst="rect">
            <a:avLst/>
          </a:prstGeom>
        </p:spPr>
      </p:pic>
      <p:pic>
        <p:nvPicPr>
          <p:cNvPr id="49" name="白色光效3" descr="图片包含 室内, 餐桌, 就坐&#10;&#10;描述已自动生成">
            <a:extLst>
              <a:ext uri="{FF2B5EF4-FFF2-40B4-BE49-F238E27FC236}">
                <a16:creationId xmlns:a16="http://schemas.microsoft.com/office/drawing/2014/main" id="{E0566CF1-FC31-4D4E-8A79-AC00B30E54F7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0000">
            <a:off x="-2681781" y="5251837"/>
            <a:ext cx="7669688" cy="1471110"/>
          </a:xfrm>
          <a:prstGeom prst="rect">
            <a:avLst/>
          </a:prstGeom>
        </p:spPr>
      </p:pic>
      <p:pic>
        <p:nvPicPr>
          <p:cNvPr id="48" name="白色光效1" descr="图片包含 室内, 餐桌, 就坐&#10;&#10;描述已自动生成">
            <a:extLst>
              <a:ext uri="{FF2B5EF4-FFF2-40B4-BE49-F238E27FC236}">
                <a16:creationId xmlns:a16="http://schemas.microsoft.com/office/drawing/2014/main" id="{6470CC3A-F4E7-4EF6-894B-515B4F1EC3AD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0000">
            <a:off x="5261604" y="3342447"/>
            <a:ext cx="7669688" cy="258981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F1C0C73-660A-4ECB-8291-4A61E263F2BD}"/>
              </a:ext>
            </a:extLst>
          </p:cNvPr>
          <p:cNvSpPr txBox="1"/>
          <p:nvPr/>
        </p:nvSpPr>
        <p:spPr>
          <a:xfrm>
            <a:off x="8417676" y="5098713"/>
            <a:ext cx="44882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tx1">
                    <a:alpha val="50000"/>
                  </a:schemeClr>
                </a:solidFill>
                <a:latin typeface="OPPOSans M" panose="00020600040101010101" pitchFamily="18" charset="-122"/>
              </a:rPr>
              <a:t>弃用</a:t>
            </a:r>
          </a:p>
        </p:txBody>
      </p:sp>
    </p:spTree>
    <p:extLst>
      <p:ext uri="{BB962C8B-B14F-4D97-AF65-F5344CB8AC3E}">
        <p14:creationId xmlns:p14="http://schemas.microsoft.com/office/powerpoint/2010/main" val="3175999917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D951B8A-D377-44BA-A392-23AAB47F47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624A0"/>
              </a:gs>
              <a:gs pos="100000">
                <a:srgbClr val="17A0FF">
                  <a:lumMod val="8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</a:endParaRPr>
          </a:p>
        </p:txBody>
      </p:sp>
      <p:pic>
        <p:nvPicPr>
          <p:cNvPr id="56" name="图片 55" descr="c987ede36ea7053db24ae9b82e24be80f25ffe0355ddc-13wCQt">
            <a:extLst>
              <a:ext uri="{FF2B5EF4-FFF2-40B4-BE49-F238E27FC236}">
                <a16:creationId xmlns:a16="http://schemas.microsoft.com/office/drawing/2014/main" id="{742762F9-0B7A-4414-B34D-0EB348C5B2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 bright="70000" contrast="-70000"/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951484" cy="5627051"/>
          </a:xfrm>
          <a:prstGeom prst="rect">
            <a:avLst/>
          </a:prstGeom>
        </p:spPr>
      </p:pic>
      <p:sp>
        <p:nvSpPr>
          <p:cNvPr id="58" name="矩形 57">
            <a:extLst>
              <a:ext uri="{FF2B5EF4-FFF2-40B4-BE49-F238E27FC236}">
                <a16:creationId xmlns:a16="http://schemas.microsoft.com/office/drawing/2014/main" id="{79381A2F-3BF8-4B05-9BEE-74D99A1B6AAB}"/>
              </a:ext>
            </a:extLst>
          </p:cNvPr>
          <p:cNvSpPr/>
          <p:nvPr/>
        </p:nvSpPr>
        <p:spPr>
          <a:xfrm>
            <a:off x="-989006" y="5234109"/>
            <a:ext cx="14170012" cy="225512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  <a:scene3d>
            <a:camera prst="perspectiveRelaxedModerately" fov="63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74C14255-7722-4C0E-A368-07C27C450597}"/>
              </a:ext>
            </a:extLst>
          </p:cNvPr>
          <p:cNvSpPr/>
          <p:nvPr/>
        </p:nvSpPr>
        <p:spPr>
          <a:xfrm>
            <a:off x="-528736" y="3009420"/>
            <a:ext cx="13249472" cy="923636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  <a:scene3d>
            <a:camera prst="perspectiveRelaxedModerately" fov="63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itchFamily="34" charset="0"/>
                <a:sym typeface="Wingdings" panose="05000000000000000000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7828180-F240-4CA0-B2F7-24B3BD2C1C32}"/>
              </a:ext>
            </a:extLst>
          </p:cNvPr>
          <p:cNvSpPr>
            <a:spLocks/>
          </p:cNvSpPr>
          <p:nvPr/>
        </p:nvSpPr>
        <p:spPr>
          <a:xfrm>
            <a:off x="5433975" y="952500"/>
            <a:ext cx="5876629" cy="2484423"/>
          </a:xfrm>
          <a:prstGeom prst="roundRect">
            <a:avLst>
              <a:gd name="adj" fmla="val 3564"/>
            </a:avLst>
          </a:prstGeom>
          <a:gradFill>
            <a:gsLst>
              <a:gs pos="22000">
                <a:srgbClr val="F6D13E"/>
              </a:gs>
              <a:gs pos="100000">
                <a:srgbClr val="F6D13E">
                  <a:lumMod val="68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1117600" sx="85000" sy="85000" algn="l" rotWithShape="0">
              <a:srgbClr val="0624A0">
                <a:alpha val="27000"/>
              </a:srgbClr>
            </a:outerShdw>
            <a:reflection blurRad="101600" stA="52000" endA="300" endPos="1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802D4ED-D3AD-4A42-BD7F-DFB0B7F8E0B6}"/>
              </a:ext>
            </a:extLst>
          </p:cNvPr>
          <p:cNvSpPr>
            <a:spLocks/>
          </p:cNvSpPr>
          <p:nvPr/>
        </p:nvSpPr>
        <p:spPr>
          <a:xfrm>
            <a:off x="1374812" y="1560920"/>
            <a:ext cx="4476697" cy="1917277"/>
          </a:xfrm>
          <a:prstGeom prst="roundRect">
            <a:avLst>
              <a:gd name="adj" fmla="val 244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965200" sx="85000" sy="85000" algn="l" rotWithShape="0">
              <a:srgbClr val="0F7FE6">
                <a:alpha val="30000"/>
              </a:srgbClr>
            </a:outerShdw>
            <a:reflection blurRad="101600" stA="52000" endA="300" endPos="1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Arial" pitchFamily="34" charset="0"/>
              <a:ea typeface="微软雅黑"/>
            </a:endParaRPr>
          </a:p>
        </p:txBody>
      </p:sp>
      <p:pic>
        <p:nvPicPr>
          <p:cNvPr id="53" name="车2">
            <a:extLst>
              <a:ext uri="{FF2B5EF4-FFF2-40B4-BE49-F238E27FC236}">
                <a16:creationId xmlns:a16="http://schemas.microsoft.com/office/drawing/2014/main" id="{02FC5EAC-7DF8-4BD7-9C24-D4BD1E3A0113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11124" y="2596818"/>
            <a:ext cx="1590102" cy="1169206"/>
          </a:xfrm>
          <a:prstGeom prst="rect">
            <a:avLst/>
          </a:prstGeom>
        </p:spPr>
      </p:pic>
      <p:pic>
        <p:nvPicPr>
          <p:cNvPr id="54" name="车1">
            <a:extLst>
              <a:ext uri="{FF2B5EF4-FFF2-40B4-BE49-F238E27FC236}">
                <a16:creationId xmlns:a16="http://schemas.microsoft.com/office/drawing/2014/main" id="{B5DE7CA0-31D2-4479-B08C-5F79B70267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05" r="-1691"/>
          <a:stretch/>
        </p:blipFill>
        <p:spPr>
          <a:xfrm>
            <a:off x="9017685" y="1958352"/>
            <a:ext cx="2488090" cy="1781397"/>
          </a:xfrm>
          <a:prstGeom prst="rect">
            <a:avLst/>
          </a:prstGeom>
          <a:effectLst/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id="{BD87C946-221A-416E-A4A4-DE260B28C739}"/>
              </a:ext>
            </a:extLst>
          </p:cNvPr>
          <p:cNvSpPr txBox="1"/>
          <p:nvPr/>
        </p:nvSpPr>
        <p:spPr>
          <a:xfrm>
            <a:off x="6136119" y="1558251"/>
            <a:ext cx="3134565" cy="1228028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/>
          <a:p>
            <a:pPr marL="171450" indent="-171450"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电器件保修期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个月不限里程。</a:t>
            </a:r>
          </a:p>
          <a:p>
            <a:pPr marL="171450" indent="-171450"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首年内，在保零部件可进行免责维修处理。</a:t>
            </a:r>
            <a:endParaRPr lang="en-US" altLang="zh-CN" sz="1200" dirty="0">
              <a:solidFill>
                <a:schemeClr val="tx2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一年内定期保养赠送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元配件兑换券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+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柴油粗滤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+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柴油精滤</a:t>
            </a:r>
            <a:r>
              <a:rPr lang="zh-CN" altLang="en-US" sz="1000" dirty="0">
                <a:solidFill>
                  <a:schemeClr val="tx2"/>
                </a:solidFill>
                <a:latin typeface="+mn-ea"/>
              </a:rPr>
              <a:t>（不含水寒宝）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。 </a:t>
            </a:r>
          </a:p>
          <a:p>
            <a:pPr marL="171450" indent="-171450">
              <a:spcBef>
                <a:spcPts val="6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注册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e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随行赠送暖心护航包一个。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B5BCEE7-BDA7-4426-804B-DC03BD09CDDB}"/>
              </a:ext>
            </a:extLst>
          </p:cNvPr>
          <p:cNvSpPr txBox="1"/>
          <p:nvPr/>
        </p:nvSpPr>
        <p:spPr>
          <a:xfrm>
            <a:off x="1636676" y="1908104"/>
            <a:ext cx="2569279" cy="1043363"/>
          </a:xfrm>
          <a:prstGeom prst="rect">
            <a:avLst/>
          </a:prstGeom>
          <a:noFill/>
          <a:effectLst/>
        </p:spPr>
        <p:txBody>
          <a:bodyPr wrap="square" lIns="73152" tIns="36576" rIns="73152" bIns="36576" numCol="1">
            <a:spAutoFit/>
          </a:bodyPr>
          <a:lstStyle>
            <a:defPPr>
              <a:defRPr lang="zh-CN"/>
            </a:defPPr>
            <a:lvl1pPr>
              <a:spcBef>
                <a:spcPts val="600"/>
              </a:spcBef>
              <a:buClr>
                <a:srgbClr val="C00000"/>
              </a:buClr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  <a:ea typeface="+mn-ea"/>
              </a:rPr>
              <a:t>保修期</a:t>
            </a:r>
            <a:r>
              <a:rPr lang="en-US" altLang="zh-CN" sz="1200" dirty="0">
                <a:latin typeface="+mn-ea"/>
                <a:ea typeface="+mn-ea"/>
              </a:rPr>
              <a:t>36</a:t>
            </a:r>
            <a:r>
              <a:rPr lang="zh-CN" altLang="en-US" sz="1200" dirty="0">
                <a:latin typeface="+mn-ea"/>
                <a:ea typeface="+mn-ea"/>
              </a:rPr>
              <a:t>个月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  <a:ea typeface="+mn-ea"/>
              </a:rPr>
              <a:t>服务站专属工位服务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  <a:ea typeface="+mn-ea"/>
              </a:rPr>
              <a:t>服务享受优先派工权利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  <a:ea typeface="+mn-ea"/>
              </a:rPr>
              <a:t>赠送三年内免费保养服务 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1F497FD-84F2-4DC7-82F2-58493EF8C17B}"/>
              </a:ext>
            </a:extLst>
          </p:cNvPr>
          <p:cNvGrpSpPr/>
          <p:nvPr/>
        </p:nvGrpSpPr>
        <p:grpSpPr>
          <a:xfrm>
            <a:off x="723900" y="557740"/>
            <a:ext cx="601364" cy="430535"/>
            <a:chOff x="3606800" y="1854200"/>
            <a:chExt cx="1696590" cy="1214641"/>
          </a:xfrm>
          <a:gradFill flip="none" rotWithShape="1">
            <a:gsLst>
              <a:gs pos="0">
                <a:schemeClr val="bg1"/>
              </a:gs>
              <a:gs pos="100000">
                <a:srgbClr val="0F7FE6">
                  <a:alpha val="16000"/>
                </a:srgbClr>
              </a:gs>
            </a:gsLst>
            <a:lin ang="0" scaled="1"/>
          </a:gradFill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EA940003-3E1B-40A7-A3AA-3F31046806DD}"/>
                </a:ext>
              </a:extLst>
            </p:cNvPr>
            <p:cNvSpPr/>
            <p:nvPr/>
          </p:nvSpPr>
          <p:spPr>
            <a:xfrm>
              <a:off x="3606800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16EE8828-84BD-4023-9E9F-BA78B2A56F05}"/>
                </a:ext>
              </a:extLst>
            </p:cNvPr>
            <p:cNvSpPr/>
            <p:nvPr/>
          </p:nvSpPr>
          <p:spPr>
            <a:xfrm>
              <a:off x="3986497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73AB2101-DCAC-4108-966A-7EACBE1FDE83}"/>
                </a:ext>
              </a:extLst>
            </p:cNvPr>
            <p:cNvSpPr/>
            <p:nvPr/>
          </p:nvSpPr>
          <p:spPr>
            <a:xfrm>
              <a:off x="4366195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AF5B13AA-8335-4978-9FEE-580186C44DF0}"/>
                </a:ext>
              </a:extLst>
            </p:cNvPr>
            <p:cNvSpPr/>
            <p:nvPr/>
          </p:nvSpPr>
          <p:spPr>
            <a:xfrm>
              <a:off x="4745892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D9F16875-6A4C-484A-A542-49542E1FAC43}"/>
                </a:ext>
              </a:extLst>
            </p:cNvPr>
            <p:cNvSpPr/>
            <p:nvPr/>
          </p:nvSpPr>
          <p:spPr>
            <a:xfrm>
              <a:off x="5125590" y="185420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4CC00754-339C-4ED9-B978-A637CC19BDD9}"/>
                </a:ext>
              </a:extLst>
            </p:cNvPr>
            <p:cNvSpPr/>
            <p:nvPr/>
          </p:nvSpPr>
          <p:spPr>
            <a:xfrm>
              <a:off x="3606800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D47048A9-CD53-4DAA-9A52-5668B13A3C52}"/>
                </a:ext>
              </a:extLst>
            </p:cNvPr>
            <p:cNvSpPr/>
            <p:nvPr/>
          </p:nvSpPr>
          <p:spPr>
            <a:xfrm>
              <a:off x="3986497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576E53BC-D9A5-4923-ABE9-2E4E19A26FF1}"/>
                </a:ext>
              </a:extLst>
            </p:cNvPr>
            <p:cNvSpPr/>
            <p:nvPr/>
          </p:nvSpPr>
          <p:spPr>
            <a:xfrm>
              <a:off x="4366195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791406FA-B251-4AD3-AB43-5F61D609DF03}"/>
                </a:ext>
              </a:extLst>
            </p:cNvPr>
            <p:cNvSpPr/>
            <p:nvPr/>
          </p:nvSpPr>
          <p:spPr>
            <a:xfrm>
              <a:off x="4745892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8F65B75-80DF-4624-97B6-B993EFEBE33C}"/>
                </a:ext>
              </a:extLst>
            </p:cNvPr>
            <p:cNvSpPr/>
            <p:nvPr/>
          </p:nvSpPr>
          <p:spPr>
            <a:xfrm>
              <a:off x="5125590" y="211341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3C7D2DAC-A6DC-4FF7-8A94-E56514F8C68A}"/>
                </a:ext>
              </a:extLst>
            </p:cNvPr>
            <p:cNvSpPr/>
            <p:nvPr/>
          </p:nvSpPr>
          <p:spPr>
            <a:xfrm>
              <a:off x="3606800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E3AFD079-D249-40EB-8238-715B264BB3EF}"/>
                </a:ext>
              </a:extLst>
            </p:cNvPr>
            <p:cNvSpPr/>
            <p:nvPr/>
          </p:nvSpPr>
          <p:spPr>
            <a:xfrm>
              <a:off x="3986497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04E09B63-C4C1-46FE-B126-F634EE6B5A37}"/>
                </a:ext>
              </a:extLst>
            </p:cNvPr>
            <p:cNvSpPr/>
            <p:nvPr/>
          </p:nvSpPr>
          <p:spPr>
            <a:xfrm>
              <a:off x="4366195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7D0979D1-F09D-4D1A-B0E4-F83D1A01A357}"/>
                </a:ext>
              </a:extLst>
            </p:cNvPr>
            <p:cNvSpPr/>
            <p:nvPr/>
          </p:nvSpPr>
          <p:spPr>
            <a:xfrm>
              <a:off x="4745892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E5C8FF5E-E742-40C6-A6C7-F19A8E4D4CA6}"/>
                </a:ext>
              </a:extLst>
            </p:cNvPr>
            <p:cNvSpPr/>
            <p:nvPr/>
          </p:nvSpPr>
          <p:spPr>
            <a:xfrm>
              <a:off x="5125590" y="2372620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C16DCDD3-EC39-4CA1-B720-05B49DA7A124}"/>
                </a:ext>
              </a:extLst>
            </p:cNvPr>
            <p:cNvSpPr/>
            <p:nvPr/>
          </p:nvSpPr>
          <p:spPr>
            <a:xfrm>
              <a:off x="3606800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0FA8136E-406F-45F2-9DAB-835CEEE75841}"/>
                </a:ext>
              </a:extLst>
            </p:cNvPr>
            <p:cNvSpPr/>
            <p:nvPr/>
          </p:nvSpPr>
          <p:spPr>
            <a:xfrm>
              <a:off x="3986497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228F6BC0-6EC9-49D7-B81D-9157BC77E2F0}"/>
                </a:ext>
              </a:extLst>
            </p:cNvPr>
            <p:cNvSpPr/>
            <p:nvPr/>
          </p:nvSpPr>
          <p:spPr>
            <a:xfrm>
              <a:off x="4366195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A6F6BF77-46B7-496E-9B98-0F4D9FDD628B}"/>
                </a:ext>
              </a:extLst>
            </p:cNvPr>
            <p:cNvSpPr/>
            <p:nvPr/>
          </p:nvSpPr>
          <p:spPr>
            <a:xfrm>
              <a:off x="4745892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2DA7E690-77D0-408A-9263-A4357FA437E6}"/>
                </a:ext>
              </a:extLst>
            </p:cNvPr>
            <p:cNvSpPr/>
            <p:nvPr/>
          </p:nvSpPr>
          <p:spPr>
            <a:xfrm>
              <a:off x="5125590" y="263183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4D599A32-9C07-4E80-909C-169D7FD7CC13}"/>
                </a:ext>
              </a:extLst>
            </p:cNvPr>
            <p:cNvSpPr/>
            <p:nvPr/>
          </p:nvSpPr>
          <p:spPr>
            <a:xfrm>
              <a:off x="3606800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40520AA2-9516-443D-9160-6EA8AF46DF33}"/>
                </a:ext>
              </a:extLst>
            </p:cNvPr>
            <p:cNvSpPr/>
            <p:nvPr/>
          </p:nvSpPr>
          <p:spPr>
            <a:xfrm>
              <a:off x="3986497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16D97C5-37C6-42C3-B9D9-6AD13CDAB9B9}"/>
                </a:ext>
              </a:extLst>
            </p:cNvPr>
            <p:cNvSpPr/>
            <p:nvPr/>
          </p:nvSpPr>
          <p:spPr>
            <a:xfrm>
              <a:off x="4366195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1F831E87-0617-4CA1-8296-4499975620B8}"/>
                </a:ext>
              </a:extLst>
            </p:cNvPr>
            <p:cNvSpPr/>
            <p:nvPr/>
          </p:nvSpPr>
          <p:spPr>
            <a:xfrm>
              <a:off x="4745892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E4D71FB7-FB00-46D0-BA10-F0480C4D057E}"/>
                </a:ext>
              </a:extLst>
            </p:cNvPr>
            <p:cNvSpPr/>
            <p:nvPr/>
          </p:nvSpPr>
          <p:spPr>
            <a:xfrm>
              <a:off x="5125590" y="2891041"/>
              <a:ext cx="177800" cy="17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7F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id="{854D43DF-C908-43BC-80AA-13E6E589698B}"/>
              </a:ext>
            </a:extLst>
          </p:cNvPr>
          <p:cNvSpPr txBox="1"/>
          <p:nvPr/>
        </p:nvSpPr>
        <p:spPr>
          <a:xfrm>
            <a:off x="961488" y="467160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思源黑体 CN Bold" panose="020B0800000000000000" pitchFamily="34" charset="-122"/>
              </a:rPr>
              <a:t>长途物流护航服务计划</a:t>
            </a:r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82D11C0A-0300-4DE4-99C0-188D8F438A20}"/>
              </a:ext>
            </a:extLst>
          </p:cNvPr>
          <p:cNvSpPr>
            <a:spLocks/>
          </p:cNvSpPr>
          <p:nvPr/>
        </p:nvSpPr>
        <p:spPr>
          <a:xfrm>
            <a:off x="6948805" y="3785369"/>
            <a:ext cx="4434205" cy="2343047"/>
          </a:xfrm>
          <a:prstGeom prst="roundRect">
            <a:avLst>
              <a:gd name="adj" fmla="val 244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838200" sx="85000" sy="85000" algn="l" rotWithShape="0">
              <a:srgbClr val="0F7FE6">
                <a:alpha val="30000"/>
              </a:srgbClr>
            </a:outerShdw>
            <a:reflection blurRad="101600" stA="52000" endA="300" endPos="1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D8BACB7F-991D-4944-92B5-AE49BDE4A4B3}"/>
              </a:ext>
            </a:extLst>
          </p:cNvPr>
          <p:cNvSpPr>
            <a:spLocks/>
          </p:cNvSpPr>
          <p:nvPr/>
        </p:nvSpPr>
        <p:spPr>
          <a:xfrm>
            <a:off x="3709484" y="4283083"/>
            <a:ext cx="3746478" cy="1825072"/>
          </a:xfrm>
          <a:prstGeom prst="roundRect">
            <a:avLst>
              <a:gd name="adj" fmla="val 244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736600" sx="85000" sy="85000" algn="l" rotWithShape="0">
              <a:srgbClr val="0624A0">
                <a:alpha val="27000"/>
              </a:srgbClr>
            </a:outerShdw>
            <a:reflection blurRad="101600" stA="52000" endA="300" endPos="1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Arial" pitchFamily="34" charset="0"/>
              <a:ea typeface="微软雅黑"/>
              <a:cs typeface="Arial" pitchFamily="34" charset="0"/>
            </a:endParaRP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1946B0B5-D672-4150-B9C1-A640B9B6161A}"/>
              </a:ext>
            </a:extLst>
          </p:cNvPr>
          <p:cNvSpPr>
            <a:spLocks/>
          </p:cNvSpPr>
          <p:nvPr/>
        </p:nvSpPr>
        <p:spPr>
          <a:xfrm>
            <a:off x="723901" y="4017818"/>
            <a:ext cx="3481504" cy="2044558"/>
          </a:xfrm>
          <a:prstGeom prst="roundRect">
            <a:avLst>
              <a:gd name="adj" fmla="val 244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774700" sx="85000" sy="85000" algn="l" rotWithShape="0">
              <a:srgbClr val="0F7FE6">
                <a:alpha val="30000"/>
              </a:srgbClr>
            </a:outerShdw>
            <a:reflection blurRad="101600" stA="52000" endA="300" endPos="1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Arial" pitchFamily="34" charset="0"/>
              <a:ea typeface="微软雅黑"/>
            </a:endParaRPr>
          </a:p>
        </p:txBody>
      </p:sp>
      <p:pic>
        <p:nvPicPr>
          <p:cNvPr id="50" name="车5">
            <a:extLst>
              <a:ext uri="{FF2B5EF4-FFF2-40B4-BE49-F238E27FC236}">
                <a16:creationId xmlns:a16="http://schemas.microsoft.com/office/drawing/2014/main" id="{7CC34B0F-B5F6-4D0D-9C73-433C2E0447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09095" y="5268406"/>
            <a:ext cx="1542250" cy="1073568"/>
          </a:xfrm>
          <a:prstGeom prst="rect">
            <a:avLst/>
          </a:prstGeom>
          <a:effectLst/>
        </p:spPr>
      </p:pic>
      <p:pic>
        <p:nvPicPr>
          <p:cNvPr id="51" name="车4">
            <a:extLst>
              <a:ext uri="{FF2B5EF4-FFF2-40B4-BE49-F238E27FC236}">
                <a16:creationId xmlns:a16="http://schemas.microsoft.com/office/drawing/2014/main" id="{2A00D96D-13E0-4979-B68E-B2CF684F423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9493" y="5206035"/>
            <a:ext cx="2034820" cy="1143944"/>
          </a:xfrm>
          <a:prstGeom prst="rect">
            <a:avLst/>
          </a:prstGeom>
          <a:effectLst/>
        </p:spPr>
      </p:pic>
      <p:sp>
        <p:nvSpPr>
          <p:cNvPr id="61" name="文本框 60">
            <a:extLst>
              <a:ext uri="{FF2B5EF4-FFF2-40B4-BE49-F238E27FC236}">
                <a16:creationId xmlns:a16="http://schemas.microsoft.com/office/drawing/2014/main" id="{6C23F66B-12DA-452A-B872-1D9B13F45BA6}"/>
              </a:ext>
            </a:extLst>
          </p:cNvPr>
          <p:cNvSpPr txBox="1"/>
          <p:nvPr/>
        </p:nvSpPr>
        <p:spPr>
          <a:xfrm>
            <a:off x="4380260" y="4676903"/>
            <a:ext cx="2633515" cy="520142"/>
          </a:xfrm>
          <a:prstGeom prst="rect">
            <a:avLst/>
          </a:prstGeom>
          <a:noFill/>
          <a:effectLst/>
        </p:spPr>
        <p:txBody>
          <a:bodyPr wrap="square" lIns="73152" tIns="36576" rIns="73152" bIns="36576" numCol="1">
            <a:spAutoFit/>
          </a:bodyPr>
          <a:lstStyle>
            <a:defPPr>
              <a:defRPr lang="zh-CN"/>
            </a:defPPr>
            <a:lvl1pPr>
              <a:spcBef>
                <a:spcPts val="600"/>
              </a:spcBef>
              <a:buClr>
                <a:srgbClr val="C00000"/>
              </a:buClr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  <a:ea typeface="+mn-ea"/>
              </a:rPr>
              <a:t>主动上门巡回服务一次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  <a:ea typeface="+mn-ea"/>
              </a:rPr>
              <a:t>批量购车首年免费车队管理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4A8F4EE1-6CA7-43F7-BE93-467A786360AF}"/>
              </a:ext>
            </a:extLst>
          </p:cNvPr>
          <p:cNvSpPr txBox="1"/>
          <p:nvPr/>
        </p:nvSpPr>
        <p:spPr>
          <a:xfrm>
            <a:off x="7573078" y="4221088"/>
            <a:ext cx="3499428" cy="1197251"/>
          </a:xfrm>
          <a:prstGeom prst="rect">
            <a:avLst/>
          </a:prstGeom>
          <a:noFill/>
          <a:effectLst/>
        </p:spPr>
        <p:txBody>
          <a:bodyPr wrap="square" lIns="73152" tIns="36576" rIns="73152" bIns="36576" numCol="1">
            <a:spAutoFit/>
          </a:bodyPr>
          <a:lstStyle>
            <a:defPPr>
              <a:defRPr lang="zh-CN"/>
            </a:defPPr>
            <a:lvl1pPr>
              <a:spcBef>
                <a:spcPts val="600"/>
              </a:spcBef>
              <a:buClr>
                <a:srgbClr val="C00000"/>
              </a:buClr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  <a:ea typeface="+mn-ea"/>
              </a:rPr>
              <a:t>主动上门巡回服务一次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+mn-ea"/>
                <a:ea typeface="+mn-ea"/>
              </a:rPr>
              <a:t>10</a:t>
            </a:r>
            <a:r>
              <a:rPr lang="zh-CN" altLang="en-US" sz="1200" dirty="0">
                <a:latin typeface="+mn-ea"/>
                <a:ea typeface="+mn-ea"/>
              </a:rPr>
              <a:t>万公里免责保修服务</a:t>
            </a:r>
            <a:r>
              <a:rPr lang="zh-CN" altLang="en-US" dirty="0">
                <a:latin typeface="+mn-ea"/>
                <a:ea typeface="+mn-ea"/>
              </a:rPr>
              <a:t>（不追究客户使用责任）</a:t>
            </a:r>
          </a:p>
          <a:p>
            <a:pPr marL="171450" indent="-1714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n-ea"/>
                <a:ea typeface="+mn-ea"/>
              </a:rPr>
              <a:t>用户进站第一、二次定期保养，买机油送</a:t>
            </a:r>
            <a:r>
              <a:rPr lang="en-US" altLang="zh-CN" sz="1200" dirty="0">
                <a:latin typeface="+mn-ea"/>
                <a:ea typeface="+mn-ea"/>
              </a:rPr>
              <a:t>100</a:t>
            </a:r>
            <a:r>
              <a:rPr lang="zh-CN" altLang="en-US" sz="1200" dirty="0">
                <a:latin typeface="+mn-ea"/>
                <a:ea typeface="+mn-ea"/>
              </a:rPr>
              <a:t>元配件兑换券</a:t>
            </a:r>
            <a:r>
              <a:rPr lang="en-US" altLang="zh-CN" sz="1200" dirty="0">
                <a:latin typeface="+mn-ea"/>
                <a:ea typeface="+mn-ea"/>
              </a:rPr>
              <a:t>+</a:t>
            </a:r>
            <a:r>
              <a:rPr lang="zh-CN" altLang="en-US" sz="1200" dirty="0">
                <a:latin typeface="+mn-ea"/>
                <a:ea typeface="+mn-ea"/>
              </a:rPr>
              <a:t>滤芯（</a:t>
            </a:r>
            <a:r>
              <a:rPr lang="zh-CN" altLang="en-US" sz="1050" dirty="0">
                <a:latin typeface="+mn-ea"/>
                <a:ea typeface="+mn-ea"/>
              </a:rPr>
              <a:t>柴滤不含水寒宝）</a:t>
            </a:r>
            <a:r>
              <a:rPr lang="zh-CN" altLang="en-US" sz="1200" dirty="0">
                <a:latin typeface="+mn-ea"/>
                <a:ea typeface="+mn-ea"/>
              </a:rPr>
              <a:t>。</a:t>
            </a:r>
            <a:endParaRPr lang="en-US" altLang="zh-CN" sz="1200" dirty="0">
              <a:latin typeface="+mn-ea"/>
              <a:ea typeface="+mn-ea"/>
            </a:endParaRPr>
          </a:p>
          <a:p>
            <a:pPr>
              <a:buClr>
                <a:schemeClr val="bg1"/>
              </a:buClr>
            </a:pPr>
            <a:r>
              <a:rPr lang="zh-CN" altLang="en-US" dirty="0">
                <a:latin typeface="+mn-ea"/>
                <a:ea typeface="+mn-ea"/>
              </a:rPr>
              <a:t>  （必须在陕汽站保养）</a:t>
            </a:r>
            <a:endParaRPr lang="zh-CN" altLang="en-US" sz="1100" dirty="0">
              <a:latin typeface="+mn-ea"/>
              <a:ea typeface="+mn-ea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5D0E716-2450-4088-957E-D01AB3295C32}"/>
              </a:ext>
            </a:extLst>
          </p:cNvPr>
          <p:cNvGrpSpPr/>
          <p:nvPr/>
        </p:nvGrpSpPr>
        <p:grpSpPr>
          <a:xfrm>
            <a:off x="979452" y="4459219"/>
            <a:ext cx="3059903" cy="781752"/>
            <a:chOff x="8700044" y="970739"/>
            <a:chExt cx="3077622" cy="708671"/>
          </a:xfrm>
          <a:effectLst/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BC00E22-06E5-4DD3-A9D3-3DC6A3CB6FCB}"/>
                </a:ext>
              </a:extLst>
            </p:cNvPr>
            <p:cNvSpPr txBox="1"/>
            <p:nvPr/>
          </p:nvSpPr>
          <p:spPr>
            <a:xfrm>
              <a:off x="8700044" y="970739"/>
              <a:ext cx="1904839" cy="708671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 numCol="1">
              <a:spAutoFit/>
            </a:bodyPr>
            <a:lstStyle>
              <a:defPPr>
                <a:defRPr lang="zh-CN"/>
              </a:defPPr>
              <a:lvl1pPr>
                <a:spcBef>
                  <a:spcPts val="600"/>
                </a:spcBef>
                <a:buClr>
                  <a:srgbClr val="C00000"/>
                </a:buClr>
                <a:defRPr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latin typeface="+mn-ea"/>
                  <a:ea typeface="+mn-ea"/>
                </a:rPr>
                <a:t>终身循环保修</a:t>
              </a:r>
              <a:endParaRPr lang="en-US" altLang="zh-CN" sz="1200" dirty="0">
                <a:latin typeface="+mn-ea"/>
                <a:ea typeface="+mn-ea"/>
              </a:endParaRPr>
            </a:p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latin typeface="+mn-ea"/>
                  <a:ea typeface="+mn-ea"/>
                </a:rPr>
                <a:t>终身免费维修</a:t>
              </a:r>
            </a:p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latin typeface="+mn-ea"/>
                  <a:ea typeface="+mn-ea"/>
                </a:rPr>
                <a:t>终身驾驶培训</a:t>
              </a:r>
              <a:endParaRPr lang="en-US" altLang="zh-CN" sz="1200" dirty="0">
                <a:latin typeface="+mn-ea"/>
                <a:ea typeface="+mn-ea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3CA9604-EF55-45F3-AC6C-A132E5AC6A56}"/>
                </a:ext>
              </a:extLst>
            </p:cNvPr>
            <p:cNvSpPr txBox="1"/>
            <p:nvPr/>
          </p:nvSpPr>
          <p:spPr>
            <a:xfrm>
              <a:off x="10035468" y="970739"/>
              <a:ext cx="1742198" cy="708671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 numCol="1">
              <a:spAutoFit/>
            </a:bodyPr>
            <a:lstStyle>
              <a:defPPr>
                <a:defRPr lang="zh-CN"/>
              </a:defPPr>
              <a:lvl1pPr>
                <a:spcBef>
                  <a:spcPts val="600"/>
                </a:spcBef>
                <a:buClr>
                  <a:srgbClr val="C00000"/>
                </a:buClr>
                <a:defRPr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latin typeface="+mn-ea"/>
                  <a:ea typeface="+mn-ea"/>
                </a:rPr>
                <a:t>终身赠送滤芯</a:t>
              </a:r>
              <a:endParaRPr lang="en-US" altLang="zh-CN" sz="1200" dirty="0">
                <a:latin typeface="+mn-ea"/>
                <a:ea typeface="+mn-ea"/>
              </a:endParaRPr>
            </a:p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latin typeface="+mn-ea"/>
                  <a:ea typeface="+mn-ea"/>
                </a:rPr>
                <a:t>终身技术支持</a:t>
              </a:r>
            </a:p>
            <a:p>
              <a:pPr marL="171450" indent="-171450">
                <a:buClr>
                  <a:schemeClr val="bg1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latin typeface="+mn-ea"/>
                  <a:ea typeface="+mn-ea"/>
                </a:rPr>
                <a:t>终身智能管控</a:t>
              </a:r>
              <a:endParaRPr lang="en-US" altLang="zh-CN" sz="1200" dirty="0">
                <a:latin typeface="+mn-ea"/>
                <a:ea typeface="+mn-ea"/>
              </a:endParaRPr>
            </a:p>
          </p:txBody>
        </p:sp>
      </p:grpSp>
      <p:sp>
        <p:nvSpPr>
          <p:cNvPr id="93" name="6300牵引车">
            <a:extLst>
              <a:ext uri="{FF2B5EF4-FFF2-40B4-BE49-F238E27FC236}">
                <a16:creationId xmlns:a16="http://schemas.microsoft.com/office/drawing/2014/main" id="{4E0BFBA3-827A-4453-8570-D11B8CEDAB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5711" y="3055040"/>
            <a:ext cx="3157513" cy="700743"/>
          </a:xfrm>
          <a:prstGeom prst="rect">
            <a:avLst/>
          </a:prstGeom>
          <a:noFill/>
          <a:ln>
            <a:noFill/>
          </a:ln>
          <a:effectLst/>
          <a:scene3d>
            <a:camera prst="perspectiveHeroicExtremeLeftFacing" fov="2700000">
              <a:rot lat="222268" lon="86663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 numCol="1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>
              <a:lnSpc>
                <a:spcPct val="80000"/>
              </a:lnSpc>
            </a:pPr>
            <a:r>
              <a:rPr lang="zh-CN" altLang="en-US" sz="2400" dirty="0">
                <a:solidFill>
                  <a:srgbClr val="F6D13E"/>
                </a:solidFill>
              </a:rPr>
              <a:t>国</a:t>
            </a:r>
            <a:r>
              <a:rPr lang="en-US" altLang="zh-CN" sz="2400" dirty="0">
                <a:solidFill>
                  <a:srgbClr val="F6D13E"/>
                </a:solidFill>
              </a:rPr>
              <a:t>AX </a:t>
            </a:r>
          </a:p>
          <a:p>
            <a:pPr algn="l">
              <a:lnSpc>
                <a:spcPct val="80000"/>
              </a:lnSpc>
            </a:pPr>
            <a:r>
              <a:rPr lang="en-US" altLang="zh-CN" sz="24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6300</a:t>
            </a:r>
            <a:r>
              <a:rPr lang="zh-CN" altLang="en-US" sz="24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牵引车</a:t>
            </a:r>
          </a:p>
        </p:txBody>
      </p:sp>
      <p:sp>
        <p:nvSpPr>
          <p:cNvPr id="94" name="柴油版煤炭运输牵引车">
            <a:extLst>
              <a:ext uri="{FF2B5EF4-FFF2-40B4-BE49-F238E27FC236}">
                <a16:creationId xmlns:a16="http://schemas.microsoft.com/office/drawing/2014/main" id="{E7AA5B75-8F72-405C-8C26-A30B89C3A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044" y="5752593"/>
            <a:ext cx="3747922" cy="700743"/>
          </a:xfrm>
          <a:prstGeom prst="rect">
            <a:avLst/>
          </a:prstGeom>
          <a:noFill/>
          <a:ln>
            <a:noFill/>
          </a:ln>
          <a:effectLst/>
          <a:scene3d>
            <a:camera prst="perspectiveHeroicExtremeLeftFacing" fov="2700000">
              <a:rot lat="222268" lon="86663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 numCol="1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>
              <a:lnSpc>
                <a:spcPct val="80000"/>
              </a:lnSpc>
            </a:pPr>
            <a:r>
              <a:rPr lang="zh-CN" altLang="en-US" sz="2400" dirty="0">
                <a:solidFill>
                  <a:srgbClr val="F6D13E"/>
                </a:solidFill>
              </a:rPr>
              <a:t>国</a:t>
            </a:r>
            <a:r>
              <a:rPr lang="en-US" altLang="zh-CN" sz="2400" dirty="0">
                <a:solidFill>
                  <a:srgbClr val="F6D13E"/>
                </a:solidFill>
              </a:rPr>
              <a:t>AX </a:t>
            </a:r>
            <a:r>
              <a:rPr lang="zh-CN" altLang="en-US" sz="2400" dirty="0">
                <a:solidFill>
                  <a:srgbClr val="F6D13E"/>
                </a:solidFill>
              </a:rPr>
              <a:t>柴油版</a:t>
            </a:r>
            <a:endParaRPr lang="en-US" altLang="zh-CN" sz="2400" dirty="0">
              <a:solidFill>
                <a:srgbClr val="F6D13E"/>
              </a:solidFill>
            </a:endParaRPr>
          </a:p>
          <a:p>
            <a:pPr algn="l">
              <a:lnSpc>
                <a:spcPct val="80000"/>
              </a:lnSpc>
            </a:pPr>
            <a:r>
              <a:rPr lang="zh-CN" altLang="en-US" sz="24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煤炭运输牵引车</a:t>
            </a:r>
          </a:p>
        </p:txBody>
      </p:sp>
      <p:sp>
        <p:nvSpPr>
          <p:cNvPr id="95" name="国AX 标载自卸车型">
            <a:extLst>
              <a:ext uri="{FF2B5EF4-FFF2-40B4-BE49-F238E27FC236}">
                <a16:creationId xmlns:a16="http://schemas.microsoft.com/office/drawing/2014/main" id="{AE4DE3FF-9CB4-451A-AB47-B6AA45850D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5115" y="5752593"/>
            <a:ext cx="3157514" cy="700743"/>
          </a:xfrm>
          <a:prstGeom prst="rect">
            <a:avLst/>
          </a:prstGeom>
          <a:noFill/>
          <a:ln>
            <a:noFill/>
          </a:ln>
          <a:effectLst/>
          <a:scene3d>
            <a:camera prst="perspectiveHeroicExtremeLeftFacing" fov="2700000">
              <a:rot lat="222268" lon="86663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 numCol="1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>
              <a:lnSpc>
                <a:spcPct val="80000"/>
              </a:lnSpc>
            </a:pPr>
            <a:r>
              <a:rPr lang="zh-CN" altLang="en-US" sz="2400" dirty="0">
                <a:solidFill>
                  <a:srgbClr val="F6D13E"/>
                </a:solidFill>
              </a:rPr>
              <a:t>国</a:t>
            </a:r>
            <a:r>
              <a:rPr lang="en-US" altLang="zh-CN" sz="2400" dirty="0">
                <a:solidFill>
                  <a:srgbClr val="F6D13E"/>
                </a:solidFill>
              </a:rPr>
              <a:t>AX </a:t>
            </a:r>
          </a:p>
          <a:p>
            <a:pPr algn="l">
              <a:lnSpc>
                <a:spcPct val="80000"/>
              </a:lnSpc>
            </a:pPr>
            <a:r>
              <a:rPr lang="zh-CN" altLang="en-US" sz="24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标载自卸车型</a:t>
            </a:r>
          </a:p>
        </p:txBody>
      </p:sp>
      <p:sp>
        <p:nvSpPr>
          <p:cNvPr id="96" name="550马力以上">
            <a:extLst>
              <a:ext uri="{FF2B5EF4-FFF2-40B4-BE49-F238E27FC236}">
                <a16:creationId xmlns:a16="http://schemas.microsoft.com/office/drawing/2014/main" id="{EA8B6A70-78B3-414D-A1D6-EC5D0798FC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5707" y="3055040"/>
            <a:ext cx="3899494" cy="700743"/>
          </a:xfrm>
          <a:prstGeom prst="rect">
            <a:avLst/>
          </a:prstGeom>
          <a:noFill/>
          <a:ln>
            <a:noFill/>
          </a:ln>
          <a:effectLst/>
          <a:scene3d>
            <a:camera prst="perspectiveHeroicExtremeLeftFacing" fov="2700000">
              <a:rot lat="222268" lon="86663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>
                <a:solidFill>
                  <a:srgbClr val="0F7FE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国</a:t>
            </a:r>
            <a:r>
              <a:rPr lang="en-US" altLang="zh-CN" sz="2400" dirty="0">
                <a:solidFill>
                  <a:srgbClr val="0F7FE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AX </a:t>
            </a:r>
            <a:r>
              <a:rPr lang="zh-CN" altLang="en-US" sz="2400" dirty="0">
                <a:solidFill>
                  <a:srgbClr val="0F7FE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柴油版</a:t>
            </a:r>
            <a:endParaRPr lang="en-US" altLang="zh-CN" sz="2400" dirty="0">
              <a:solidFill>
                <a:srgbClr val="0F7FE6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550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马力以上</a:t>
            </a:r>
          </a:p>
        </p:txBody>
      </p:sp>
      <p:sp>
        <p:nvSpPr>
          <p:cNvPr id="97" name="国AX 全系载货车">
            <a:extLst>
              <a:ext uri="{FF2B5EF4-FFF2-40B4-BE49-F238E27FC236}">
                <a16:creationId xmlns:a16="http://schemas.microsoft.com/office/drawing/2014/main" id="{FC0553B7-4F28-4359-8F04-AAE6738D44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0628" y="5752593"/>
            <a:ext cx="2997245" cy="700743"/>
          </a:xfrm>
          <a:prstGeom prst="rect">
            <a:avLst/>
          </a:prstGeom>
          <a:noFill/>
          <a:ln>
            <a:noFill/>
          </a:ln>
          <a:effectLst/>
          <a:scene3d>
            <a:camera prst="perspectiveHeroicExtremeLeftFacing" fov="2700000">
              <a:rot lat="222268" lon="86663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 numCol="1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>
              <a:lnSpc>
                <a:spcPct val="80000"/>
              </a:lnSpc>
            </a:pPr>
            <a:r>
              <a:rPr lang="zh-CN" altLang="en-US" sz="2400" dirty="0">
                <a:solidFill>
                  <a:srgbClr val="F6D13E"/>
                </a:solidFill>
              </a:rPr>
              <a:t>国</a:t>
            </a:r>
            <a:r>
              <a:rPr lang="en-US" altLang="zh-CN" sz="2400" dirty="0">
                <a:solidFill>
                  <a:srgbClr val="F6D13E"/>
                </a:solidFill>
              </a:rPr>
              <a:t>AX  </a:t>
            </a:r>
          </a:p>
          <a:p>
            <a:pPr algn="l">
              <a:lnSpc>
                <a:spcPct val="80000"/>
              </a:lnSpc>
            </a:pPr>
            <a:r>
              <a:rPr lang="zh-CN" altLang="en-US" sz="24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全系载货车</a:t>
            </a: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A8AA1DEB-9506-49BB-A8A9-80414D5ACBA8}"/>
              </a:ext>
            </a:extLst>
          </p:cNvPr>
          <p:cNvGrpSpPr/>
          <p:nvPr/>
        </p:nvGrpSpPr>
        <p:grpSpPr>
          <a:xfrm>
            <a:off x="8842046" y="1186942"/>
            <a:ext cx="2218876" cy="247158"/>
            <a:chOff x="8054054" y="3464642"/>
            <a:chExt cx="2218876" cy="247158"/>
          </a:xfrm>
          <a:effectLst/>
        </p:grpSpPr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id="{C79949EE-C884-4173-A4C2-2338CD7650E9}"/>
                </a:ext>
              </a:extLst>
            </p:cNvPr>
            <p:cNvSpPr/>
            <p:nvPr/>
          </p:nvSpPr>
          <p:spPr>
            <a:xfrm>
              <a:off x="8054054" y="3464642"/>
              <a:ext cx="2198132" cy="238010"/>
            </a:xfrm>
            <a:prstGeom prst="roundRect">
              <a:avLst/>
            </a:prstGeom>
            <a:solidFill>
              <a:srgbClr val="0F7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1" name="X500Pro超值版/X500V旗舰版">
              <a:extLst>
                <a:ext uri="{FF2B5EF4-FFF2-40B4-BE49-F238E27FC236}">
                  <a16:creationId xmlns:a16="http://schemas.microsoft.com/office/drawing/2014/main" id="{8CFA79DE-349D-4FF1-AC65-B8DE6A8132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08606" y="3468657"/>
              <a:ext cx="2164324" cy="243143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>
                <a:spcBef>
                  <a:spcPts val="600"/>
                </a:spcBef>
                <a:buClr>
                  <a:srgbClr val="C00000"/>
                </a:buClr>
                <a:defRPr sz="1100">
                  <a:solidFill>
                    <a:schemeClr val="bg1"/>
                  </a:solidFill>
                  <a:latin typeface="+mn-ea"/>
                </a:defRPr>
              </a:lvl1pPr>
            </a:lstStyle>
            <a:p>
              <a:r>
                <a:rPr lang="en-US" altLang="zh-CN" dirty="0"/>
                <a:t>X500Pro</a:t>
              </a:r>
              <a:r>
                <a:rPr lang="zh-CN" altLang="en-US" dirty="0"/>
                <a:t>超值版</a:t>
              </a:r>
              <a:r>
                <a:rPr lang="en-US" altLang="zh-CN" dirty="0"/>
                <a:t>/ X500V</a:t>
              </a:r>
              <a:r>
                <a:rPr lang="zh-CN" altLang="en-US" dirty="0"/>
                <a:t>旗舰版</a:t>
              </a:r>
            </a:p>
          </p:txBody>
        </p:sp>
      </p:grpSp>
      <p:pic>
        <p:nvPicPr>
          <p:cNvPr id="52" name="车3">
            <a:extLst>
              <a:ext uri="{FF2B5EF4-FFF2-40B4-BE49-F238E27FC236}">
                <a16:creationId xmlns:a16="http://schemas.microsoft.com/office/drawing/2014/main" id="{7A928927-6C51-4FA7-B8F7-4CEF58BCD63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7213" y="5089673"/>
            <a:ext cx="1732168" cy="118564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501035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6834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e353721f-c560-4872-8877-8e0afc3c198d&quot;,&quot;Name&quot;:&quot;参考线1&quot;,&quot;Kind&quot;:&quot;Custom&quot;,&quot;OldGuidesSetting&quot;:{&quot;HeaderHeight&quot;:6.0,&quot;FooterHeight&quot;:0.0,&quot;SideMargin&quot;:6.0,&quot;TopMargin&quot;:8.0,&quot;BottomMargin&quot;:8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0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0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0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0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0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0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0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0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0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03"/>
</p:tagLst>
</file>

<file path=ppt/theme/theme1.xml><?xml version="1.0" encoding="utf-8"?>
<a:theme xmlns:a="http://schemas.openxmlformats.org/drawingml/2006/main" name="Office 主题">
  <a:themeElements>
    <a:clrScheme name="车辆质检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0083DE"/>
      </a:accent1>
      <a:accent2>
        <a:srgbClr val="0624A0"/>
      </a:accent2>
      <a:accent3>
        <a:srgbClr val="F6D13E"/>
      </a:accent3>
      <a:accent4>
        <a:srgbClr val="D8D8D8"/>
      </a:accent4>
      <a:accent5>
        <a:srgbClr val="A5A5A5"/>
      </a:accent5>
      <a:accent6>
        <a:srgbClr val="595959"/>
      </a:accent6>
      <a:hlink>
        <a:srgbClr val="0563C1"/>
      </a:hlink>
      <a:folHlink>
        <a:srgbClr val="954F72"/>
      </a:folHlink>
    </a:clrScheme>
    <a:fontScheme name="字体搭配08-旁门左道">
      <a:majorFont>
        <a:latin typeface="DINCond-Bold"/>
        <a:ea typeface="优设标题黑"/>
        <a:cs typeface=""/>
      </a:majorFont>
      <a:minorFont>
        <a:latin typeface="DINCond-Mediu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D13E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9600" dirty="0" smtClean="0">
            <a:solidFill>
              <a:schemeClr val="bg1">
                <a:lumMod val="7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5960</TotalTime>
  <Words>1083</Words>
  <Application>Microsoft Office PowerPoint</Application>
  <PresentationFormat>宽屏</PresentationFormat>
  <Paragraphs>229</Paragraphs>
  <Slides>10</Slides>
  <Notes>6</Notes>
  <HiddenSlides>4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OPPOSans B</vt:lpstr>
      <vt:lpstr>OPPOSans H</vt:lpstr>
      <vt:lpstr>OPPOSans M</vt:lpstr>
      <vt:lpstr>OPPOSans R</vt:lpstr>
      <vt:lpstr>等线</vt:lpstr>
      <vt:lpstr>等线 Light</vt:lpstr>
      <vt:lpstr>思源等宽 H</vt:lpstr>
      <vt:lpstr>微软雅黑</vt:lpstr>
      <vt:lpstr>优设标题黑</vt:lpstr>
      <vt:lpstr>Arial</vt:lpstr>
      <vt:lpstr>Office 主题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安全元素科技风卡车介绍ppt模板</dc:title>
  <dc:creator>PPT竞技场</dc:creator>
  <cp:keywords>51PPT模板网</cp:keywords>
  <dc:description>www.51pptmoban.com</dc:description>
  <cp:lastModifiedBy>Win user</cp:lastModifiedBy>
  <cp:revision>178</cp:revision>
  <dcterms:created xsi:type="dcterms:W3CDTF">2022-01-26T05:09:58Z</dcterms:created>
  <dcterms:modified xsi:type="dcterms:W3CDTF">2022-07-27T08:01:04Z</dcterms:modified>
</cp:coreProperties>
</file>