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492" r:id="rId2"/>
    <p:sldId id="493" r:id="rId3"/>
    <p:sldId id="497" r:id="rId4"/>
    <p:sldId id="499" r:id="rId5"/>
    <p:sldId id="494" r:id="rId6"/>
    <p:sldId id="503" r:id="rId7"/>
    <p:sldId id="496" r:id="rId8"/>
    <p:sldId id="491" r:id="rId9"/>
    <p:sldId id="509" r:id="rId10"/>
    <p:sldId id="508" r:id="rId11"/>
    <p:sldId id="1126" r:id="rId12"/>
    <p:sldId id="1129" r:id="rId13"/>
    <p:sldId id="1130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7174" userDrawn="1">
          <p15:clr>
            <a:srgbClr val="A4A3A4"/>
          </p15:clr>
        </p15:guide>
        <p15:guide id="3" orient="horz" pos="2137" userDrawn="1">
          <p15:clr>
            <a:srgbClr val="A4A3A4"/>
          </p15:clr>
        </p15:guide>
        <p15:guide id="4" pos="506" userDrawn="1">
          <p15:clr>
            <a:srgbClr val="A4A3A4"/>
          </p15:clr>
        </p15:guide>
        <p15:guide id="5" pos="4294" userDrawn="1">
          <p15:clr>
            <a:srgbClr val="A4A3A4"/>
          </p15:clr>
        </p15:guide>
        <p15:guide id="6" orient="horz" pos="3974" userDrawn="1">
          <p15:clr>
            <a:srgbClr val="A4A3A4"/>
          </p15:clr>
        </p15:guide>
        <p15:guide id="7" orient="horz" pos="663" userDrawn="1">
          <p15:clr>
            <a:srgbClr val="A4A3A4"/>
          </p15:clr>
        </p15:guide>
        <p15:guide id="8" orient="horz" pos="98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雪贤 宋" initials="雪贤" lastIdx="3" clrIdx="0">
    <p:extLst>
      <p:ext uri="{19B8F6BF-5375-455C-9EA6-DF929625EA0E}">
        <p15:presenceInfo xmlns:p15="http://schemas.microsoft.com/office/powerpoint/2012/main" userId="36ca455784037c20" providerId="Windows Live"/>
      </p:ext>
    </p:extLst>
  </p:cmAuthor>
  <p:cmAuthor id="2" name="w h" initials="wh" lastIdx="1" clrIdx="1">
    <p:extLst>
      <p:ext uri="{19B8F6BF-5375-455C-9EA6-DF929625EA0E}">
        <p15:presenceInfo xmlns:p15="http://schemas.microsoft.com/office/powerpoint/2012/main" userId="87954754a510249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BEE"/>
    <a:srgbClr val="458A95"/>
    <a:srgbClr val="5867B0"/>
    <a:srgbClr val="EDEDF9"/>
    <a:srgbClr val="FCFCFE"/>
    <a:srgbClr val="F2F3F8"/>
    <a:srgbClr val="EFF1F7"/>
    <a:srgbClr val="EDEFF7"/>
    <a:srgbClr val="EFF0F7"/>
    <a:srgbClr val="458B9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5669" autoAdjust="0"/>
  </p:normalViewPr>
  <p:slideViewPr>
    <p:cSldViewPr snapToGrid="0" showGuides="1">
      <p:cViewPr varScale="1">
        <p:scale>
          <a:sx n="76" d="100"/>
          <a:sy n="76" d="100"/>
        </p:scale>
        <p:origin x="56" y="116"/>
      </p:cViewPr>
      <p:guideLst>
        <p:guide pos="7174"/>
        <p:guide orient="horz" pos="2137"/>
        <p:guide pos="506"/>
        <p:guide pos="4294"/>
        <p:guide orient="horz" pos="3974"/>
        <p:guide orient="horz" pos="663"/>
        <p:guide orient="horz" pos="9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180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在此输入图表标题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85000"/>
                  <a:lumOff val="1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F9-4557-BE9A-BC7E918213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F9-4557-BE9A-BC7E918213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0"/>
        <c:overlap val="-20"/>
        <c:axId val="972347567"/>
        <c:axId val="972352143"/>
      </c:barChart>
      <c:catAx>
        <c:axId val="972347567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72352143"/>
        <c:crosses val="autoZero"/>
        <c:auto val="1"/>
        <c:lblAlgn val="ctr"/>
        <c:lblOffset val="100"/>
        <c:noMultiLvlLbl val="0"/>
      </c:catAx>
      <c:valAx>
        <c:axId val="972352143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9723475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E3DDB9E7-06CF-4192-A4E4-170458F8BFC9}" type="datetimeFigureOut">
              <a:rPr lang="zh-CN" altLang="en-US" smtClean="0"/>
              <a:pPr/>
              <a:t>2022/7/27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R" panose="00020600040101010101" pitchFamily="18" charset="-122"/>
                <a:ea typeface="OPPOSans R" panose="00020600040101010101" pitchFamily="18" charset="-122"/>
              </a:defRPr>
            </a:lvl1pPr>
          </a:lstStyle>
          <a:p>
            <a:fld id="{238EA4D6-130F-48F5-97DA-B25FDFF56A9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1227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R" panose="00020600040101010101" pitchFamily="18" charset="-122"/>
        <a:ea typeface="OPPOSans R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BBCD236-B755-486A-B324-8FF94AE2D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E48170-234A-45A9-BA18-EB5F9F299700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D7E6CB6-B88B-4200-B58A-E52BE9222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99B88E0-5B8C-4106-9CA8-920230BBC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852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548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0539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05982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439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5520AC97-DBD1-42F4-A146-593A9AD8C3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22115D6-0E2E-4880-B3A2-5E3FB7F715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40C181A-04C0-4151-BA38-7F6AB04C7E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E48170-234A-45A9-BA18-EB5F9F299700}" type="datetimeFigureOut">
              <a:rPr lang="zh-CN" altLang="en-US" smtClean="0"/>
              <a:t>2022/7/27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763802E-751F-4F97-AA13-E06F6E0E9A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D39B87-C746-48E4-9AEC-2EB5FA8A5F8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EB98F-7A2F-46AB-AD99-CC9999768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0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  <p:sldLayoutId id="2147483679" r:id="rId3"/>
    <p:sldLayoutId id="2147483680" r:id="rId4"/>
    <p:sldLayoutId id="2147483681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建筑的高楼&#10;&#10;描述已自动生成">
            <a:extLst>
              <a:ext uri="{FF2B5EF4-FFF2-40B4-BE49-F238E27FC236}">
                <a16:creationId xmlns:a16="http://schemas.microsoft.com/office/drawing/2014/main" id="{E2C0B575-512B-42A9-A9ED-55B4176BF6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99" b="27068"/>
          <a:stretch/>
        </p:blipFill>
        <p:spPr>
          <a:xfrm>
            <a:off x="-8965" y="-1"/>
            <a:ext cx="12200965" cy="685800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A011D8B-A35F-4B9B-96B4-CAE94DD5667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8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48099" y="196045"/>
            <a:ext cx="10963351" cy="657801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707EDE5-82D7-4236-B4F7-A1F7BED95E74}"/>
              </a:ext>
            </a:extLst>
          </p:cNvPr>
          <p:cNvSpPr txBox="1"/>
          <p:nvPr/>
        </p:nvSpPr>
        <p:spPr>
          <a:xfrm>
            <a:off x="556336" y="1415786"/>
            <a:ext cx="9838563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spc="200">
                <a:ln w="12700">
                  <a:noFill/>
                </a:ln>
                <a:solidFill>
                  <a:schemeClr val="accent2"/>
                </a:solidFill>
                <a:latin typeface="+mn-ea"/>
                <a:sym typeface="HarmonyOS Sans SC Black" panose="00000A00000000000000" pitchFamily="2" charset="-122"/>
              </a:rPr>
              <a:t>简约学术类</a:t>
            </a:r>
            <a:endParaRPr lang="en-US" altLang="zh-CN" sz="6600" spc="200">
              <a:ln w="12700">
                <a:noFill/>
              </a:ln>
              <a:solidFill>
                <a:schemeClr val="accent2"/>
              </a:solidFill>
              <a:latin typeface="+mn-ea"/>
              <a:sym typeface="HarmonyOS Sans SC Black" panose="00000A00000000000000" pitchFamily="2" charset="-122"/>
            </a:endParaRPr>
          </a:p>
          <a:p>
            <a:r>
              <a:rPr lang="zh-CN" altLang="en-US" sz="6600" b="1" spc="200">
                <a:solidFill>
                  <a:schemeClr val="accent1"/>
                </a:solidFill>
                <a:latin typeface="+mj-ea"/>
                <a:ea typeface="+mj-ea"/>
                <a:sym typeface="HarmonyOS Sans SC Black" panose="00000A00000000000000" pitchFamily="2" charset="-122"/>
              </a:rPr>
              <a:t>毕业论文答辩</a:t>
            </a:r>
            <a:endParaRPr lang="zh-CN" altLang="en-US" sz="6600" b="1" spc="200" dirty="0">
              <a:solidFill>
                <a:schemeClr val="accent1"/>
              </a:solidFill>
              <a:latin typeface="+mj-ea"/>
              <a:ea typeface="+mj-ea"/>
              <a:sym typeface="HarmonyOS Sans SC Black" panose="00000A00000000000000" pitchFamily="2" charset="-122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9C03926-321D-FC2C-14BC-C05FF7738086}"/>
              </a:ext>
            </a:extLst>
          </p:cNvPr>
          <p:cNvSpPr/>
          <p:nvPr/>
        </p:nvSpPr>
        <p:spPr>
          <a:xfrm>
            <a:off x="837685" y="6095999"/>
            <a:ext cx="1477344" cy="762001"/>
          </a:xfrm>
          <a:custGeom>
            <a:avLst/>
            <a:gdLst>
              <a:gd name="connsiteX0" fmla="*/ 738672 w 1477344"/>
              <a:gd name="connsiteY0" fmla="*/ 0 h 762001"/>
              <a:gd name="connsiteX1" fmla="*/ 1477344 w 1477344"/>
              <a:gd name="connsiteY1" fmla="*/ 738672 h 762001"/>
              <a:gd name="connsiteX2" fmla="*/ 1477344 w 1477344"/>
              <a:gd name="connsiteY2" fmla="*/ 762001 h 762001"/>
              <a:gd name="connsiteX3" fmla="*/ 0 w 1477344"/>
              <a:gd name="connsiteY3" fmla="*/ 762001 h 762001"/>
              <a:gd name="connsiteX4" fmla="*/ 0 w 1477344"/>
              <a:gd name="connsiteY4" fmla="*/ 738672 h 762001"/>
              <a:gd name="connsiteX5" fmla="*/ 738672 w 1477344"/>
              <a:gd name="connsiteY5" fmla="*/ 0 h 76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7344" h="762001">
                <a:moveTo>
                  <a:pt x="738672" y="0"/>
                </a:moveTo>
                <a:cubicBezTo>
                  <a:pt x="1146629" y="0"/>
                  <a:pt x="1477344" y="330715"/>
                  <a:pt x="1477344" y="738672"/>
                </a:cubicBezTo>
                <a:lnTo>
                  <a:pt x="1477344" y="762001"/>
                </a:lnTo>
                <a:lnTo>
                  <a:pt x="0" y="762001"/>
                </a:lnTo>
                <a:lnTo>
                  <a:pt x="0" y="738672"/>
                </a:lnTo>
                <a:cubicBezTo>
                  <a:pt x="0" y="330715"/>
                  <a:pt x="330715" y="0"/>
                  <a:pt x="73867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0DE0676-5AF4-C27E-6E8E-233280792D48}"/>
              </a:ext>
            </a:extLst>
          </p:cNvPr>
          <p:cNvSpPr/>
          <p:nvPr/>
        </p:nvSpPr>
        <p:spPr>
          <a:xfrm>
            <a:off x="8469208" y="0"/>
            <a:ext cx="932322" cy="513091"/>
          </a:xfrm>
          <a:custGeom>
            <a:avLst/>
            <a:gdLst>
              <a:gd name="connsiteX0" fmla="*/ 0 w 932322"/>
              <a:gd name="connsiteY0" fmla="*/ 0 h 513091"/>
              <a:gd name="connsiteX1" fmla="*/ 932322 w 932322"/>
              <a:gd name="connsiteY1" fmla="*/ 0 h 513091"/>
              <a:gd name="connsiteX2" fmla="*/ 932322 w 932322"/>
              <a:gd name="connsiteY2" fmla="*/ 46930 h 513091"/>
              <a:gd name="connsiteX3" fmla="*/ 466161 w 932322"/>
              <a:gd name="connsiteY3" fmla="*/ 513091 h 513091"/>
              <a:gd name="connsiteX4" fmla="*/ 0 w 932322"/>
              <a:gd name="connsiteY4" fmla="*/ 46930 h 513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2322" h="513091">
                <a:moveTo>
                  <a:pt x="0" y="0"/>
                </a:moveTo>
                <a:lnTo>
                  <a:pt x="932322" y="0"/>
                </a:lnTo>
                <a:lnTo>
                  <a:pt x="932322" y="46930"/>
                </a:lnTo>
                <a:cubicBezTo>
                  <a:pt x="932322" y="304384"/>
                  <a:pt x="723615" y="513091"/>
                  <a:pt x="466161" y="513091"/>
                </a:cubicBezTo>
                <a:cubicBezTo>
                  <a:pt x="208707" y="513091"/>
                  <a:pt x="0" y="304384"/>
                  <a:pt x="0" y="469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FC3D8321-E2DA-43E1-8952-A2405FC2BEF2}"/>
              </a:ext>
            </a:extLst>
          </p:cNvPr>
          <p:cNvSpPr txBox="1"/>
          <p:nvPr/>
        </p:nvSpPr>
        <p:spPr>
          <a:xfrm>
            <a:off x="699202" y="4186712"/>
            <a:ext cx="771045" cy="542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>
                <a:latin typeface="+mn-ea"/>
                <a:ea typeface="+mn-ea"/>
                <a:sym typeface="阿里巴巴普惠体 R" panose="00020600040101010101" pitchFamily="18" charset="-122"/>
              </a:rPr>
              <a:t>某某学院 </a:t>
            </a:r>
            <a:endParaRPr lang="en-US" altLang="zh-CN" dirty="0">
              <a:latin typeface="+mn-ea"/>
              <a:ea typeface="+mn-ea"/>
              <a:sym typeface="阿里巴巴普惠体 R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+mn-ea"/>
                <a:ea typeface="+mn-ea"/>
                <a:sym typeface="阿里巴巴普惠体 R" panose="00020600040101010101" pitchFamily="18" charset="-122"/>
              </a:rPr>
              <a:t>某某专业</a:t>
            </a:r>
            <a:endParaRPr lang="zh-CN" altLang="en-US" dirty="0">
              <a:latin typeface="+mn-ea"/>
              <a:ea typeface="+mn-ea"/>
              <a:sym typeface="阿里巴巴普惠体 R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76DD934-9436-4FE9-A556-5553F65D2785}"/>
              </a:ext>
            </a:extLst>
          </p:cNvPr>
          <p:cNvSpPr txBox="1"/>
          <p:nvPr/>
        </p:nvSpPr>
        <p:spPr>
          <a:xfrm>
            <a:off x="695325" y="4839683"/>
            <a:ext cx="53861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HarmonyOS Sans SC" panose="00000500000000000000" pitchFamily="2" charset="-122"/>
              </a:rPr>
              <a:t>某某人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  <a:sym typeface="HarmonyOS Sans SC" panose="000005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8D5BD8-76C3-4F3F-9C49-E9D0C6EBE251}"/>
              </a:ext>
            </a:extLst>
          </p:cNvPr>
          <p:cNvSpPr/>
          <p:nvPr/>
        </p:nvSpPr>
        <p:spPr>
          <a:xfrm flipV="1">
            <a:off x="695325" y="3696971"/>
            <a:ext cx="6348942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9184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建筑的高楼&#10;&#10;描述已自动生成">
            <a:extLst>
              <a:ext uri="{FF2B5EF4-FFF2-40B4-BE49-F238E27FC236}">
                <a16:creationId xmlns:a16="http://schemas.microsoft.com/office/drawing/2014/main" id="{E2C0B575-512B-42A9-A9ED-55B4176BF67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99" b="27068"/>
          <a:stretch/>
        </p:blipFill>
        <p:spPr>
          <a:xfrm>
            <a:off x="-8965" y="-1"/>
            <a:ext cx="12200965" cy="6858001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A011D8B-A35F-4B9B-96B4-CAE94DD56679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8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48099" y="196045"/>
            <a:ext cx="10963351" cy="6578011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A707EDE5-82D7-4236-B4F7-A1F7BED95E74}"/>
              </a:ext>
            </a:extLst>
          </p:cNvPr>
          <p:cNvSpPr txBox="1"/>
          <p:nvPr/>
        </p:nvSpPr>
        <p:spPr>
          <a:xfrm>
            <a:off x="695325" y="2122668"/>
            <a:ext cx="9838563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spc="200">
                <a:solidFill>
                  <a:schemeClr val="accent1"/>
                </a:solidFill>
                <a:latin typeface="+mj-ea"/>
                <a:ea typeface="+mj-ea"/>
                <a:sym typeface="HarmonyOS Sans SC Black" panose="00000A00000000000000" pitchFamily="2" charset="-122"/>
              </a:rPr>
              <a:t>谢谢观看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19C03926-321D-FC2C-14BC-C05FF7738086}"/>
              </a:ext>
            </a:extLst>
          </p:cNvPr>
          <p:cNvSpPr/>
          <p:nvPr/>
        </p:nvSpPr>
        <p:spPr>
          <a:xfrm>
            <a:off x="837685" y="6095999"/>
            <a:ext cx="1477344" cy="762001"/>
          </a:xfrm>
          <a:custGeom>
            <a:avLst/>
            <a:gdLst>
              <a:gd name="connsiteX0" fmla="*/ 738672 w 1477344"/>
              <a:gd name="connsiteY0" fmla="*/ 0 h 762001"/>
              <a:gd name="connsiteX1" fmla="*/ 1477344 w 1477344"/>
              <a:gd name="connsiteY1" fmla="*/ 738672 h 762001"/>
              <a:gd name="connsiteX2" fmla="*/ 1477344 w 1477344"/>
              <a:gd name="connsiteY2" fmla="*/ 762001 h 762001"/>
              <a:gd name="connsiteX3" fmla="*/ 0 w 1477344"/>
              <a:gd name="connsiteY3" fmla="*/ 762001 h 762001"/>
              <a:gd name="connsiteX4" fmla="*/ 0 w 1477344"/>
              <a:gd name="connsiteY4" fmla="*/ 738672 h 762001"/>
              <a:gd name="connsiteX5" fmla="*/ 738672 w 1477344"/>
              <a:gd name="connsiteY5" fmla="*/ 0 h 762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77344" h="762001">
                <a:moveTo>
                  <a:pt x="738672" y="0"/>
                </a:moveTo>
                <a:cubicBezTo>
                  <a:pt x="1146629" y="0"/>
                  <a:pt x="1477344" y="330715"/>
                  <a:pt x="1477344" y="738672"/>
                </a:cubicBezTo>
                <a:lnTo>
                  <a:pt x="1477344" y="762001"/>
                </a:lnTo>
                <a:lnTo>
                  <a:pt x="0" y="762001"/>
                </a:lnTo>
                <a:lnTo>
                  <a:pt x="0" y="738672"/>
                </a:lnTo>
                <a:cubicBezTo>
                  <a:pt x="0" y="330715"/>
                  <a:pt x="330715" y="0"/>
                  <a:pt x="738672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20DE0676-5AF4-C27E-6E8E-233280792D48}"/>
              </a:ext>
            </a:extLst>
          </p:cNvPr>
          <p:cNvSpPr/>
          <p:nvPr/>
        </p:nvSpPr>
        <p:spPr>
          <a:xfrm>
            <a:off x="8469208" y="0"/>
            <a:ext cx="932322" cy="513091"/>
          </a:xfrm>
          <a:custGeom>
            <a:avLst/>
            <a:gdLst>
              <a:gd name="connsiteX0" fmla="*/ 0 w 932322"/>
              <a:gd name="connsiteY0" fmla="*/ 0 h 513091"/>
              <a:gd name="connsiteX1" fmla="*/ 932322 w 932322"/>
              <a:gd name="connsiteY1" fmla="*/ 0 h 513091"/>
              <a:gd name="connsiteX2" fmla="*/ 932322 w 932322"/>
              <a:gd name="connsiteY2" fmla="*/ 46930 h 513091"/>
              <a:gd name="connsiteX3" fmla="*/ 466161 w 932322"/>
              <a:gd name="connsiteY3" fmla="*/ 513091 h 513091"/>
              <a:gd name="connsiteX4" fmla="*/ 0 w 932322"/>
              <a:gd name="connsiteY4" fmla="*/ 46930 h 513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2322" h="513091">
                <a:moveTo>
                  <a:pt x="0" y="0"/>
                </a:moveTo>
                <a:lnTo>
                  <a:pt x="932322" y="0"/>
                </a:lnTo>
                <a:lnTo>
                  <a:pt x="932322" y="46930"/>
                </a:lnTo>
                <a:cubicBezTo>
                  <a:pt x="932322" y="304384"/>
                  <a:pt x="723615" y="513091"/>
                  <a:pt x="466161" y="513091"/>
                </a:cubicBezTo>
                <a:cubicBezTo>
                  <a:pt x="208707" y="513091"/>
                  <a:pt x="0" y="304384"/>
                  <a:pt x="0" y="469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78D5BD8-76C3-4F3F-9C49-E9D0C6EBE251}"/>
              </a:ext>
            </a:extLst>
          </p:cNvPr>
          <p:cNvSpPr/>
          <p:nvPr/>
        </p:nvSpPr>
        <p:spPr>
          <a:xfrm flipV="1">
            <a:off x="837685" y="3324197"/>
            <a:ext cx="3456000" cy="45719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90DB72F-4C52-65FD-9E4C-4CABAC4A57D3}"/>
              </a:ext>
            </a:extLst>
          </p:cNvPr>
          <p:cNvSpPr txBox="1"/>
          <p:nvPr/>
        </p:nvSpPr>
        <p:spPr>
          <a:xfrm>
            <a:off x="841562" y="4186712"/>
            <a:ext cx="771045" cy="5422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armonyOS Sans SC" panose="00000500000000000000" pitchFamily="2" charset="-122"/>
                <a:ea typeface="HarmonyOS Sans SC" panose="00000500000000000000" pitchFamily="2" charset="-122"/>
              </a:defRPr>
            </a:lvl1pPr>
          </a:lstStyle>
          <a:p>
            <a:pPr algn="l">
              <a:lnSpc>
                <a:spcPct val="130000"/>
              </a:lnSpc>
            </a:pPr>
            <a:r>
              <a:rPr lang="zh-CN" altLang="en-US">
                <a:latin typeface="+mn-ea"/>
                <a:ea typeface="+mn-ea"/>
                <a:sym typeface="阿里巴巴普惠体 R" panose="00020600040101010101" pitchFamily="18" charset="-122"/>
              </a:rPr>
              <a:t>某某学院 </a:t>
            </a:r>
            <a:endParaRPr lang="en-US" altLang="zh-CN" dirty="0">
              <a:latin typeface="+mn-ea"/>
              <a:ea typeface="+mn-ea"/>
              <a:sym typeface="阿里巴巴普惠体 R" panose="00020600040101010101" pitchFamily="18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>
                <a:latin typeface="+mn-ea"/>
                <a:ea typeface="+mn-ea"/>
                <a:sym typeface="阿里巴巴普惠体 R" panose="00020600040101010101" pitchFamily="18" charset="-122"/>
              </a:rPr>
              <a:t>某某专业</a:t>
            </a:r>
            <a:endParaRPr lang="zh-CN" altLang="en-US" dirty="0">
              <a:latin typeface="+mn-ea"/>
              <a:ea typeface="+mn-ea"/>
              <a:sym typeface="阿里巴巴普惠体 R" panose="00020600040101010101" pitchFamily="18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729B19-80AF-4E73-1111-D3F3B2D41858}"/>
              </a:ext>
            </a:extLst>
          </p:cNvPr>
          <p:cNvSpPr txBox="1"/>
          <p:nvPr/>
        </p:nvSpPr>
        <p:spPr>
          <a:xfrm>
            <a:off x="837685" y="4839683"/>
            <a:ext cx="538610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ea"/>
                <a:cs typeface="+mn-cs"/>
                <a:sym typeface="HarmonyOS Sans SC" panose="00000500000000000000" pitchFamily="2" charset="-122"/>
              </a:rPr>
              <a:t>某某人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ea"/>
              <a:cs typeface="+mn-cs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82506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08535" y="1469808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黄 威</a:t>
            </a:r>
            <a:endParaRPr lang="zh-CN" altLang="en-US" sz="28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  <a:latin typeface="+mj-ea"/>
              <a:ea typeface="+mj-ea"/>
            </a:endParaRP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479723" y="1669054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HUANG WEI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wei337861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E24883A7-175B-CD02-B210-F5736DA5F8D5}"/>
              </a:ext>
            </a:extLst>
          </p:cNvPr>
          <p:cNvCxnSpPr/>
          <p:nvPr/>
        </p:nvCxnSpPr>
        <p:spPr>
          <a:xfrm>
            <a:off x="5579979" y="2163224"/>
            <a:ext cx="306408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 descr="图片包含 室内, 人, 电脑, 桌子&#10;&#10;描述已自动生成">
            <a:extLst>
              <a:ext uri="{FF2B5EF4-FFF2-40B4-BE49-F238E27FC236}">
                <a16:creationId xmlns:a16="http://schemas.microsoft.com/office/drawing/2014/main" id="{B6B0A145-46AC-DE4D-2D80-8B07048120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4758" y="710275"/>
            <a:ext cx="1801378" cy="1801378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6F48B7E0-453D-966F-AAE6-D8AD7C88E32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pattFill prst="wdUpDiag">
            <a:fgClr>
              <a:schemeClr val="bg1"/>
            </a:fgClr>
            <a:bgClr>
              <a:schemeClr val="bg1">
                <a:lumMod val="95000"/>
              </a:schemeClr>
            </a:bgClr>
          </a:patt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任意多边形: 形状 57">
            <a:extLst>
              <a:ext uri="{FF2B5EF4-FFF2-40B4-BE49-F238E27FC236}">
                <a16:creationId xmlns:a16="http://schemas.microsoft.com/office/drawing/2014/main" id="{2C313B19-5ACF-09A8-9FFE-28AF23F3FFDC}"/>
              </a:ext>
            </a:extLst>
          </p:cNvPr>
          <p:cNvSpPr>
            <a:spLocks/>
          </p:cNvSpPr>
          <p:nvPr/>
        </p:nvSpPr>
        <p:spPr>
          <a:xfrm>
            <a:off x="354102" y="482600"/>
            <a:ext cx="11483796" cy="5740400"/>
          </a:xfrm>
          <a:custGeom>
            <a:avLst/>
            <a:gdLst>
              <a:gd name="connsiteX0" fmla="*/ 11263663 w 11483796"/>
              <a:gd name="connsiteY0" fmla="*/ 0 h 5740400"/>
              <a:gd name="connsiteX1" fmla="*/ 11483796 w 11483796"/>
              <a:gd name="connsiteY1" fmla="*/ 0 h 5740400"/>
              <a:gd name="connsiteX2" fmla="*/ 11483796 w 11483796"/>
              <a:gd name="connsiteY2" fmla="*/ 220134 h 5740400"/>
              <a:gd name="connsiteX3" fmla="*/ 736426 w 11483796"/>
              <a:gd name="connsiteY3" fmla="*/ 0 h 5740400"/>
              <a:gd name="connsiteX4" fmla="*/ 10510600 w 11483796"/>
              <a:gd name="connsiteY4" fmla="*/ 0 h 5740400"/>
              <a:gd name="connsiteX5" fmla="*/ 10641262 w 11483796"/>
              <a:gd name="connsiteY5" fmla="*/ 461962 h 5740400"/>
              <a:gd name="connsiteX6" fmla="*/ 10960172 w 11483796"/>
              <a:gd name="connsiteY6" fmla="*/ 461962 h 5740400"/>
              <a:gd name="connsiteX7" fmla="*/ 11381007 w 11483796"/>
              <a:gd name="connsiteY7" fmla="*/ 461962 h 5740400"/>
              <a:gd name="connsiteX8" fmla="*/ 11483796 w 11483796"/>
              <a:gd name="connsiteY8" fmla="*/ 461962 h 5740400"/>
              <a:gd name="connsiteX9" fmla="*/ 11483796 w 11483796"/>
              <a:gd name="connsiteY9" fmla="*/ 5740400 h 5740400"/>
              <a:gd name="connsiteX10" fmla="*/ 0 w 11483796"/>
              <a:gd name="connsiteY10" fmla="*/ 5740400 h 5740400"/>
              <a:gd name="connsiteX11" fmla="*/ 0 w 11483796"/>
              <a:gd name="connsiteY11" fmla="*/ 619944 h 5740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483796" h="5740400">
                <a:moveTo>
                  <a:pt x="11263663" y="0"/>
                </a:moveTo>
                <a:lnTo>
                  <a:pt x="11483796" y="0"/>
                </a:lnTo>
                <a:lnTo>
                  <a:pt x="11483796" y="220134"/>
                </a:lnTo>
                <a:close/>
                <a:moveTo>
                  <a:pt x="736426" y="0"/>
                </a:moveTo>
                <a:lnTo>
                  <a:pt x="10510600" y="0"/>
                </a:lnTo>
                <a:lnTo>
                  <a:pt x="10641262" y="461962"/>
                </a:lnTo>
                <a:lnTo>
                  <a:pt x="10960172" y="461962"/>
                </a:lnTo>
                <a:lnTo>
                  <a:pt x="11381007" y="461962"/>
                </a:lnTo>
                <a:lnTo>
                  <a:pt x="11483796" y="461962"/>
                </a:lnTo>
                <a:lnTo>
                  <a:pt x="11483796" y="5740400"/>
                </a:lnTo>
                <a:lnTo>
                  <a:pt x="0" y="5740400"/>
                </a:lnTo>
                <a:lnTo>
                  <a:pt x="0" y="619944"/>
                </a:lnTo>
                <a:close/>
              </a:path>
            </a:pathLst>
          </a:custGeom>
          <a:solidFill>
            <a:schemeClr val="tx1">
              <a:alpha val="95000"/>
            </a:schemeClr>
          </a:solidFill>
          <a:ln>
            <a:noFill/>
          </a:ln>
          <a:effectLst>
            <a:outerShdw blurRad="203200" dist="406400" dir="5400000" sx="97000" sy="97000" algn="t" rotWithShape="0">
              <a:schemeClr val="tx1">
                <a:alpha val="2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85D02D-7115-AB52-EB92-17A11805F569}"/>
              </a:ext>
            </a:extLst>
          </p:cNvPr>
          <p:cNvSpPr txBox="1"/>
          <p:nvPr/>
        </p:nvSpPr>
        <p:spPr>
          <a:xfrm>
            <a:off x="1660772" y="2336219"/>
            <a:ext cx="34884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>
                <a:solidFill>
                  <a:schemeClr val="bg1"/>
                </a:solidFill>
              </a:rPr>
              <a:t>爱生活，爱家人，爱</a:t>
            </a:r>
            <a:r>
              <a:rPr lang="en-US" altLang="zh-CN" sz="2400" b="1">
                <a:solidFill>
                  <a:schemeClr val="bg1"/>
                </a:solidFill>
              </a:rPr>
              <a:t>PPT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A2470866-0D15-D833-7FB2-B6B9437F4542}"/>
              </a:ext>
            </a:extLst>
          </p:cNvPr>
          <p:cNvGrpSpPr/>
          <p:nvPr/>
        </p:nvGrpSpPr>
        <p:grpSpPr>
          <a:xfrm>
            <a:off x="1240897" y="980540"/>
            <a:ext cx="1664979" cy="1079557"/>
            <a:chOff x="1823726" y="1104767"/>
            <a:chExt cx="1664979" cy="1079557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AB28FE2-2550-B2D0-5ECF-B4C86414E91E}"/>
                </a:ext>
              </a:extLst>
            </p:cNvPr>
            <p:cNvSpPr txBox="1"/>
            <p:nvPr/>
          </p:nvSpPr>
          <p:spPr>
            <a:xfrm>
              <a:off x="1823726" y="1104767"/>
              <a:ext cx="1596912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800">
                  <a:solidFill>
                    <a:schemeClr val="bg1"/>
                  </a:solidFill>
                  <a:latin typeface="+mj-ea"/>
                  <a:ea typeface="+mj-ea"/>
                </a:rPr>
                <a:t>黄 威</a:t>
              </a:r>
              <a:endParaRPr lang="en-US" sz="480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FEBB8A2B-29EB-7D71-48C7-AF89ACD399E9}"/>
                </a:ext>
              </a:extLst>
            </p:cNvPr>
            <p:cNvSpPr/>
            <p:nvPr/>
          </p:nvSpPr>
          <p:spPr>
            <a:xfrm flipH="1">
              <a:off x="3384099" y="1673578"/>
              <a:ext cx="104606" cy="104606"/>
            </a:xfrm>
            <a:prstGeom prst="rect">
              <a:avLst/>
            </a:prstGeom>
            <a:solidFill>
              <a:srgbClr val="0DEF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2F0CF8C-6C81-BD20-7250-0CAD0A19B5C6}"/>
                </a:ext>
              </a:extLst>
            </p:cNvPr>
            <p:cNvSpPr txBox="1"/>
            <p:nvPr/>
          </p:nvSpPr>
          <p:spPr>
            <a:xfrm>
              <a:off x="1857462" y="1784214"/>
              <a:ext cx="154882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>
                  <a:solidFill>
                    <a:schemeClr val="bg1">
                      <a:lumMod val="95000"/>
                    </a:schemeClr>
                  </a:solidFill>
                </a:rPr>
                <a:t>HUANG WEI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A35E4DE-5E95-83E4-3192-ACB929424F15}"/>
              </a:ext>
            </a:extLst>
          </p:cNvPr>
          <p:cNvGrpSpPr/>
          <p:nvPr/>
        </p:nvGrpSpPr>
        <p:grpSpPr>
          <a:xfrm>
            <a:off x="1705119" y="3352800"/>
            <a:ext cx="2723823" cy="2197493"/>
            <a:chOff x="1577947" y="3601996"/>
            <a:chExt cx="2723823" cy="2197493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BD36D1D-9B8C-F185-F27E-0358B608C1DB}"/>
                </a:ext>
              </a:extLst>
            </p:cNvPr>
            <p:cNvSpPr txBox="1"/>
            <p:nvPr/>
          </p:nvSpPr>
          <p:spPr>
            <a:xfrm>
              <a:off x="1577947" y="3839411"/>
              <a:ext cx="2723823" cy="88210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欢迎扫码或输入微信号</a:t>
              </a:r>
              <a:endParaRPr lang="en-US" altLang="zh-CN">
                <a:solidFill>
                  <a:schemeClr val="bg1"/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一起学习交流或咨询业务</a:t>
              </a:r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EE83434-234B-B1C9-8949-DE1DA46820AB}"/>
                </a:ext>
              </a:extLst>
            </p:cNvPr>
            <p:cNvSpPr txBox="1"/>
            <p:nvPr/>
          </p:nvSpPr>
          <p:spPr>
            <a:xfrm>
              <a:off x="1577947" y="4964906"/>
              <a:ext cx="2151551" cy="466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>
                  <a:solidFill>
                    <a:schemeClr val="bg1"/>
                  </a:solidFill>
                </a:rPr>
                <a:t>微信号：</a:t>
              </a:r>
              <a:r>
                <a:rPr lang="en-US" altLang="zh-CN">
                  <a:solidFill>
                    <a:schemeClr val="bg1"/>
                  </a:solidFill>
                </a:rPr>
                <a:t>wei337861</a:t>
              </a:r>
              <a:endParaRPr lang="en-US">
                <a:solidFill>
                  <a:schemeClr val="bg1"/>
                </a:solidFill>
              </a:endParaRPr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:a16="http://schemas.microsoft.com/office/drawing/2014/main" id="{6777F3E0-F6F2-0C09-F629-D481F5319C19}"/>
                </a:ext>
              </a:extLst>
            </p:cNvPr>
            <p:cNvCxnSpPr/>
            <p:nvPr/>
          </p:nvCxnSpPr>
          <p:spPr>
            <a:xfrm>
              <a:off x="1651490" y="3601996"/>
              <a:ext cx="2531444" cy="0"/>
            </a:xfrm>
            <a:prstGeom prst="line">
              <a:avLst/>
            </a:prstGeom>
            <a:ln>
              <a:solidFill>
                <a:srgbClr val="0DEF7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D02A1C9-405A-BF5C-BA4F-296D724413E4}"/>
                </a:ext>
              </a:extLst>
            </p:cNvPr>
            <p:cNvCxnSpPr/>
            <p:nvPr/>
          </p:nvCxnSpPr>
          <p:spPr>
            <a:xfrm>
              <a:off x="1651490" y="5799489"/>
              <a:ext cx="2531444" cy="0"/>
            </a:xfrm>
            <a:prstGeom prst="line">
              <a:avLst/>
            </a:prstGeom>
            <a:ln>
              <a:solidFill>
                <a:srgbClr val="0DEF72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6B209D8D-BB61-EE78-FBB2-EED8275FCC93}"/>
              </a:ext>
            </a:extLst>
          </p:cNvPr>
          <p:cNvSpPr/>
          <p:nvPr/>
        </p:nvSpPr>
        <p:spPr>
          <a:xfrm>
            <a:off x="7881896" y="2158311"/>
            <a:ext cx="2465024" cy="2401770"/>
          </a:xfrm>
          <a:prstGeom prst="rect">
            <a:avLst/>
          </a:prstGeom>
          <a:solidFill>
            <a:srgbClr val="292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52E8DA6-A3E9-FCFF-BC3D-84786CE3C9FD}"/>
              </a:ext>
            </a:extLst>
          </p:cNvPr>
          <p:cNvGrpSpPr/>
          <p:nvPr/>
        </p:nvGrpSpPr>
        <p:grpSpPr>
          <a:xfrm>
            <a:off x="7576575" y="4978377"/>
            <a:ext cx="3046238" cy="571916"/>
            <a:chOff x="7285685" y="4303894"/>
            <a:chExt cx="3046238" cy="571916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21C88CC-BF51-4066-7B3C-2EE60FA7FA9D}"/>
                </a:ext>
              </a:extLst>
            </p:cNvPr>
            <p:cNvSpPr/>
            <p:nvPr/>
          </p:nvSpPr>
          <p:spPr>
            <a:xfrm>
              <a:off x="7285685" y="4336526"/>
              <a:ext cx="712760" cy="539284"/>
            </a:xfrm>
            <a:custGeom>
              <a:avLst/>
              <a:gdLst>
                <a:gd name="connsiteX0" fmla="*/ 0 w 1350169"/>
                <a:gd name="connsiteY0" fmla="*/ 0 h 1021557"/>
                <a:gd name="connsiteX1" fmla="*/ 0 w 1350169"/>
                <a:gd name="connsiteY1" fmla="*/ 1021557 h 1021557"/>
                <a:gd name="connsiteX2" fmla="*/ 1350169 w 1350169"/>
                <a:gd name="connsiteY2" fmla="*/ 1021557 h 102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0169" h="1021557">
                  <a:moveTo>
                    <a:pt x="0" y="0"/>
                  </a:moveTo>
                  <a:lnTo>
                    <a:pt x="0" y="1021557"/>
                  </a:lnTo>
                  <a:lnTo>
                    <a:pt x="1350169" y="1021557"/>
                  </a:lnTo>
                </a:path>
              </a:pathLst>
            </a:custGeom>
            <a:noFill/>
            <a:ln w="31750">
              <a:solidFill>
                <a:srgbClr val="0DEF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3E8DBBE1-1183-92CD-1FB0-06AE4C5BF7DE}"/>
                </a:ext>
              </a:extLst>
            </p:cNvPr>
            <p:cNvSpPr/>
            <p:nvPr/>
          </p:nvSpPr>
          <p:spPr>
            <a:xfrm flipH="1">
              <a:off x="9619163" y="4303894"/>
              <a:ext cx="712760" cy="539284"/>
            </a:xfrm>
            <a:custGeom>
              <a:avLst/>
              <a:gdLst>
                <a:gd name="connsiteX0" fmla="*/ 0 w 1350169"/>
                <a:gd name="connsiteY0" fmla="*/ 0 h 1021557"/>
                <a:gd name="connsiteX1" fmla="*/ 0 w 1350169"/>
                <a:gd name="connsiteY1" fmla="*/ 1021557 h 1021557"/>
                <a:gd name="connsiteX2" fmla="*/ 1350169 w 1350169"/>
                <a:gd name="connsiteY2" fmla="*/ 1021557 h 102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0169" h="1021557">
                  <a:moveTo>
                    <a:pt x="0" y="0"/>
                  </a:moveTo>
                  <a:lnTo>
                    <a:pt x="0" y="1021557"/>
                  </a:lnTo>
                  <a:lnTo>
                    <a:pt x="1350169" y="1021557"/>
                  </a:lnTo>
                </a:path>
              </a:pathLst>
            </a:custGeom>
            <a:noFill/>
            <a:ln w="31750">
              <a:solidFill>
                <a:srgbClr val="0DEF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41B17C1-909B-C437-F219-12828A8FDB0A}"/>
              </a:ext>
            </a:extLst>
          </p:cNvPr>
          <p:cNvGrpSpPr/>
          <p:nvPr/>
        </p:nvGrpSpPr>
        <p:grpSpPr>
          <a:xfrm flipV="1">
            <a:off x="7576575" y="1202892"/>
            <a:ext cx="3046238" cy="539284"/>
            <a:chOff x="7285685" y="4336526"/>
            <a:chExt cx="3046238" cy="539284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1183C73-9DA4-265E-B112-806F9560065A}"/>
                </a:ext>
              </a:extLst>
            </p:cNvPr>
            <p:cNvSpPr/>
            <p:nvPr/>
          </p:nvSpPr>
          <p:spPr>
            <a:xfrm>
              <a:off x="7285685" y="4336526"/>
              <a:ext cx="712760" cy="539284"/>
            </a:xfrm>
            <a:custGeom>
              <a:avLst/>
              <a:gdLst>
                <a:gd name="connsiteX0" fmla="*/ 0 w 1350169"/>
                <a:gd name="connsiteY0" fmla="*/ 0 h 1021557"/>
                <a:gd name="connsiteX1" fmla="*/ 0 w 1350169"/>
                <a:gd name="connsiteY1" fmla="*/ 1021557 h 1021557"/>
                <a:gd name="connsiteX2" fmla="*/ 1350169 w 1350169"/>
                <a:gd name="connsiteY2" fmla="*/ 1021557 h 102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0169" h="1021557">
                  <a:moveTo>
                    <a:pt x="0" y="0"/>
                  </a:moveTo>
                  <a:lnTo>
                    <a:pt x="0" y="1021557"/>
                  </a:lnTo>
                  <a:lnTo>
                    <a:pt x="1350169" y="1021557"/>
                  </a:lnTo>
                </a:path>
              </a:pathLst>
            </a:custGeom>
            <a:noFill/>
            <a:ln w="31750">
              <a:solidFill>
                <a:srgbClr val="0DEF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CBF83FAF-AE68-A1FE-8955-003F8040D284}"/>
                </a:ext>
              </a:extLst>
            </p:cNvPr>
            <p:cNvSpPr/>
            <p:nvPr/>
          </p:nvSpPr>
          <p:spPr>
            <a:xfrm flipH="1">
              <a:off x="9619163" y="4336526"/>
              <a:ext cx="712760" cy="539284"/>
            </a:xfrm>
            <a:custGeom>
              <a:avLst/>
              <a:gdLst>
                <a:gd name="connsiteX0" fmla="*/ 0 w 1350169"/>
                <a:gd name="connsiteY0" fmla="*/ 0 h 1021557"/>
                <a:gd name="connsiteX1" fmla="*/ 0 w 1350169"/>
                <a:gd name="connsiteY1" fmla="*/ 1021557 h 1021557"/>
                <a:gd name="connsiteX2" fmla="*/ 1350169 w 1350169"/>
                <a:gd name="connsiteY2" fmla="*/ 1021557 h 10215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50169" h="1021557">
                  <a:moveTo>
                    <a:pt x="0" y="0"/>
                  </a:moveTo>
                  <a:lnTo>
                    <a:pt x="0" y="1021557"/>
                  </a:lnTo>
                  <a:lnTo>
                    <a:pt x="1350169" y="1021557"/>
                  </a:lnTo>
                </a:path>
              </a:pathLst>
            </a:custGeom>
            <a:noFill/>
            <a:ln w="31750">
              <a:solidFill>
                <a:srgbClr val="0DEF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ECA65DB4-1E86-008C-6484-896D42F302D1}"/>
              </a:ext>
            </a:extLst>
          </p:cNvPr>
          <p:cNvSpPr/>
          <p:nvPr/>
        </p:nvSpPr>
        <p:spPr>
          <a:xfrm rot="8379937">
            <a:off x="388943" y="730569"/>
            <a:ext cx="963580" cy="466603"/>
          </a:xfrm>
          <a:prstGeom prst="triangle">
            <a:avLst>
              <a:gd name="adj" fmla="val 29508"/>
            </a:avLst>
          </a:prstGeom>
          <a:solidFill>
            <a:srgbClr val="0DEF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B4DB1CF3-209C-18C6-8E29-4203B06BD85A}"/>
              </a:ext>
            </a:extLst>
          </p:cNvPr>
          <p:cNvCxnSpPr>
            <a:cxnSpLocks/>
          </p:cNvCxnSpPr>
          <p:nvPr/>
        </p:nvCxnSpPr>
        <p:spPr>
          <a:xfrm>
            <a:off x="1414511" y="2137420"/>
            <a:ext cx="0" cy="3666130"/>
          </a:xfrm>
          <a:prstGeom prst="line">
            <a:avLst/>
          </a:prstGeom>
          <a:ln w="44450">
            <a:solidFill>
              <a:srgbClr val="0DEF7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59">
            <a:extLst>
              <a:ext uri="{FF2B5EF4-FFF2-40B4-BE49-F238E27FC236}">
                <a16:creationId xmlns:a16="http://schemas.microsoft.com/office/drawing/2014/main" id="{CF8AD8DE-D86F-A5C1-C8C0-4C070ADE3AF5}"/>
              </a:ext>
            </a:extLst>
          </p:cNvPr>
          <p:cNvSpPr txBox="1"/>
          <p:nvPr/>
        </p:nvSpPr>
        <p:spPr>
          <a:xfrm>
            <a:off x="5300204" y="2968079"/>
            <a:ext cx="18614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>
                <a:solidFill>
                  <a:schemeClr val="bg1">
                    <a:alpha val="4000"/>
                  </a:schemeClr>
                </a:solidFill>
                <a:latin typeface="+mj-lt"/>
              </a:rPr>
              <a:t>PPTER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6AFFC47-5346-F22F-4A4D-A4FF1DD71AD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9" r="1414" b="-1"/>
          <a:stretch/>
        </p:blipFill>
        <p:spPr>
          <a:xfrm>
            <a:off x="7989178" y="2247512"/>
            <a:ext cx="2250459" cy="2258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08556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9BBFAD3-2263-88C6-EF5C-6B0CC5E0B271}"/>
              </a:ext>
            </a:extLst>
          </p:cNvPr>
          <p:cNvSpPr/>
          <p:nvPr/>
        </p:nvSpPr>
        <p:spPr>
          <a:xfrm>
            <a:off x="499503" y="4205177"/>
            <a:ext cx="382027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黄威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E448D2F-EBB4-E656-AD3A-8EDDDB58EDC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685" y="3705675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666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FF7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 descr="建筑的高楼&#10;&#10;描述已自动生成">
            <a:extLst>
              <a:ext uri="{FF2B5EF4-FFF2-40B4-BE49-F238E27FC236}">
                <a16:creationId xmlns:a16="http://schemas.microsoft.com/office/drawing/2014/main" id="{5325F3F4-ACFA-4A62-9460-F6994CE2C8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4" r="13500" b="46163"/>
          <a:stretch/>
        </p:blipFill>
        <p:spPr>
          <a:xfrm>
            <a:off x="0" y="-52601"/>
            <a:ext cx="12235543" cy="6910601"/>
          </a:xfrm>
          <a:prstGeom prst="rect">
            <a:avLst/>
          </a:prstGeom>
        </p:spPr>
      </p:pic>
      <p:sp>
        <p:nvSpPr>
          <p:cNvPr id="103" name="文本框 102">
            <a:extLst>
              <a:ext uri="{FF2B5EF4-FFF2-40B4-BE49-F238E27FC236}">
                <a16:creationId xmlns:a16="http://schemas.microsoft.com/office/drawing/2014/main" id="{21BD3FB9-57BC-47A5-AE26-84F6FD06F07A}"/>
              </a:ext>
            </a:extLst>
          </p:cNvPr>
          <p:cNvSpPr txBox="1"/>
          <p:nvPr/>
        </p:nvSpPr>
        <p:spPr>
          <a:xfrm>
            <a:off x="7783491" y="587486"/>
            <a:ext cx="359771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>
                <a:solidFill>
                  <a:schemeClr val="accent1">
                    <a:lumMod val="20000"/>
                    <a:lumOff val="80000"/>
                    <a:alpha val="30000"/>
                  </a:schemeClr>
                </a:solidFill>
                <a:latin typeface="+mj-lt"/>
              </a:rPr>
              <a:t>03</a:t>
            </a:r>
            <a:endParaRPr lang="zh-CN" altLang="en-US" sz="19900" b="1" dirty="0">
              <a:solidFill>
                <a:schemeClr val="accent1">
                  <a:lumMod val="20000"/>
                  <a:lumOff val="80000"/>
                  <a:alpha val="30000"/>
                </a:schemeClr>
              </a:solidFill>
              <a:latin typeface="+mj-lt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CC23D502-4393-4BE7-BCB2-5E9932013221}"/>
              </a:ext>
            </a:extLst>
          </p:cNvPr>
          <p:cNvSpPr txBox="1"/>
          <p:nvPr/>
        </p:nvSpPr>
        <p:spPr>
          <a:xfrm>
            <a:off x="779024" y="505791"/>
            <a:ext cx="1025922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4000">
                <a:latin typeface="+mj-ea"/>
                <a:ea typeface="+mj-ea"/>
                <a:sym typeface="HarmonyOS Sans SC Black" panose="00000A00000000000000" pitchFamily="2" charset="-122"/>
              </a:rPr>
              <a:t>目录</a:t>
            </a:r>
            <a:endParaRPr lang="zh-CN" altLang="en-US" sz="4000" dirty="0">
              <a:latin typeface="+mj-ea"/>
              <a:ea typeface="+mj-ea"/>
              <a:sym typeface="HarmonyOS Sans SC Black" panose="00000A00000000000000" pitchFamily="2" charset="-122"/>
            </a:endParaRPr>
          </a:p>
        </p:txBody>
      </p:sp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C2DB0CDB-48D6-4484-81A9-EBA12BF5AAE4}"/>
              </a:ext>
            </a:extLst>
          </p:cNvPr>
          <p:cNvSpPr/>
          <p:nvPr/>
        </p:nvSpPr>
        <p:spPr>
          <a:xfrm>
            <a:off x="172077" y="-2384004"/>
            <a:ext cx="1477344" cy="27766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F3B35B-0435-4C6C-A004-92337658AD49}"/>
              </a:ext>
            </a:extLst>
          </p:cNvPr>
          <p:cNvSpPr txBox="1"/>
          <p:nvPr/>
        </p:nvSpPr>
        <p:spPr>
          <a:xfrm>
            <a:off x="2454613" y="501415"/>
            <a:ext cx="359771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>
                <a:solidFill>
                  <a:schemeClr val="accent1">
                    <a:lumMod val="20000"/>
                    <a:lumOff val="80000"/>
                    <a:alpha val="30000"/>
                  </a:schemeClr>
                </a:solidFill>
                <a:latin typeface="+mj-lt"/>
              </a:rPr>
              <a:t>01</a:t>
            </a:r>
            <a:endParaRPr lang="zh-CN" altLang="en-US" sz="19900" b="1" dirty="0">
              <a:solidFill>
                <a:schemeClr val="accent1">
                  <a:lumMod val="20000"/>
                  <a:lumOff val="80000"/>
                  <a:alpha val="30000"/>
                </a:schemeClr>
              </a:solidFill>
              <a:latin typeface="+mj-lt"/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4F73AA6E-BDB6-4425-B1A1-07FA77FC6372}"/>
              </a:ext>
            </a:extLst>
          </p:cNvPr>
          <p:cNvSpPr txBox="1"/>
          <p:nvPr/>
        </p:nvSpPr>
        <p:spPr>
          <a:xfrm>
            <a:off x="1097326" y="2665970"/>
            <a:ext cx="4038561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000">
                <a:solidFill>
                  <a:schemeClr val="accent2"/>
                </a:solidFill>
                <a:latin typeface="+mn-ea"/>
                <a:cs typeface="OPPOSans M" panose="00020600040101010101" pitchFamily="18" charset="-122"/>
              </a:rPr>
              <a:t>你的描述性文字放这里</a:t>
            </a:r>
          </a:p>
        </p:txBody>
      </p:sp>
      <p:sp>
        <p:nvSpPr>
          <p:cNvPr id="87" name="矩形 86">
            <a:extLst>
              <a:ext uri="{FF2B5EF4-FFF2-40B4-BE49-F238E27FC236}">
                <a16:creationId xmlns:a16="http://schemas.microsoft.com/office/drawing/2014/main" id="{B4476B2E-3E19-4277-9CF7-85A6AB864E45}"/>
              </a:ext>
            </a:extLst>
          </p:cNvPr>
          <p:cNvSpPr/>
          <p:nvPr/>
        </p:nvSpPr>
        <p:spPr>
          <a:xfrm flipV="1">
            <a:off x="982232" y="3025238"/>
            <a:ext cx="3816000" cy="1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51205157-2199-4471-9427-40FC2B302D0D}"/>
              </a:ext>
            </a:extLst>
          </p:cNvPr>
          <p:cNvSpPr txBox="1"/>
          <p:nvPr/>
        </p:nvSpPr>
        <p:spPr>
          <a:xfrm>
            <a:off x="2418448" y="3185708"/>
            <a:ext cx="359771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>
                <a:solidFill>
                  <a:schemeClr val="accent1">
                    <a:lumMod val="20000"/>
                    <a:lumOff val="80000"/>
                    <a:alpha val="30000"/>
                  </a:schemeClr>
                </a:solidFill>
                <a:latin typeface="+mj-lt"/>
              </a:rPr>
              <a:t>02</a:t>
            </a:r>
            <a:endParaRPr lang="zh-CN" altLang="en-US" sz="19900" b="1" dirty="0">
              <a:solidFill>
                <a:schemeClr val="accent1">
                  <a:lumMod val="20000"/>
                  <a:lumOff val="80000"/>
                  <a:alpha val="30000"/>
                </a:schemeClr>
              </a:solidFill>
              <a:latin typeface="+mj-lt"/>
            </a:endParaRP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8604546C-89B9-430A-8DEF-DBE26E52B68A}"/>
              </a:ext>
            </a:extLst>
          </p:cNvPr>
          <p:cNvSpPr txBox="1"/>
          <p:nvPr/>
        </p:nvSpPr>
        <p:spPr>
          <a:xfrm>
            <a:off x="1105945" y="5258322"/>
            <a:ext cx="379414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000">
                <a:solidFill>
                  <a:schemeClr val="accent2"/>
                </a:solidFill>
                <a:latin typeface="+mn-ea"/>
                <a:cs typeface="OPPOSans M" panose="00020600040101010101" pitchFamily="18" charset="-122"/>
              </a:rPr>
              <a:t>你的描述性文字放这里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9F5825A8-BBE3-4271-9482-517C1AF122AA}"/>
              </a:ext>
            </a:extLst>
          </p:cNvPr>
          <p:cNvSpPr txBox="1"/>
          <p:nvPr/>
        </p:nvSpPr>
        <p:spPr>
          <a:xfrm>
            <a:off x="7792403" y="3175716"/>
            <a:ext cx="359771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>
                <a:solidFill>
                  <a:schemeClr val="accent1">
                    <a:lumMod val="20000"/>
                    <a:lumOff val="80000"/>
                    <a:alpha val="30000"/>
                  </a:schemeClr>
                </a:solidFill>
                <a:latin typeface="+mj-lt"/>
              </a:rPr>
              <a:t>04</a:t>
            </a:r>
            <a:endParaRPr lang="zh-CN" altLang="en-US" sz="19900" b="1" dirty="0">
              <a:solidFill>
                <a:schemeClr val="accent1">
                  <a:lumMod val="20000"/>
                  <a:lumOff val="80000"/>
                  <a:alpha val="30000"/>
                </a:schemeClr>
              </a:solidFill>
              <a:latin typeface="+mj-lt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D0656B9-074A-4B87-8E4F-5260C8C56B89}"/>
              </a:ext>
            </a:extLst>
          </p:cNvPr>
          <p:cNvSpPr txBox="1"/>
          <p:nvPr/>
        </p:nvSpPr>
        <p:spPr>
          <a:xfrm>
            <a:off x="6458747" y="5255160"/>
            <a:ext cx="379414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000">
                <a:solidFill>
                  <a:schemeClr val="accent2"/>
                </a:solidFill>
                <a:latin typeface="+mn-ea"/>
                <a:cs typeface="OPPOSans M" panose="00020600040101010101" pitchFamily="18" charset="-122"/>
              </a:rPr>
              <a:t>你的描述性文字放这里</a:t>
            </a:r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52A7C23B-CDDD-4E41-9FE5-2304B177F4B6}"/>
              </a:ext>
            </a:extLst>
          </p:cNvPr>
          <p:cNvSpPr txBox="1"/>
          <p:nvPr/>
        </p:nvSpPr>
        <p:spPr>
          <a:xfrm>
            <a:off x="6458747" y="2661083"/>
            <a:ext cx="3794145" cy="307777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zh-CN" altLang="en-US" sz="2000">
                <a:solidFill>
                  <a:schemeClr val="accent2"/>
                </a:solidFill>
                <a:latin typeface="+mn-ea"/>
                <a:cs typeface="OPPOSans M" panose="00020600040101010101" pitchFamily="18" charset="-122"/>
              </a:rPr>
              <a:t>你的描述性文字放这里</a:t>
            </a:r>
          </a:p>
        </p:txBody>
      </p:sp>
      <p:sp>
        <p:nvSpPr>
          <p:cNvPr id="106" name="矩形 105">
            <a:extLst>
              <a:ext uri="{FF2B5EF4-FFF2-40B4-BE49-F238E27FC236}">
                <a16:creationId xmlns:a16="http://schemas.microsoft.com/office/drawing/2014/main" id="{6B3C9E7F-17F1-4D4E-8768-57E5966BFD6F}"/>
              </a:ext>
            </a:extLst>
          </p:cNvPr>
          <p:cNvSpPr/>
          <p:nvPr/>
        </p:nvSpPr>
        <p:spPr>
          <a:xfrm flipV="1">
            <a:off x="6458747" y="3031889"/>
            <a:ext cx="3600000" cy="1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07660417-0342-4786-AFE4-06F1FA363C29}"/>
              </a:ext>
            </a:extLst>
          </p:cNvPr>
          <p:cNvSpPr/>
          <p:nvPr/>
        </p:nvSpPr>
        <p:spPr>
          <a:xfrm>
            <a:off x="6178984" y="1895744"/>
            <a:ext cx="1712836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主要内容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B7616DBA-B539-B14E-2CC0-2A7D94DCD5E5}"/>
              </a:ext>
            </a:extLst>
          </p:cNvPr>
          <p:cNvSpPr/>
          <p:nvPr/>
        </p:nvSpPr>
        <p:spPr>
          <a:xfrm>
            <a:off x="803275" y="1895744"/>
            <a:ext cx="1712836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研究背景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338F66EE-0476-301E-E64A-C3BCA1890507}"/>
              </a:ext>
            </a:extLst>
          </p:cNvPr>
          <p:cNvSpPr/>
          <p:nvPr/>
        </p:nvSpPr>
        <p:spPr>
          <a:xfrm>
            <a:off x="6178984" y="4488133"/>
            <a:ext cx="1712836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研究结论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8496607E-6E80-F3A3-64FD-84E917BC0EFF}"/>
              </a:ext>
            </a:extLst>
          </p:cNvPr>
          <p:cNvSpPr/>
          <p:nvPr/>
        </p:nvSpPr>
        <p:spPr>
          <a:xfrm>
            <a:off x="793003" y="4488133"/>
            <a:ext cx="1712836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研究方法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AFA73738-2D87-D166-5D7E-63F0F34D72C6}"/>
              </a:ext>
            </a:extLst>
          </p:cNvPr>
          <p:cNvSpPr/>
          <p:nvPr/>
        </p:nvSpPr>
        <p:spPr>
          <a:xfrm flipV="1">
            <a:off x="982232" y="5615784"/>
            <a:ext cx="3816000" cy="1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816D25F-B5B4-79DE-9487-01A17280C142}"/>
              </a:ext>
            </a:extLst>
          </p:cNvPr>
          <p:cNvSpPr/>
          <p:nvPr/>
        </p:nvSpPr>
        <p:spPr>
          <a:xfrm flipV="1">
            <a:off x="6458747" y="5615784"/>
            <a:ext cx="3816000" cy="18000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6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建筑的高楼&#10;&#10;描述已自动生成">
            <a:extLst>
              <a:ext uri="{FF2B5EF4-FFF2-40B4-BE49-F238E27FC236}">
                <a16:creationId xmlns:a16="http://schemas.microsoft.com/office/drawing/2014/main" id="{F4A3A058-4DBA-4CAB-7054-D4488211BB4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99" b="27068"/>
          <a:stretch/>
        </p:blipFill>
        <p:spPr>
          <a:xfrm>
            <a:off x="-8965" y="-1"/>
            <a:ext cx="12200965" cy="685800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3B8AEC8E-E261-D9A1-F268-8A840E4E4B9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85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-248099" y="196045"/>
            <a:ext cx="10963351" cy="6578011"/>
          </a:xfrm>
          <a:prstGeom prst="rect">
            <a:avLst/>
          </a:prstGeom>
        </p:spPr>
      </p:pic>
      <p:sp>
        <p:nvSpPr>
          <p:cNvPr id="9" name="椭圆 8">
            <a:extLst>
              <a:ext uri="{FF2B5EF4-FFF2-40B4-BE49-F238E27FC236}">
                <a16:creationId xmlns:a16="http://schemas.microsoft.com/office/drawing/2014/main" id="{6B86876D-1DD4-0866-AE50-44C5D7AF3677}"/>
              </a:ext>
            </a:extLst>
          </p:cNvPr>
          <p:cNvSpPr/>
          <p:nvPr/>
        </p:nvSpPr>
        <p:spPr>
          <a:xfrm>
            <a:off x="1687469" y="2211651"/>
            <a:ext cx="1231471" cy="125034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1268283A-7CEE-E8C1-D7A5-5C3B607F5268}"/>
              </a:ext>
            </a:extLst>
          </p:cNvPr>
          <p:cNvSpPr/>
          <p:nvPr/>
        </p:nvSpPr>
        <p:spPr>
          <a:xfrm>
            <a:off x="1024023" y="1557338"/>
            <a:ext cx="1477344" cy="2347110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07ABEA6-75C9-73BA-C34F-EDA3040FFD6A}"/>
              </a:ext>
            </a:extLst>
          </p:cNvPr>
          <p:cNvSpPr txBox="1"/>
          <p:nvPr/>
        </p:nvSpPr>
        <p:spPr>
          <a:xfrm>
            <a:off x="1106906" y="2069174"/>
            <a:ext cx="13115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b="1">
                <a:solidFill>
                  <a:schemeClr val="bg1"/>
                </a:solidFill>
              </a:rPr>
              <a:t>01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1AE4AAF-9F7E-AED6-E830-BDB8D5B55F30}"/>
              </a:ext>
            </a:extLst>
          </p:cNvPr>
          <p:cNvSpPr txBox="1"/>
          <p:nvPr/>
        </p:nvSpPr>
        <p:spPr>
          <a:xfrm>
            <a:off x="3345557" y="2211651"/>
            <a:ext cx="459592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8000">
                <a:latin typeface="+mj-ea"/>
                <a:ea typeface="+mj-ea"/>
              </a:rPr>
              <a:t>研究方法</a:t>
            </a:r>
          </a:p>
        </p:txBody>
      </p:sp>
    </p:spTree>
    <p:extLst>
      <p:ext uri="{BB962C8B-B14F-4D97-AF65-F5344CB8AC3E}">
        <p14:creationId xmlns:p14="http://schemas.microsoft.com/office/powerpoint/2010/main" val="3105087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C2DB0CDB-48D6-4484-81A9-EBA12BF5AAE4}"/>
              </a:ext>
            </a:extLst>
          </p:cNvPr>
          <p:cNvSpPr/>
          <p:nvPr/>
        </p:nvSpPr>
        <p:spPr>
          <a:xfrm>
            <a:off x="172077" y="-2384004"/>
            <a:ext cx="1477344" cy="27766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F66E5FEB-514D-E5B3-6F6B-69EA07943321}"/>
              </a:ext>
            </a:extLst>
          </p:cNvPr>
          <p:cNvSpPr/>
          <p:nvPr/>
        </p:nvSpPr>
        <p:spPr>
          <a:xfrm>
            <a:off x="1151835" y="4109858"/>
            <a:ext cx="1768048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输入标题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6C07105-DD09-4F49-E01C-9E2986BD2B5B}"/>
              </a:ext>
            </a:extLst>
          </p:cNvPr>
          <p:cNvSpPr txBox="1"/>
          <p:nvPr/>
        </p:nvSpPr>
        <p:spPr>
          <a:xfrm>
            <a:off x="695326" y="1456138"/>
            <a:ext cx="10693400" cy="7895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HarmonyOS Sans SC Medium" panose="000006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2B6834BF-CF2C-69F1-AEB7-E26900829C3E}"/>
              </a:ext>
            </a:extLst>
          </p:cNvPr>
          <p:cNvSpPr/>
          <p:nvPr/>
        </p:nvSpPr>
        <p:spPr>
          <a:xfrm>
            <a:off x="3723158" y="4109858"/>
            <a:ext cx="1768048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输入标题</a:t>
            </a: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45A28F88-6963-AD19-A30D-7841A1D0666A}"/>
              </a:ext>
            </a:extLst>
          </p:cNvPr>
          <p:cNvSpPr/>
          <p:nvPr/>
        </p:nvSpPr>
        <p:spPr>
          <a:xfrm>
            <a:off x="6294481" y="4109858"/>
            <a:ext cx="1768048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输入标题</a:t>
            </a: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1BAFBC8A-E919-9EDE-2E1F-D576C65DD53A}"/>
              </a:ext>
            </a:extLst>
          </p:cNvPr>
          <p:cNvSpPr/>
          <p:nvPr/>
        </p:nvSpPr>
        <p:spPr>
          <a:xfrm>
            <a:off x="8865804" y="4109858"/>
            <a:ext cx="1768048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输入标题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27166F9-F3E1-AA7F-A7FA-9D641B89C938}"/>
              </a:ext>
            </a:extLst>
          </p:cNvPr>
          <p:cNvSpPr/>
          <p:nvPr/>
        </p:nvSpPr>
        <p:spPr>
          <a:xfrm>
            <a:off x="1540042" y="2844978"/>
            <a:ext cx="991634" cy="9916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85383DC3-6769-BDEC-3D55-08479C160AFF}"/>
              </a:ext>
            </a:extLst>
          </p:cNvPr>
          <p:cNvSpPr/>
          <p:nvPr/>
        </p:nvSpPr>
        <p:spPr>
          <a:xfrm>
            <a:off x="4111365" y="2844978"/>
            <a:ext cx="991634" cy="9916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DD4191B4-0A63-A219-3B27-5173ED81E920}"/>
              </a:ext>
            </a:extLst>
          </p:cNvPr>
          <p:cNvSpPr/>
          <p:nvPr/>
        </p:nvSpPr>
        <p:spPr>
          <a:xfrm>
            <a:off x="6682688" y="2844978"/>
            <a:ext cx="991634" cy="9916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椭圆 30">
            <a:extLst>
              <a:ext uri="{FF2B5EF4-FFF2-40B4-BE49-F238E27FC236}">
                <a16:creationId xmlns:a16="http://schemas.microsoft.com/office/drawing/2014/main" id="{899CF7F5-729A-7F59-A4B3-6110862F4489}"/>
              </a:ext>
            </a:extLst>
          </p:cNvPr>
          <p:cNvSpPr/>
          <p:nvPr/>
        </p:nvSpPr>
        <p:spPr>
          <a:xfrm>
            <a:off x="9254011" y="2844978"/>
            <a:ext cx="991634" cy="99163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EDB30CE5-60FA-A0AD-E3FA-7B51FDE67F66}"/>
              </a:ext>
            </a:extLst>
          </p:cNvPr>
          <p:cNvSpPr/>
          <p:nvPr/>
        </p:nvSpPr>
        <p:spPr>
          <a:xfrm>
            <a:off x="4387876" y="3108867"/>
            <a:ext cx="530717" cy="527227"/>
          </a:xfrm>
          <a:custGeom>
            <a:avLst/>
            <a:gdLst>
              <a:gd name="connsiteX0" fmla="*/ 436307 w 434338"/>
              <a:gd name="connsiteY0" fmla="*/ 191375 h 431482"/>
              <a:gd name="connsiteX1" fmla="*/ 431259 w 434338"/>
              <a:gd name="connsiteY1" fmla="*/ 186898 h 431482"/>
              <a:gd name="connsiteX2" fmla="*/ 294194 w 434338"/>
              <a:gd name="connsiteY2" fmla="*/ 161085 h 431482"/>
              <a:gd name="connsiteX3" fmla="*/ 294956 w 434338"/>
              <a:gd name="connsiteY3" fmla="*/ 146989 h 431482"/>
              <a:gd name="connsiteX4" fmla="*/ 148557 w 434338"/>
              <a:gd name="connsiteY4" fmla="*/ 684 h 431482"/>
              <a:gd name="connsiteX5" fmla="*/ 2157 w 434338"/>
              <a:gd name="connsiteY5" fmla="*/ 146989 h 431482"/>
              <a:gd name="connsiteX6" fmla="*/ 134174 w 434338"/>
              <a:gd name="connsiteY6" fmla="*/ 292530 h 431482"/>
              <a:gd name="connsiteX7" fmla="*/ 193896 w 434338"/>
              <a:gd name="connsiteY7" fmla="*/ 428357 h 431482"/>
              <a:gd name="connsiteX8" fmla="*/ 198658 w 434338"/>
              <a:gd name="connsiteY8" fmla="*/ 432167 h 431482"/>
              <a:gd name="connsiteX9" fmla="*/ 199992 w 434338"/>
              <a:gd name="connsiteY9" fmla="*/ 432167 h 431482"/>
              <a:gd name="connsiteX10" fmla="*/ 204659 w 434338"/>
              <a:gd name="connsiteY10" fmla="*/ 430167 h 431482"/>
              <a:gd name="connsiteX11" fmla="*/ 275620 w 434338"/>
              <a:gd name="connsiteY11" fmla="*/ 358253 h 431482"/>
              <a:gd name="connsiteX12" fmla="*/ 361917 w 434338"/>
              <a:gd name="connsiteY12" fmla="*/ 356538 h 431482"/>
              <a:gd name="connsiteX13" fmla="*/ 364584 w 434338"/>
              <a:gd name="connsiteY13" fmla="*/ 355967 h 431482"/>
              <a:gd name="connsiteX14" fmla="*/ 365155 w 434338"/>
              <a:gd name="connsiteY14" fmla="*/ 355967 h 431482"/>
              <a:gd name="connsiteX15" fmla="*/ 366679 w 434338"/>
              <a:gd name="connsiteY15" fmla="*/ 354824 h 431482"/>
              <a:gd name="connsiteX16" fmla="*/ 366679 w 434338"/>
              <a:gd name="connsiteY16" fmla="*/ 354824 h 431482"/>
              <a:gd name="connsiteX17" fmla="*/ 366679 w 434338"/>
              <a:gd name="connsiteY17" fmla="*/ 354824 h 431482"/>
              <a:gd name="connsiteX18" fmla="*/ 366679 w 434338"/>
              <a:gd name="connsiteY18" fmla="*/ 353871 h 431482"/>
              <a:gd name="connsiteX19" fmla="*/ 367250 w 434338"/>
              <a:gd name="connsiteY19" fmla="*/ 352728 h 431482"/>
              <a:gd name="connsiteX20" fmla="*/ 367250 w 434338"/>
              <a:gd name="connsiteY20" fmla="*/ 351300 h 431482"/>
              <a:gd name="connsiteX21" fmla="*/ 367250 w 434338"/>
              <a:gd name="connsiteY21" fmla="*/ 350347 h 431482"/>
              <a:gd name="connsiteX22" fmla="*/ 361822 w 434338"/>
              <a:gd name="connsiteY22" fmla="*/ 271099 h 431482"/>
              <a:gd name="connsiteX23" fmla="*/ 433545 w 434338"/>
              <a:gd name="connsiteY23" fmla="*/ 198614 h 431482"/>
              <a:gd name="connsiteX24" fmla="*/ 436307 w 434338"/>
              <a:gd name="connsiteY24" fmla="*/ 191375 h 431482"/>
              <a:gd name="connsiteX25" fmla="*/ 15397 w 434338"/>
              <a:gd name="connsiteY25" fmla="*/ 146989 h 431482"/>
              <a:gd name="connsiteX26" fmla="*/ 148747 w 434338"/>
              <a:gd name="connsiteY26" fmla="*/ 13638 h 431482"/>
              <a:gd name="connsiteX27" fmla="*/ 282097 w 434338"/>
              <a:gd name="connsiteY27" fmla="*/ 146989 h 431482"/>
              <a:gd name="connsiteX28" fmla="*/ 281430 w 434338"/>
              <a:gd name="connsiteY28" fmla="*/ 158514 h 431482"/>
              <a:gd name="connsiteX29" fmla="*/ 69594 w 434338"/>
              <a:gd name="connsiteY29" fmla="*/ 118699 h 431482"/>
              <a:gd name="connsiteX30" fmla="*/ 63213 w 434338"/>
              <a:gd name="connsiteY30" fmla="*/ 121080 h 431482"/>
              <a:gd name="connsiteX31" fmla="*/ 62261 w 434338"/>
              <a:gd name="connsiteY31" fmla="*/ 127653 h 431482"/>
              <a:gd name="connsiteX32" fmla="*/ 128364 w 434338"/>
              <a:gd name="connsiteY32" fmla="*/ 278052 h 431482"/>
              <a:gd name="connsiteX33" fmla="*/ 15397 w 434338"/>
              <a:gd name="connsiteY33" fmla="*/ 146989 h 431482"/>
              <a:gd name="connsiteX34" fmla="*/ 354582 w 434338"/>
              <a:gd name="connsiteY34" fmla="*/ 260336 h 431482"/>
              <a:gd name="connsiteX35" fmla="*/ 137889 w 434338"/>
              <a:gd name="connsiteY35" fmla="*/ 152894 h 431482"/>
              <a:gd name="connsiteX36" fmla="*/ 129030 w 434338"/>
              <a:gd name="connsiteY36" fmla="*/ 155790 h 431482"/>
              <a:gd name="connsiteX37" fmla="*/ 129030 w 434338"/>
              <a:gd name="connsiteY37" fmla="*/ 155847 h 431482"/>
              <a:gd name="connsiteX38" fmla="*/ 131888 w 434338"/>
              <a:gd name="connsiteY38" fmla="*/ 164553 h 431482"/>
              <a:gd name="connsiteX39" fmla="*/ 131983 w 434338"/>
              <a:gd name="connsiteY39" fmla="*/ 164610 h 431482"/>
              <a:gd name="connsiteX40" fmla="*/ 349629 w 434338"/>
              <a:gd name="connsiteY40" fmla="*/ 272623 h 431482"/>
              <a:gd name="connsiteX41" fmla="*/ 354010 w 434338"/>
              <a:gd name="connsiteY41" fmla="*/ 336536 h 431482"/>
              <a:gd name="connsiteX42" fmla="*/ 167511 w 434338"/>
              <a:gd name="connsiteY42" fmla="*/ 193661 h 431482"/>
              <a:gd name="connsiteX43" fmla="*/ 158177 w 434338"/>
              <a:gd name="connsiteY43" fmla="*/ 194861 h 431482"/>
              <a:gd name="connsiteX44" fmla="*/ 157986 w 434338"/>
              <a:gd name="connsiteY44" fmla="*/ 195090 h 431482"/>
              <a:gd name="connsiteX45" fmla="*/ 158558 w 434338"/>
              <a:gd name="connsiteY45" fmla="*/ 204100 h 431482"/>
              <a:gd name="connsiteX46" fmla="*/ 159225 w 434338"/>
              <a:gd name="connsiteY46" fmla="*/ 204615 h 431482"/>
              <a:gd name="connsiteX47" fmla="*/ 342390 w 434338"/>
              <a:gd name="connsiteY47" fmla="*/ 345108 h 431482"/>
              <a:gd name="connsiteX48" fmla="*/ 275715 w 434338"/>
              <a:gd name="connsiteY48" fmla="*/ 346251 h 431482"/>
              <a:gd name="connsiteX49" fmla="*/ 116934 w 434338"/>
              <a:gd name="connsiteY49" fmla="*/ 170420 h 431482"/>
              <a:gd name="connsiteX50" fmla="*/ 107885 w 434338"/>
              <a:gd name="connsiteY50" fmla="*/ 169906 h 431482"/>
              <a:gd name="connsiteX51" fmla="*/ 107409 w 434338"/>
              <a:gd name="connsiteY51" fmla="*/ 170420 h 431482"/>
              <a:gd name="connsiteX52" fmla="*/ 106932 w 434338"/>
              <a:gd name="connsiteY52" fmla="*/ 179431 h 431482"/>
              <a:gd name="connsiteX53" fmla="*/ 107409 w 434338"/>
              <a:gd name="connsiteY53" fmla="*/ 179945 h 431482"/>
              <a:gd name="connsiteX54" fmla="*/ 264000 w 434338"/>
              <a:gd name="connsiteY54" fmla="*/ 353395 h 431482"/>
              <a:gd name="connsiteX55" fmla="*/ 202278 w 434338"/>
              <a:gd name="connsiteY55" fmla="*/ 415879 h 431482"/>
              <a:gd name="connsiteX56" fmla="*/ 79119 w 434338"/>
              <a:gd name="connsiteY56" fmla="*/ 135368 h 431482"/>
              <a:gd name="connsiteX57" fmla="*/ 416781 w 434338"/>
              <a:gd name="connsiteY57" fmla="*/ 199281 h 431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434338" h="431482">
                <a:moveTo>
                  <a:pt x="436307" y="191375"/>
                </a:moveTo>
                <a:cubicBezTo>
                  <a:pt x="435545" y="189079"/>
                  <a:pt x="433640" y="187365"/>
                  <a:pt x="431259" y="186898"/>
                </a:cubicBezTo>
                <a:lnTo>
                  <a:pt x="294194" y="161085"/>
                </a:lnTo>
                <a:cubicBezTo>
                  <a:pt x="294194" y="156418"/>
                  <a:pt x="294956" y="151560"/>
                  <a:pt x="294956" y="146989"/>
                </a:cubicBezTo>
                <a:cubicBezTo>
                  <a:pt x="294861" y="66197"/>
                  <a:pt x="229329" y="742"/>
                  <a:pt x="148557" y="684"/>
                </a:cubicBezTo>
                <a:cubicBezTo>
                  <a:pt x="67785" y="742"/>
                  <a:pt x="2253" y="66197"/>
                  <a:pt x="2157" y="146989"/>
                </a:cubicBezTo>
                <a:cubicBezTo>
                  <a:pt x="2348" y="222160"/>
                  <a:pt x="59403" y="285015"/>
                  <a:pt x="134174" y="292530"/>
                </a:cubicBezTo>
                <a:lnTo>
                  <a:pt x="193896" y="428357"/>
                </a:lnTo>
                <a:cubicBezTo>
                  <a:pt x="194753" y="430357"/>
                  <a:pt x="196563" y="431786"/>
                  <a:pt x="198658" y="432167"/>
                </a:cubicBezTo>
                <a:cubicBezTo>
                  <a:pt x="198658" y="432167"/>
                  <a:pt x="199611" y="432167"/>
                  <a:pt x="199992" y="432167"/>
                </a:cubicBezTo>
                <a:cubicBezTo>
                  <a:pt x="201706" y="432072"/>
                  <a:pt x="203421" y="431357"/>
                  <a:pt x="204659" y="430167"/>
                </a:cubicBezTo>
                <a:lnTo>
                  <a:pt x="275620" y="358253"/>
                </a:lnTo>
                <a:lnTo>
                  <a:pt x="361917" y="356538"/>
                </a:lnTo>
                <a:cubicBezTo>
                  <a:pt x="362869" y="356538"/>
                  <a:pt x="363726" y="356348"/>
                  <a:pt x="364584" y="355967"/>
                </a:cubicBezTo>
                <a:cubicBezTo>
                  <a:pt x="364584" y="355967"/>
                  <a:pt x="364584" y="355967"/>
                  <a:pt x="365155" y="355967"/>
                </a:cubicBezTo>
                <a:cubicBezTo>
                  <a:pt x="365727" y="355672"/>
                  <a:pt x="366203" y="355291"/>
                  <a:pt x="366679" y="354824"/>
                </a:cubicBezTo>
                <a:lnTo>
                  <a:pt x="366679" y="354824"/>
                </a:lnTo>
                <a:cubicBezTo>
                  <a:pt x="366679" y="354824"/>
                  <a:pt x="366679" y="354824"/>
                  <a:pt x="366679" y="354824"/>
                </a:cubicBezTo>
                <a:cubicBezTo>
                  <a:pt x="366679" y="354510"/>
                  <a:pt x="366679" y="354186"/>
                  <a:pt x="366679" y="353871"/>
                </a:cubicBezTo>
                <a:cubicBezTo>
                  <a:pt x="366965" y="353529"/>
                  <a:pt x="367155" y="353148"/>
                  <a:pt x="367250" y="352728"/>
                </a:cubicBezTo>
                <a:cubicBezTo>
                  <a:pt x="367346" y="352252"/>
                  <a:pt x="367346" y="351776"/>
                  <a:pt x="367250" y="351300"/>
                </a:cubicBezTo>
                <a:cubicBezTo>
                  <a:pt x="367250" y="351300"/>
                  <a:pt x="367250" y="350538"/>
                  <a:pt x="367250" y="350347"/>
                </a:cubicBezTo>
                <a:lnTo>
                  <a:pt x="361822" y="271099"/>
                </a:lnTo>
                <a:lnTo>
                  <a:pt x="433545" y="198614"/>
                </a:lnTo>
                <a:cubicBezTo>
                  <a:pt x="435831" y="197004"/>
                  <a:pt x="436974" y="194128"/>
                  <a:pt x="436307" y="191375"/>
                </a:cubicBezTo>
                <a:close/>
                <a:moveTo>
                  <a:pt x="15397" y="146989"/>
                </a:moveTo>
                <a:cubicBezTo>
                  <a:pt x="15397" y="73341"/>
                  <a:pt x="75119" y="13638"/>
                  <a:pt x="148747" y="13638"/>
                </a:cubicBezTo>
                <a:cubicBezTo>
                  <a:pt x="222375" y="13638"/>
                  <a:pt x="282097" y="73341"/>
                  <a:pt x="282097" y="146989"/>
                </a:cubicBezTo>
                <a:cubicBezTo>
                  <a:pt x="282097" y="150837"/>
                  <a:pt x="281811" y="154685"/>
                  <a:pt x="281430" y="158514"/>
                </a:cubicBezTo>
                <a:lnTo>
                  <a:pt x="69594" y="118699"/>
                </a:lnTo>
                <a:cubicBezTo>
                  <a:pt x="67213" y="118118"/>
                  <a:pt x="64642" y="119061"/>
                  <a:pt x="63213" y="121080"/>
                </a:cubicBezTo>
                <a:cubicBezTo>
                  <a:pt x="61689" y="122900"/>
                  <a:pt x="61307" y="125462"/>
                  <a:pt x="62261" y="127653"/>
                </a:cubicBezTo>
                <a:lnTo>
                  <a:pt x="128364" y="278052"/>
                </a:lnTo>
                <a:cubicBezTo>
                  <a:pt x="63593" y="268042"/>
                  <a:pt x="15779" y="212492"/>
                  <a:pt x="15397" y="146989"/>
                </a:cubicBezTo>
                <a:close/>
                <a:moveTo>
                  <a:pt x="354582" y="260336"/>
                </a:moveTo>
                <a:lnTo>
                  <a:pt x="137889" y="152894"/>
                </a:lnTo>
                <a:cubicBezTo>
                  <a:pt x="134651" y="151256"/>
                  <a:pt x="130650" y="152551"/>
                  <a:pt x="129030" y="155790"/>
                </a:cubicBezTo>
                <a:cubicBezTo>
                  <a:pt x="129030" y="155809"/>
                  <a:pt x="129030" y="155828"/>
                  <a:pt x="129030" y="155847"/>
                </a:cubicBezTo>
                <a:cubicBezTo>
                  <a:pt x="127411" y="159038"/>
                  <a:pt x="128650" y="162933"/>
                  <a:pt x="131888" y="164553"/>
                </a:cubicBezTo>
                <a:cubicBezTo>
                  <a:pt x="131888" y="164572"/>
                  <a:pt x="131983" y="164591"/>
                  <a:pt x="131983" y="164610"/>
                </a:cubicBezTo>
                <a:lnTo>
                  <a:pt x="349629" y="272623"/>
                </a:lnTo>
                <a:lnTo>
                  <a:pt x="354010" y="336536"/>
                </a:lnTo>
                <a:lnTo>
                  <a:pt x="167511" y="193661"/>
                </a:lnTo>
                <a:cubicBezTo>
                  <a:pt x="164559" y="191413"/>
                  <a:pt x="160368" y="191947"/>
                  <a:pt x="158177" y="194861"/>
                </a:cubicBezTo>
                <a:cubicBezTo>
                  <a:pt x="158082" y="194937"/>
                  <a:pt x="158082" y="195013"/>
                  <a:pt x="157986" y="195090"/>
                </a:cubicBezTo>
                <a:cubicBezTo>
                  <a:pt x="155700" y="197738"/>
                  <a:pt x="155891" y="201767"/>
                  <a:pt x="158558" y="204100"/>
                </a:cubicBezTo>
                <a:cubicBezTo>
                  <a:pt x="158748" y="204281"/>
                  <a:pt x="159034" y="204453"/>
                  <a:pt x="159225" y="204615"/>
                </a:cubicBezTo>
                <a:lnTo>
                  <a:pt x="342390" y="345108"/>
                </a:lnTo>
                <a:lnTo>
                  <a:pt x="275715" y="346251"/>
                </a:lnTo>
                <a:lnTo>
                  <a:pt x="116934" y="170420"/>
                </a:lnTo>
                <a:cubicBezTo>
                  <a:pt x="114553" y="167791"/>
                  <a:pt x="110552" y="167562"/>
                  <a:pt x="107885" y="169906"/>
                </a:cubicBezTo>
                <a:cubicBezTo>
                  <a:pt x="107789" y="170067"/>
                  <a:pt x="107599" y="170239"/>
                  <a:pt x="107409" y="170420"/>
                </a:cubicBezTo>
                <a:cubicBezTo>
                  <a:pt x="104742" y="172763"/>
                  <a:pt x="104551" y="176802"/>
                  <a:pt x="106932" y="179431"/>
                </a:cubicBezTo>
                <a:cubicBezTo>
                  <a:pt x="107028" y="179612"/>
                  <a:pt x="107219" y="179783"/>
                  <a:pt x="107409" y="179945"/>
                </a:cubicBezTo>
                <a:lnTo>
                  <a:pt x="264000" y="353395"/>
                </a:lnTo>
                <a:lnTo>
                  <a:pt x="202278" y="415879"/>
                </a:lnTo>
                <a:lnTo>
                  <a:pt x="79119" y="135368"/>
                </a:lnTo>
                <a:lnTo>
                  <a:pt x="416781" y="19928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8C41842F-F6A4-C4E5-0F99-D8C836B61781}"/>
              </a:ext>
            </a:extLst>
          </p:cNvPr>
          <p:cNvSpPr/>
          <p:nvPr/>
        </p:nvSpPr>
        <p:spPr>
          <a:xfrm>
            <a:off x="6933579" y="3098152"/>
            <a:ext cx="524094" cy="523257"/>
          </a:xfrm>
          <a:custGeom>
            <a:avLst/>
            <a:gdLst>
              <a:gd name="connsiteX0" fmla="*/ 422479 w 434544"/>
              <a:gd name="connsiteY0" fmla="*/ 236948 h 433850"/>
              <a:gd name="connsiteX1" fmla="*/ 400286 w 434544"/>
              <a:gd name="connsiteY1" fmla="*/ 231042 h 433850"/>
              <a:gd name="connsiteX2" fmla="*/ 400286 w 434544"/>
              <a:gd name="connsiteY2" fmla="*/ 202467 h 433850"/>
              <a:gd name="connsiteX3" fmla="*/ 422479 w 434544"/>
              <a:gd name="connsiteY3" fmla="*/ 196372 h 433850"/>
              <a:gd name="connsiteX4" fmla="*/ 433052 w 434544"/>
              <a:gd name="connsiteY4" fmla="*/ 188370 h 433850"/>
              <a:gd name="connsiteX5" fmla="*/ 434861 w 434544"/>
              <a:gd name="connsiteY5" fmla="*/ 175130 h 433850"/>
              <a:gd name="connsiteX6" fmla="*/ 426384 w 434544"/>
              <a:gd name="connsiteY6" fmla="*/ 144270 h 433850"/>
              <a:gd name="connsiteX7" fmla="*/ 405582 w 434544"/>
              <a:gd name="connsiteY7" fmla="*/ 132078 h 433850"/>
              <a:gd name="connsiteX8" fmla="*/ 405239 w 434544"/>
              <a:gd name="connsiteY8" fmla="*/ 132173 h 433850"/>
              <a:gd name="connsiteX9" fmla="*/ 382950 w 434544"/>
              <a:gd name="connsiteY9" fmla="*/ 137983 h 433850"/>
              <a:gd name="connsiteX10" fmla="*/ 368758 w 434544"/>
              <a:gd name="connsiteY10" fmla="*/ 113218 h 433850"/>
              <a:gd name="connsiteX11" fmla="*/ 385046 w 434544"/>
              <a:gd name="connsiteY11" fmla="*/ 97026 h 433850"/>
              <a:gd name="connsiteX12" fmla="*/ 390094 w 434544"/>
              <a:gd name="connsiteY12" fmla="*/ 84643 h 433850"/>
              <a:gd name="connsiteX13" fmla="*/ 385046 w 434544"/>
              <a:gd name="connsiteY13" fmla="*/ 72547 h 433850"/>
              <a:gd name="connsiteX14" fmla="*/ 362376 w 434544"/>
              <a:gd name="connsiteY14" fmla="*/ 49877 h 433850"/>
              <a:gd name="connsiteX15" fmla="*/ 337897 w 434544"/>
              <a:gd name="connsiteY15" fmla="*/ 49877 h 433850"/>
              <a:gd name="connsiteX16" fmla="*/ 321609 w 434544"/>
              <a:gd name="connsiteY16" fmla="*/ 66070 h 433850"/>
              <a:gd name="connsiteX17" fmla="*/ 296844 w 434544"/>
              <a:gd name="connsiteY17" fmla="*/ 51877 h 433850"/>
              <a:gd name="connsiteX18" fmla="*/ 302750 w 434544"/>
              <a:gd name="connsiteY18" fmla="*/ 29589 h 433850"/>
              <a:gd name="connsiteX19" fmla="*/ 290558 w 434544"/>
              <a:gd name="connsiteY19" fmla="*/ 8253 h 433850"/>
              <a:gd name="connsiteX20" fmla="*/ 259696 w 434544"/>
              <a:gd name="connsiteY20" fmla="*/ 61 h 433850"/>
              <a:gd name="connsiteX21" fmla="*/ 238456 w 434544"/>
              <a:gd name="connsiteY21" fmla="*/ 12349 h 433850"/>
              <a:gd name="connsiteX22" fmla="*/ 232455 w 434544"/>
              <a:gd name="connsiteY22" fmla="*/ 34637 h 433850"/>
              <a:gd name="connsiteX23" fmla="*/ 203880 w 434544"/>
              <a:gd name="connsiteY23" fmla="*/ 34637 h 433850"/>
              <a:gd name="connsiteX24" fmla="*/ 197784 w 434544"/>
              <a:gd name="connsiteY24" fmla="*/ 12349 h 433850"/>
              <a:gd name="connsiteX25" fmla="*/ 189783 w 434544"/>
              <a:gd name="connsiteY25" fmla="*/ 1871 h 433850"/>
              <a:gd name="connsiteX26" fmla="*/ 176639 w 434544"/>
              <a:gd name="connsiteY26" fmla="*/ 61 h 433850"/>
              <a:gd name="connsiteX27" fmla="*/ 145778 w 434544"/>
              <a:gd name="connsiteY27" fmla="*/ 8253 h 433850"/>
              <a:gd name="connsiteX28" fmla="*/ 133490 w 434544"/>
              <a:gd name="connsiteY28" fmla="*/ 29589 h 433850"/>
              <a:gd name="connsiteX29" fmla="*/ 139396 w 434544"/>
              <a:gd name="connsiteY29" fmla="*/ 51877 h 433850"/>
              <a:gd name="connsiteX30" fmla="*/ 114631 w 434544"/>
              <a:gd name="connsiteY30" fmla="*/ 66070 h 433850"/>
              <a:gd name="connsiteX31" fmla="*/ 98343 w 434544"/>
              <a:gd name="connsiteY31" fmla="*/ 49877 h 433850"/>
              <a:gd name="connsiteX32" fmla="*/ 74093 w 434544"/>
              <a:gd name="connsiteY32" fmla="*/ 49743 h 433850"/>
              <a:gd name="connsiteX33" fmla="*/ 73959 w 434544"/>
              <a:gd name="connsiteY33" fmla="*/ 49877 h 433850"/>
              <a:gd name="connsiteX34" fmla="*/ 51289 w 434544"/>
              <a:gd name="connsiteY34" fmla="*/ 72547 h 433850"/>
              <a:gd name="connsiteX35" fmla="*/ 51289 w 434544"/>
              <a:gd name="connsiteY35" fmla="*/ 97026 h 433850"/>
              <a:gd name="connsiteX36" fmla="*/ 67577 w 434544"/>
              <a:gd name="connsiteY36" fmla="*/ 113218 h 433850"/>
              <a:gd name="connsiteX37" fmla="*/ 53385 w 434544"/>
              <a:gd name="connsiteY37" fmla="*/ 137983 h 433850"/>
              <a:gd name="connsiteX38" fmla="*/ 31096 w 434544"/>
              <a:gd name="connsiteY38" fmla="*/ 132173 h 433850"/>
              <a:gd name="connsiteX39" fmla="*/ 9818 w 434544"/>
              <a:gd name="connsiteY39" fmla="*/ 144070 h 433850"/>
              <a:gd name="connsiteX40" fmla="*/ 9761 w 434544"/>
              <a:gd name="connsiteY40" fmla="*/ 144270 h 433850"/>
              <a:gd name="connsiteX41" fmla="*/ 1569 w 434544"/>
              <a:gd name="connsiteY41" fmla="*/ 175130 h 433850"/>
              <a:gd name="connsiteX42" fmla="*/ 3284 w 434544"/>
              <a:gd name="connsiteY42" fmla="*/ 188370 h 433850"/>
              <a:gd name="connsiteX43" fmla="*/ 13761 w 434544"/>
              <a:gd name="connsiteY43" fmla="*/ 196372 h 433850"/>
              <a:gd name="connsiteX44" fmla="*/ 36050 w 434544"/>
              <a:gd name="connsiteY44" fmla="*/ 202467 h 433850"/>
              <a:gd name="connsiteX45" fmla="*/ 36050 w 434544"/>
              <a:gd name="connsiteY45" fmla="*/ 231042 h 433850"/>
              <a:gd name="connsiteX46" fmla="*/ 13761 w 434544"/>
              <a:gd name="connsiteY46" fmla="*/ 236948 h 433850"/>
              <a:gd name="connsiteX47" fmla="*/ 3284 w 434544"/>
              <a:gd name="connsiteY47" fmla="*/ 245140 h 433850"/>
              <a:gd name="connsiteX48" fmla="*/ 1569 w 434544"/>
              <a:gd name="connsiteY48" fmla="*/ 258189 h 433850"/>
              <a:gd name="connsiteX49" fmla="*/ 9761 w 434544"/>
              <a:gd name="connsiteY49" fmla="*/ 289050 h 433850"/>
              <a:gd name="connsiteX50" fmla="*/ 31096 w 434544"/>
              <a:gd name="connsiteY50" fmla="*/ 301432 h 433850"/>
              <a:gd name="connsiteX51" fmla="*/ 57576 w 434544"/>
              <a:gd name="connsiteY51" fmla="*/ 294384 h 433850"/>
              <a:gd name="connsiteX52" fmla="*/ 60434 w 434544"/>
              <a:gd name="connsiteY52" fmla="*/ 292574 h 433850"/>
              <a:gd name="connsiteX53" fmla="*/ 103391 w 434544"/>
              <a:gd name="connsiteY53" fmla="*/ 249616 h 433850"/>
              <a:gd name="connsiteX54" fmla="*/ 105201 w 434544"/>
              <a:gd name="connsiteY54" fmla="*/ 243330 h 433850"/>
              <a:gd name="connsiteX55" fmla="*/ 136157 w 434544"/>
              <a:gd name="connsiteY55" fmla="*/ 132459 h 433850"/>
              <a:gd name="connsiteX56" fmla="*/ 248552 w 434544"/>
              <a:gd name="connsiteY56" fmla="*/ 101979 h 433850"/>
              <a:gd name="connsiteX57" fmla="*/ 162827 w 434544"/>
              <a:gd name="connsiteY57" fmla="*/ 187704 h 433850"/>
              <a:gd name="connsiteX58" fmla="*/ 161113 w 434544"/>
              <a:gd name="connsiteY58" fmla="*/ 193990 h 433850"/>
              <a:gd name="connsiteX59" fmla="*/ 240932 w 434544"/>
              <a:gd name="connsiteY59" fmla="*/ 273810 h 433850"/>
              <a:gd name="connsiteX60" fmla="*/ 247314 w 434544"/>
              <a:gd name="connsiteY60" fmla="*/ 272095 h 433850"/>
              <a:gd name="connsiteX61" fmla="*/ 333039 w 434544"/>
              <a:gd name="connsiteY61" fmla="*/ 186370 h 433850"/>
              <a:gd name="connsiteX62" fmla="*/ 302464 w 434544"/>
              <a:gd name="connsiteY62" fmla="*/ 298575 h 433850"/>
              <a:gd name="connsiteX63" fmla="*/ 191498 w 434544"/>
              <a:gd name="connsiteY63" fmla="*/ 329436 h 433850"/>
              <a:gd name="connsiteX64" fmla="*/ 185306 w 434544"/>
              <a:gd name="connsiteY64" fmla="*/ 331245 h 433850"/>
              <a:gd name="connsiteX65" fmla="*/ 142444 w 434544"/>
              <a:gd name="connsiteY65" fmla="*/ 373917 h 433850"/>
              <a:gd name="connsiteX66" fmla="*/ 140634 w 434544"/>
              <a:gd name="connsiteY66" fmla="*/ 377061 h 433850"/>
              <a:gd name="connsiteX67" fmla="*/ 133586 w 434544"/>
              <a:gd name="connsiteY67" fmla="*/ 403445 h 433850"/>
              <a:gd name="connsiteX68" fmla="*/ 135300 w 434544"/>
              <a:gd name="connsiteY68" fmla="*/ 416780 h 433850"/>
              <a:gd name="connsiteX69" fmla="*/ 145873 w 434544"/>
              <a:gd name="connsiteY69" fmla="*/ 424781 h 433850"/>
              <a:gd name="connsiteX70" fmla="*/ 176734 w 434544"/>
              <a:gd name="connsiteY70" fmla="*/ 433163 h 433850"/>
              <a:gd name="connsiteX71" fmla="*/ 181306 w 434544"/>
              <a:gd name="connsiteY71" fmla="*/ 433163 h 433850"/>
              <a:gd name="connsiteX72" fmla="*/ 189879 w 434544"/>
              <a:gd name="connsiteY72" fmla="*/ 430877 h 433850"/>
              <a:gd name="connsiteX73" fmla="*/ 197879 w 434544"/>
              <a:gd name="connsiteY73" fmla="*/ 420495 h 433850"/>
              <a:gd name="connsiteX74" fmla="*/ 203975 w 434544"/>
              <a:gd name="connsiteY74" fmla="*/ 398016 h 433850"/>
              <a:gd name="connsiteX75" fmla="*/ 232550 w 434544"/>
              <a:gd name="connsiteY75" fmla="*/ 398016 h 433850"/>
              <a:gd name="connsiteX76" fmla="*/ 238551 w 434544"/>
              <a:gd name="connsiteY76" fmla="*/ 420495 h 433850"/>
              <a:gd name="connsiteX77" fmla="*/ 259792 w 434544"/>
              <a:gd name="connsiteY77" fmla="*/ 432782 h 433850"/>
              <a:gd name="connsiteX78" fmla="*/ 290653 w 434544"/>
              <a:gd name="connsiteY78" fmla="*/ 424400 h 433850"/>
              <a:gd name="connsiteX79" fmla="*/ 302864 w 434544"/>
              <a:gd name="connsiteY79" fmla="*/ 403140 h 433850"/>
              <a:gd name="connsiteX80" fmla="*/ 302845 w 434544"/>
              <a:gd name="connsiteY80" fmla="*/ 403064 h 433850"/>
              <a:gd name="connsiteX81" fmla="*/ 296940 w 434544"/>
              <a:gd name="connsiteY81" fmla="*/ 380871 h 433850"/>
              <a:gd name="connsiteX82" fmla="*/ 321704 w 434544"/>
              <a:gd name="connsiteY82" fmla="*/ 366583 h 433850"/>
              <a:gd name="connsiteX83" fmla="*/ 337992 w 434544"/>
              <a:gd name="connsiteY83" fmla="*/ 382966 h 433850"/>
              <a:gd name="connsiteX84" fmla="*/ 362472 w 434544"/>
              <a:gd name="connsiteY84" fmla="*/ 382966 h 433850"/>
              <a:gd name="connsiteX85" fmla="*/ 385141 w 434544"/>
              <a:gd name="connsiteY85" fmla="*/ 360296 h 433850"/>
              <a:gd name="connsiteX86" fmla="*/ 390189 w 434544"/>
              <a:gd name="connsiteY86" fmla="*/ 348009 h 433850"/>
              <a:gd name="connsiteX87" fmla="*/ 385141 w 434544"/>
              <a:gd name="connsiteY87" fmla="*/ 335913 h 433850"/>
              <a:gd name="connsiteX88" fmla="*/ 368853 w 434544"/>
              <a:gd name="connsiteY88" fmla="*/ 319434 h 433850"/>
              <a:gd name="connsiteX89" fmla="*/ 383045 w 434544"/>
              <a:gd name="connsiteY89" fmla="*/ 294860 h 433850"/>
              <a:gd name="connsiteX90" fmla="*/ 405334 w 434544"/>
              <a:gd name="connsiteY90" fmla="*/ 300765 h 433850"/>
              <a:gd name="connsiteX91" fmla="*/ 426479 w 434544"/>
              <a:gd name="connsiteY91" fmla="*/ 288383 h 433850"/>
              <a:gd name="connsiteX92" fmla="*/ 434957 w 434544"/>
              <a:gd name="connsiteY92" fmla="*/ 257522 h 433850"/>
              <a:gd name="connsiteX93" fmla="*/ 433147 w 434544"/>
              <a:gd name="connsiteY93" fmla="*/ 244473 h 433850"/>
              <a:gd name="connsiteX94" fmla="*/ 422479 w 434544"/>
              <a:gd name="connsiteY94" fmla="*/ 236948 h 433850"/>
              <a:gd name="connsiteX95" fmla="*/ 421907 w 434544"/>
              <a:gd name="connsiteY95" fmla="*/ 254760 h 433850"/>
              <a:gd name="connsiteX96" fmla="*/ 413621 w 434544"/>
              <a:gd name="connsiteY96" fmla="*/ 285716 h 433850"/>
              <a:gd name="connsiteX97" fmla="*/ 408763 w 434544"/>
              <a:gd name="connsiteY97" fmla="*/ 288478 h 433850"/>
              <a:gd name="connsiteX98" fmla="*/ 381045 w 434544"/>
              <a:gd name="connsiteY98" fmla="*/ 281048 h 433850"/>
              <a:gd name="connsiteX99" fmla="*/ 373235 w 434544"/>
              <a:gd name="connsiteY99" fmla="*/ 284763 h 433850"/>
              <a:gd name="connsiteX100" fmla="*/ 354661 w 434544"/>
              <a:gd name="connsiteY100" fmla="*/ 317053 h 433850"/>
              <a:gd name="connsiteX101" fmla="*/ 355328 w 434544"/>
              <a:gd name="connsiteY101" fmla="*/ 325626 h 433850"/>
              <a:gd name="connsiteX102" fmla="*/ 375616 w 434544"/>
              <a:gd name="connsiteY102" fmla="*/ 345914 h 433850"/>
              <a:gd name="connsiteX103" fmla="*/ 376854 w 434544"/>
              <a:gd name="connsiteY103" fmla="*/ 348676 h 433850"/>
              <a:gd name="connsiteX104" fmla="*/ 375616 w 434544"/>
              <a:gd name="connsiteY104" fmla="*/ 351629 h 433850"/>
              <a:gd name="connsiteX105" fmla="*/ 352947 w 434544"/>
              <a:gd name="connsiteY105" fmla="*/ 374013 h 433850"/>
              <a:gd name="connsiteX106" fmla="*/ 347422 w 434544"/>
              <a:gd name="connsiteY106" fmla="*/ 374108 h 433850"/>
              <a:gd name="connsiteX107" fmla="*/ 347327 w 434544"/>
              <a:gd name="connsiteY107" fmla="*/ 374013 h 433850"/>
              <a:gd name="connsiteX108" fmla="*/ 327038 w 434544"/>
              <a:gd name="connsiteY108" fmla="*/ 353915 h 433850"/>
              <a:gd name="connsiteX109" fmla="*/ 318371 w 434544"/>
              <a:gd name="connsiteY109" fmla="*/ 353153 h 433850"/>
              <a:gd name="connsiteX110" fmla="*/ 286272 w 434544"/>
              <a:gd name="connsiteY110" fmla="*/ 371727 h 433850"/>
              <a:gd name="connsiteX111" fmla="*/ 282557 w 434544"/>
              <a:gd name="connsiteY111" fmla="*/ 379537 h 433850"/>
              <a:gd name="connsiteX112" fmla="*/ 289986 w 434544"/>
              <a:gd name="connsiteY112" fmla="*/ 407255 h 433850"/>
              <a:gd name="connsiteX113" fmla="*/ 287129 w 434544"/>
              <a:gd name="connsiteY113" fmla="*/ 412113 h 433850"/>
              <a:gd name="connsiteX114" fmla="*/ 256172 w 434544"/>
              <a:gd name="connsiteY114" fmla="*/ 420590 h 433850"/>
              <a:gd name="connsiteX115" fmla="*/ 251314 w 434544"/>
              <a:gd name="connsiteY115" fmla="*/ 417637 h 433850"/>
              <a:gd name="connsiteX116" fmla="*/ 243885 w 434544"/>
              <a:gd name="connsiteY116" fmla="*/ 389920 h 433850"/>
              <a:gd name="connsiteX117" fmla="*/ 237408 w 434544"/>
              <a:gd name="connsiteY117" fmla="*/ 384967 h 433850"/>
              <a:gd name="connsiteX118" fmla="*/ 236741 w 434544"/>
              <a:gd name="connsiteY118" fmla="*/ 384967 h 433850"/>
              <a:gd name="connsiteX119" fmla="*/ 199594 w 434544"/>
              <a:gd name="connsiteY119" fmla="*/ 384967 h 433850"/>
              <a:gd name="connsiteX120" fmla="*/ 192545 w 434544"/>
              <a:gd name="connsiteY120" fmla="*/ 389920 h 433850"/>
              <a:gd name="connsiteX121" fmla="*/ 185116 w 434544"/>
              <a:gd name="connsiteY121" fmla="*/ 417637 h 433850"/>
              <a:gd name="connsiteX122" fmla="*/ 180258 w 434544"/>
              <a:gd name="connsiteY122" fmla="*/ 420590 h 433850"/>
              <a:gd name="connsiteX123" fmla="*/ 149207 w 434544"/>
              <a:gd name="connsiteY123" fmla="*/ 412113 h 433850"/>
              <a:gd name="connsiteX124" fmla="*/ 146921 w 434544"/>
              <a:gd name="connsiteY124" fmla="*/ 410398 h 433850"/>
              <a:gd name="connsiteX125" fmla="*/ 146921 w 434544"/>
              <a:gd name="connsiteY125" fmla="*/ 407255 h 433850"/>
              <a:gd name="connsiteX126" fmla="*/ 153493 w 434544"/>
              <a:gd name="connsiteY126" fmla="*/ 382490 h 433850"/>
              <a:gd name="connsiteX127" fmla="*/ 192545 w 434544"/>
              <a:gd name="connsiteY127" fmla="*/ 343628 h 433850"/>
              <a:gd name="connsiteX128" fmla="*/ 311894 w 434544"/>
              <a:gd name="connsiteY128" fmla="*/ 308100 h 433850"/>
              <a:gd name="connsiteX129" fmla="*/ 342469 w 434544"/>
              <a:gd name="connsiteY129" fmla="*/ 171416 h 433850"/>
              <a:gd name="connsiteX130" fmla="*/ 337611 w 434544"/>
              <a:gd name="connsiteY130" fmla="*/ 167320 h 433850"/>
              <a:gd name="connsiteX131" fmla="*/ 331515 w 434544"/>
              <a:gd name="connsiteY131" fmla="*/ 169035 h 433850"/>
              <a:gd name="connsiteX132" fmla="*/ 240837 w 434544"/>
              <a:gd name="connsiteY132" fmla="*/ 259522 h 433850"/>
              <a:gd name="connsiteX133" fmla="*/ 175210 w 434544"/>
              <a:gd name="connsiteY133" fmla="*/ 194086 h 433850"/>
              <a:gd name="connsiteX134" fmla="*/ 265888 w 434544"/>
              <a:gd name="connsiteY134" fmla="*/ 103408 h 433850"/>
              <a:gd name="connsiteX135" fmla="*/ 267698 w 434544"/>
              <a:gd name="connsiteY135" fmla="*/ 97311 h 433850"/>
              <a:gd name="connsiteX136" fmla="*/ 263411 w 434544"/>
              <a:gd name="connsiteY136" fmla="*/ 92454 h 433850"/>
              <a:gd name="connsiteX137" fmla="*/ 126823 w 434544"/>
              <a:gd name="connsiteY137" fmla="*/ 122934 h 433850"/>
              <a:gd name="connsiteX138" fmla="*/ 91390 w 434544"/>
              <a:gd name="connsiteY138" fmla="*/ 242663 h 433850"/>
              <a:gd name="connsiteX139" fmla="*/ 52433 w 434544"/>
              <a:gd name="connsiteY139" fmla="*/ 281715 h 433850"/>
              <a:gd name="connsiteX140" fmla="*/ 27668 w 434544"/>
              <a:gd name="connsiteY140" fmla="*/ 288383 h 433850"/>
              <a:gd name="connsiteX141" fmla="*/ 22810 w 434544"/>
              <a:gd name="connsiteY141" fmla="*/ 285621 h 433850"/>
              <a:gd name="connsiteX142" fmla="*/ 14428 w 434544"/>
              <a:gd name="connsiteY142" fmla="*/ 254665 h 433850"/>
              <a:gd name="connsiteX143" fmla="*/ 17286 w 434544"/>
              <a:gd name="connsiteY143" fmla="*/ 249711 h 433850"/>
              <a:gd name="connsiteX144" fmla="*/ 45098 w 434544"/>
              <a:gd name="connsiteY144" fmla="*/ 242282 h 433850"/>
              <a:gd name="connsiteX145" fmla="*/ 50052 w 434544"/>
              <a:gd name="connsiteY145" fmla="*/ 235233 h 433850"/>
              <a:gd name="connsiteX146" fmla="*/ 50052 w 434544"/>
              <a:gd name="connsiteY146" fmla="*/ 198181 h 433850"/>
              <a:gd name="connsiteX147" fmla="*/ 45098 w 434544"/>
              <a:gd name="connsiteY147" fmla="*/ 190942 h 433850"/>
              <a:gd name="connsiteX148" fmla="*/ 17286 w 434544"/>
              <a:gd name="connsiteY148" fmla="*/ 183513 h 433850"/>
              <a:gd name="connsiteX149" fmla="*/ 14428 w 434544"/>
              <a:gd name="connsiteY149" fmla="*/ 178655 h 433850"/>
              <a:gd name="connsiteX150" fmla="*/ 22810 w 434544"/>
              <a:gd name="connsiteY150" fmla="*/ 147794 h 433850"/>
              <a:gd name="connsiteX151" fmla="*/ 27582 w 434544"/>
              <a:gd name="connsiteY151" fmla="*/ 145003 h 433850"/>
              <a:gd name="connsiteX152" fmla="*/ 27668 w 434544"/>
              <a:gd name="connsiteY152" fmla="*/ 145032 h 433850"/>
              <a:gd name="connsiteX153" fmla="*/ 55386 w 434544"/>
              <a:gd name="connsiteY153" fmla="*/ 152461 h 433850"/>
              <a:gd name="connsiteX154" fmla="*/ 63196 w 434544"/>
              <a:gd name="connsiteY154" fmla="*/ 148556 h 433850"/>
              <a:gd name="connsiteX155" fmla="*/ 81674 w 434544"/>
              <a:gd name="connsiteY155" fmla="*/ 116457 h 433850"/>
              <a:gd name="connsiteX156" fmla="*/ 81103 w 434544"/>
              <a:gd name="connsiteY156" fmla="*/ 107884 h 433850"/>
              <a:gd name="connsiteX157" fmla="*/ 60720 w 434544"/>
              <a:gd name="connsiteY157" fmla="*/ 87596 h 433850"/>
              <a:gd name="connsiteX158" fmla="*/ 60720 w 434544"/>
              <a:gd name="connsiteY158" fmla="*/ 81976 h 433850"/>
              <a:gd name="connsiteX159" fmla="*/ 83389 w 434544"/>
              <a:gd name="connsiteY159" fmla="*/ 59307 h 433850"/>
              <a:gd name="connsiteX160" fmla="*/ 89047 w 434544"/>
              <a:gd name="connsiteY160" fmla="*/ 59250 h 433850"/>
              <a:gd name="connsiteX161" fmla="*/ 89104 w 434544"/>
              <a:gd name="connsiteY161" fmla="*/ 59307 h 433850"/>
              <a:gd name="connsiteX162" fmla="*/ 109297 w 434544"/>
              <a:gd name="connsiteY162" fmla="*/ 79595 h 433850"/>
              <a:gd name="connsiteX163" fmla="*/ 117964 w 434544"/>
              <a:gd name="connsiteY163" fmla="*/ 80166 h 433850"/>
              <a:gd name="connsiteX164" fmla="*/ 150159 w 434544"/>
              <a:gd name="connsiteY164" fmla="*/ 61116 h 433850"/>
              <a:gd name="connsiteX165" fmla="*/ 153874 w 434544"/>
              <a:gd name="connsiteY165" fmla="*/ 53306 h 433850"/>
              <a:gd name="connsiteX166" fmla="*/ 146445 w 434544"/>
              <a:gd name="connsiteY166" fmla="*/ 25779 h 433850"/>
              <a:gd name="connsiteX167" fmla="*/ 149207 w 434544"/>
              <a:gd name="connsiteY167" fmla="*/ 20731 h 433850"/>
              <a:gd name="connsiteX168" fmla="*/ 180258 w 434544"/>
              <a:gd name="connsiteY168" fmla="*/ 12539 h 433850"/>
              <a:gd name="connsiteX169" fmla="*/ 185106 w 434544"/>
              <a:gd name="connsiteY169" fmla="*/ 15177 h 433850"/>
              <a:gd name="connsiteX170" fmla="*/ 185116 w 434544"/>
              <a:gd name="connsiteY170" fmla="*/ 15206 h 433850"/>
              <a:gd name="connsiteX171" fmla="*/ 192545 w 434544"/>
              <a:gd name="connsiteY171" fmla="*/ 43019 h 433850"/>
              <a:gd name="connsiteX172" fmla="*/ 199594 w 434544"/>
              <a:gd name="connsiteY172" fmla="*/ 48067 h 433850"/>
              <a:gd name="connsiteX173" fmla="*/ 236741 w 434544"/>
              <a:gd name="connsiteY173" fmla="*/ 48067 h 433850"/>
              <a:gd name="connsiteX174" fmla="*/ 243885 w 434544"/>
              <a:gd name="connsiteY174" fmla="*/ 43019 h 433850"/>
              <a:gd name="connsiteX175" fmla="*/ 251314 w 434544"/>
              <a:gd name="connsiteY175" fmla="*/ 15206 h 433850"/>
              <a:gd name="connsiteX176" fmla="*/ 256172 w 434544"/>
              <a:gd name="connsiteY176" fmla="*/ 12539 h 433850"/>
              <a:gd name="connsiteX177" fmla="*/ 287129 w 434544"/>
              <a:gd name="connsiteY177" fmla="*/ 20731 h 433850"/>
              <a:gd name="connsiteX178" fmla="*/ 289986 w 434544"/>
              <a:gd name="connsiteY178" fmla="*/ 25779 h 433850"/>
              <a:gd name="connsiteX179" fmla="*/ 282557 w 434544"/>
              <a:gd name="connsiteY179" fmla="*/ 53306 h 433850"/>
              <a:gd name="connsiteX180" fmla="*/ 286272 w 434544"/>
              <a:gd name="connsiteY180" fmla="*/ 61116 h 433850"/>
              <a:gd name="connsiteX181" fmla="*/ 318371 w 434544"/>
              <a:gd name="connsiteY181" fmla="*/ 80166 h 433850"/>
              <a:gd name="connsiteX182" fmla="*/ 327038 w 434544"/>
              <a:gd name="connsiteY182" fmla="*/ 79595 h 433850"/>
              <a:gd name="connsiteX183" fmla="*/ 347327 w 434544"/>
              <a:gd name="connsiteY183" fmla="*/ 59307 h 433850"/>
              <a:gd name="connsiteX184" fmla="*/ 352851 w 434544"/>
              <a:gd name="connsiteY184" fmla="*/ 59211 h 433850"/>
              <a:gd name="connsiteX185" fmla="*/ 352947 w 434544"/>
              <a:gd name="connsiteY185" fmla="*/ 59307 h 433850"/>
              <a:gd name="connsiteX186" fmla="*/ 375616 w 434544"/>
              <a:gd name="connsiteY186" fmla="*/ 81976 h 433850"/>
              <a:gd name="connsiteX187" fmla="*/ 376854 w 434544"/>
              <a:gd name="connsiteY187" fmla="*/ 84643 h 433850"/>
              <a:gd name="connsiteX188" fmla="*/ 375616 w 434544"/>
              <a:gd name="connsiteY188" fmla="*/ 87596 h 433850"/>
              <a:gd name="connsiteX189" fmla="*/ 355328 w 434544"/>
              <a:gd name="connsiteY189" fmla="*/ 107884 h 433850"/>
              <a:gd name="connsiteX190" fmla="*/ 354661 w 434544"/>
              <a:gd name="connsiteY190" fmla="*/ 116457 h 433850"/>
              <a:gd name="connsiteX191" fmla="*/ 373235 w 434544"/>
              <a:gd name="connsiteY191" fmla="*/ 148556 h 433850"/>
              <a:gd name="connsiteX192" fmla="*/ 381045 w 434544"/>
              <a:gd name="connsiteY192" fmla="*/ 152461 h 433850"/>
              <a:gd name="connsiteX193" fmla="*/ 408763 w 434544"/>
              <a:gd name="connsiteY193" fmla="*/ 145032 h 433850"/>
              <a:gd name="connsiteX194" fmla="*/ 413592 w 434544"/>
              <a:gd name="connsiteY194" fmla="*/ 147708 h 433850"/>
              <a:gd name="connsiteX195" fmla="*/ 413621 w 434544"/>
              <a:gd name="connsiteY195" fmla="*/ 147794 h 433850"/>
              <a:gd name="connsiteX196" fmla="*/ 421907 w 434544"/>
              <a:gd name="connsiteY196" fmla="*/ 178655 h 433850"/>
              <a:gd name="connsiteX197" fmla="*/ 419050 w 434544"/>
              <a:gd name="connsiteY197" fmla="*/ 183513 h 433850"/>
              <a:gd name="connsiteX198" fmla="*/ 391332 w 434544"/>
              <a:gd name="connsiteY198" fmla="*/ 190942 h 433850"/>
              <a:gd name="connsiteX199" fmla="*/ 386379 w 434544"/>
              <a:gd name="connsiteY199" fmla="*/ 198181 h 433850"/>
              <a:gd name="connsiteX200" fmla="*/ 386379 w 434544"/>
              <a:gd name="connsiteY200" fmla="*/ 235233 h 433850"/>
              <a:gd name="connsiteX201" fmla="*/ 391332 w 434544"/>
              <a:gd name="connsiteY201" fmla="*/ 242282 h 433850"/>
              <a:gd name="connsiteX202" fmla="*/ 419050 w 434544"/>
              <a:gd name="connsiteY202" fmla="*/ 249711 h 433850"/>
              <a:gd name="connsiteX203" fmla="*/ 421907 w 434544"/>
              <a:gd name="connsiteY203" fmla="*/ 254750 h 433850"/>
              <a:gd name="connsiteX204" fmla="*/ 421907 w 434544"/>
              <a:gd name="connsiteY204" fmla="*/ 254760 h 43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</a:cxnLst>
            <a:rect l="l" t="t" r="r" b="b"/>
            <a:pathLst>
              <a:path w="434544" h="433850">
                <a:moveTo>
                  <a:pt x="422479" y="236948"/>
                </a:moveTo>
                <a:lnTo>
                  <a:pt x="400286" y="231042"/>
                </a:lnTo>
                <a:cubicBezTo>
                  <a:pt x="400952" y="221527"/>
                  <a:pt x="400952" y="211983"/>
                  <a:pt x="400286" y="202467"/>
                </a:cubicBezTo>
                <a:lnTo>
                  <a:pt x="422479" y="196372"/>
                </a:lnTo>
                <a:cubicBezTo>
                  <a:pt x="426937" y="195238"/>
                  <a:pt x="430746" y="192352"/>
                  <a:pt x="433052" y="188370"/>
                </a:cubicBezTo>
                <a:cubicBezTo>
                  <a:pt x="435347" y="184360"/>
                  <a:pt x="435995" y="179608"/>
                  <a:pt x="434861" y="175130"/>
                </a:cubicBezTo>
                <a:lnTo>
                  <a:pt x="426384" y="144270"/>
                </a:lnTo>
                <a:cubicBezTo>
                  <a:pt x="424003" y="135154"/>
                  <a:pt x="414688" y="129706"/>
                  <a:pt x="405582" y="132078"/>
                </a:cubicBezTo>
                <a:cubicBezTo>
                  <a:pt x="405467" y="132106"/>
                  <a:pt x="405353" y="132144"/>
                  <a:pt x="405239" y="132173"/>
                </a:cubicBezTo>
                <a:lnTo>
                  <a:pt x="382950" y="137983"/>
                </a:lnTo>
                <a:cubicBezTo>
                  <a:pt x="378854" y="129382"/>
                  <a:pt x="374111" y="121095"/>
                  <a:pt x="368758" y="113218"/>
                </a:cubicBezTo>
                <a:lnTo>
                  <a:pt x="385046" y="97026"/>
                </a:lnTo>
                <a:cubicBezTo>
                  <a:pt x="388284" y="93720"/>
                  <a:pt x="390094" y="89272"/>
                  <a:pt x="390094" y="84643"/>
                </a:cubicBezTo>
                <a:cubicBezTo>
                  <a:pt x="390094" y="80100"/>
                  <a:pt x="388275" y="75747"/>
                  <a:pt x="385046" y="72547"/>
                </a:cubicBezTo>
                <a:lnTo>
                  <a:pt x="362376" y="49877"/>
                </a:lnTo>
                <a:cubicBezTo>
                  <a:pt x="355613" y="43133"/>
                  <a:pt x="344660" y="43133"/>
                  <a:pt x="337897" y="49877"/>
                </a:cubicBezTo>
                <a:lnTo>
                  <a:pt x="321609" y="66070"/>
                </a:lnTo>
                <a:cubicBezTo>
                  <a:pt x="313713" y="60726"/>
                  <a:pt x="305436" y="55983"/>
                  <a:pt x="296844" y="51877"/>
                </a:cubicBezTo>
                <a:lnTo>
                  <a:pt x="302750" y="29589"/>
                </a:lnTo>
                <a:cubicBezTo>
                  <a:pt x="305245" y="20331"/>
                  <a:pt x="299797" y="10806"/>
                  <a:pt x="290558" y="8253"/>
                </a:cubicBezTo>
                <a:lnTo>
                  <a:pt x="259696" y="61"/>
                </a:lnTo>
                <a:cubicBezTo>
                  <a:pt x="250448" y="-2367"/>
                  <a:pt x="240961" y="3119"/>
                  <a:pt x="238456" y="12349"/>
                </a:cubicBezTo>
                <a:lnTo>
                  <a:pt x="232455" y="34637"/>
                </a:lnTo>
                <a:cubicBezTo>
                  <a:pt x="222949" y="33865"/>
                  <a:pt x="213386" y="33865"/>
                  <a:pt x="203880" y="34637"/>
                </a:cubicBezTo>
                <a:lnTo>
                  <a:pt x="197784" y="12349"/>
                </a:lnTo>
                <a:cubicBezTo>
                  <a:pt x="196660" y="7910"/>
                  <a:pt x="193764" y="4128"/>
                  <a:pt x="189783" y="1871"/>
                </a:cubicBezTo>
                <a:cubicBezTo>
                  <a:pt x="185821" y="-472"/>
                  <a:pt x="181087" y="-1120"/>
                  <a:pt x="176639" y="61"/>
                </a:cubicBezTo>
                <a:lnTo>
                  <a:pt x="145778" y="8253"/>
                </a:lnTo>
                <a:cubicBezTo>
                  <a:pt x="136538" y="10806"/>
                  <a:pt x="131061" y="20311"/>
                  <a:pt x="133490" y="29589"/>
                </a:cubicBezTo>
                <a:lnTo>
                  <a:pt x="139396" y="51877"/>
                </a:lnTo>
                <a:cubicBezTo>
                  <a:pt x="130823" y="56030"/>
                  <a:pt x="122546" y="60773"/>
                  <a:pt x="114631" y="66070"/>
                </a:cubicBezTo>
                <a:lnTo>
                  <a:pt x="98343" y="49877"/>
                </a:lnTo>
                <a:cubicBezTo>
                  <a:pt x="91685" y="43143"/>
                  <a:pt x="80827" y="43086"/>
                  <a:pt x="74093" y="49743"/>
                </a:cubicBezTo>
                <a:cubicBezTo>
                  <a:pt x="74054" y="49782"/>
                  <a:pt x="74007" y="49829"/>
                  <a:pt x="73959" y="49877"/>
                </a:cubicBezTo>
                <a:lnTo>
                  <a:pt x="51289" y="72547"/>
                </a:lnTo>
                <a:cubicBezTo>
                  <a:pt x="44546" y="79309"/>
                  <a:pt x="44546" y="90263"/>
                  <a:pt x="51289" y="97026"/>
                </a:cubicBezTo>
                <a:lnTo>
                  <a:pt x="67577" y="113218"/>
                </a:lnTo>
                <a:cubicBezTo>
                  <a:pt x="62224" y="121095"/>
                  <a:pt x="57481" y="129382"/>
                  <a:pt x="53385" y="137983"/>
                </a:cubicBezTo>
                <a:lnTo>
                  <a:pt x="31096" y="132173"/>
                </a:lnTo>
                <a:cubicBezTo>
                  <a:pt x="21934" y="129582"/>
                  <a:pt x="12409" y="134907"/>
                  <a:pt x="9818" y="144070"/>
                </a:cubicBezTo>
                <a:cubicBezTo>
                  <a:pt x="9799" y="144136"/>
                  <a:pt x="9780" y="144203"/>
                  <a:pt x="9761" y="144270"/>
                </a:cubicBezTo>
                <a:lnTo>
                  <a:pt x="1569" y="175130"/>
                </a:lnTo>
                <a:cubicBezTo>
                  <a:pt x="350" y="179598"/>
                  <a:pt x="969" y="184360"/>
                  <a:pt x="3284" y="188370"/>
                </a:cubicBezTo>
                <a:cubicBezTo>
                  <a:pt x="5560" y="192333"/>
                  <a:pt x="9341" y="195219"/>
                  <a:pt x="13761" y="196372"/>
                </a:cubicBezTo>
                <a:lnTo>
                  <a:pt x="36050" y="202467"/>
                </a:lnTo>
                <a:cubicBezTo>
                  <a:pt x="35374" y="211983"/>
                  <a:pt x="35374" y="221527"/>
                  <a:pt x="36050" y="231042"/>
                </a:cubicBezTo>
                <a:lnTo>
                  <a:pt x="13761" y="236948"/>
                </a:lnTo>
                <a:cubicBezTo>
                  <a:pt x="9323" y="238186"/>
                  <a:pt x="5560" y="241129"/>
                  <a:pt x="3284" y="245140"/>
                </a:cubicBezTo>
                <a:cubicBezTo>
                  <a:pt x="969" y="249073"/>
                  <a:pt x="350" y="253788"/>
                  <a:pt x="1569" y="258189"/>
                </a:cubicBezTo>
                <a:lnTo>
                  <a:pt x="9761" y="289050"/>
                </a:lnTo>
                <a:cubicBezTo>
                  <a:pt x="12275" y="298327"/>
                  <a:pt x="21791" y="303861"/>
                  <a:pt x="31096" y="301432"/>
                </a:cubicBezTo>
                <a:lnTo>
                  <a:pt x="57576" y="294384"/>
                </a:lnTo>
                <a:cubicBezTo>
                  <a:pt x="58652" y="294012"/>
                  <a:pt x="59634" y="293393"/>
                  <a:pt x="60434" y="292574"/>
                </a:cubicBezTo>
                <a:lnTo>
                  <a:pt x="103391" y="249616"/>
                </a:lnTo>
                <a:cubicBezTo>
                  <a:pt x="105039" y="247968"/>
                  <a:pt x="105716" y="245597"/>
                  <a:pt x="105201" y="243330"/>
                </a:cubicBezTo>
                <a:cubicBezTo>
                  <a:pt x="95324" y="203496"/>
                  <a:pt x="107078" y="161405"/>
                  <a:pt x="136157" y="132459"/>
                </a:cubicBezTo>
                <a:cubicBezTo>
                  <a:pt x="165618" y="103179"/>
                  <a:pt x="208338" y="91597"/>
                  <a:pt x="248552" y="101979"/>
                </a:cubicBezTo>
                <a:lnTo>
                  <a:pt x="162827" y="187704"/>
                </a:lnTo>
                <a:cubicBezTo>
                  <a:pt x="161132" y="189313"/>
                  <a:pt x="160465" y="191742"/>
                  <a:pt x="161113" y="193990"/>
                </a:cubicBezTo>
                <a:cubicBezTo>
                  <a:pt x="170943" y="233290"/>
                  <a:pt x="201633" y="263980"/>
                  <a:pt x="240932" y="273810"/>
                </a:cubicBezTo>
                <a:cubicBezTo>
                  <a:pt x="243209" y="274334"/>
                  <a:pt x="245600" y="273686"/>
                  <a:pt x="247314" y="272095"/>
                </a:cubicBezTo>
                <a:lnTo>
                  <a:pt x="333039" y="186370"/>
                </a:lnTo>
                <a:cubicBezTo>
                  <a:pt x="343145" y="226547"/>
                  <a:pt x="331553" y="269085"/>
                  <a:pt x="302464" y="298575"/>
                </a:cubicBezTo>
                <a:cubicBezTo>
                  <a:pt x="273479" y="327673"/>
                  <a:pt x="231341" y="339389"/>
                  <a:pt x="191498" y="329436"/>
                </a:cubicBezTo>
                <a:cubicBezTo>
                  <a:pt x="189259" y="328912"/>
                  <a:pt x="186907" y="329598"/>
                  <a:pt x="185306" y="331245"/>
                </a:cubicBezTo>
                <a:lnTo>
                  <a:pt x="142444" y="373917"/>
                </a:lnTo>
                <a:cubicBezTo>
                  <a:pt x="141615" y="374813"/>
                  <a:pt x="140996" y="375889"/>
                  <a:pt x="140634" y="377061"/>
                </a:cubicBezTo>
                <a:lnTo>
                  <a:pt x="133586" y="403445"/>
                </a:lnTo>
                <a:cubicBezTo>
                  <a:pt x="132376" y="407941"/>
                  <a:pt x="132986" y="412732"/>
                  <a:pt x="135300" y="416780"/>
                </a:cubicBezTo>
                <a:cubicBezTo>
                  <a:pt x="137596" y="420761"/>
                  <a:pt x="141415" y="423647"/>
                  <a:pt x="145873" y="424781"/>
                </a:cubicBezTo>
                <a:lnTo>
                  <a:pt x="176734" y="433163"/>
                </a:lnTo>
                <a:cubicBezTo>
                  <a:pt x="178249" y="433363"/>
                  <a:pt x="179791" y="433363"/>
                  <a:pt x="181306" y="433163"/>
                </a:cubicBezTo>
                <a:cubicBezTo>
                  <a:pt x="184316" y="433163"/>
                  <a:pt x="187268" y="432372"/>
                  <a:pt x="189879" y="430877"/>
                </a:cubicBezTo>
                <a:cubicBezTo>
                  <a:pt x="193879" y="428677"/>
                  <a:pt x="196775" y="424914"/>
                  <a:pt x="197879" y="420495"/>
                </a:cubicBezTo>
                <a:lnTo>
                  <a:pt x="203975" y="398016"/>
                </a:lnTo>
                <a:cubicBezTo>
                  <a:pt x="213481" y="398787"/>
                  <a:pt x="223045" y="398787"/>
                  <a:pt x="232550" y="398016"/>
                </a:cubicBezTo>
                <a:lnTo>
                  <a:pt x="238551" y="420495"/>
                </a:lnTo>
                <a:cubicBezTo>
                  <a:pt x="241104" y="429686"/>
                  <a:pt x="250543" y="435154"/>
                  <a:pt x="259792" y="432782"/>
                </a:cubicBezTo>
                <a:lnTo>
                  <a:pt x="290653" y="424400"/>
                </a:lnTo>
                <a:cubicBezTo>
                  <a:pt x="299892" y="421904"/>
                  <a:pt x="305359" y="412389"/>
                  <a:pt x="302864" y="403140"/>
                </a:cubicBezTo>
                <a:cubicBezTo>
                  <a:pt x="302854" y="403121"/>
                  <a:pt x="302854" y="403093"/>
                  <a:pt x="302845" y="403064"/>
                </a:cubicBezTo>
                <a:lnTo>
                  <a:pt x="296940" y="380871"/>
                </a:lnTo>
                <a:cubicBezTo>
                  <a:pt x="305559" y="376765"/>
                  <a:pt x="313837" y="371984"/>
                  <a:pt x="321704" y="366583"/>
                </a:cubicBezTo>
                <a:lnTo>
                  <a:pt x="337992" y="382966"/>
                </a:lnTo>
                <a:cubicBezTo>
                  <a:pt x="344802" y="389605"/>
                  <a:pt x="355661" y="389605"/>
                  <a:pt x="362472" y="382966"/>
                </a:cubicBezTo>
                <a:lnTo>
                  <a:pt x="385141" y="360296"/>
                </a:lnTo>
                <a:cubicBezTo>
                  <a:pt x="388379" y="357030"/>
                  <a:pt x="390199" y="352610"/>
                  <a:pt x="390189" y="348009"/>
                </a:cubicBezTo>
                <a:cubicBezTo>
                  <a:pt x="390189" y="343466"/>
                  <a:pt x="388370" y="339113"/>
                  <a:pt x="385141" y="335913"/>
                </a:cubicBezTo>
                <a:lnTo>
                  <a:pt x="368853" y="319434"/>
                </a:lnTo>
                <a:cubicBezTo>
                  <a:pt x="374226" y="311633"/>
                  <a:pt x="378969" y="303413"/>
                  <a:pt x="383045" y="294860"/>
                </a:cubicBezTo>
                <a:lnTo>
                  <a:pt x="405334" y="300765"/>
                </a:lnTo>
                <a:cubicBezTo>
                  <a:pt x="414592" y="303185"/>
                  <a:pt x="424060" y="297641"/>
                  <a:pt x="426479" y="288383"/>
                </a:cubicBezTo>
                <a:lnTo>
                  <a:pt x="434957" y="257522"/>
                </a:lnTo>
                <a:cubicBezTo>
                  <a:pt x="436090" y="253102"/>
                  <a:pt x="435443" y="248416"/>
                  <a:pt x="433147" y="244473"/>
                </a:cubicBezTo>
                <a:cubicBezTo>
                  <a:pt x="430709" y="240672"/>
                  <a:pt x="426879" y="237967"/>
                  <a:pt x="422479" y="236948"/>
                </a:cubicBezTo>
                <a:close/>
                <a:moveTo>
                  <a:pt x="421907" y="254760"/>
                </a:moveTo>
                <a:lnTo>
                  <a:pt x="413621" y="285716"/>
                </a:lnTo>
                <a:cubicBezTo>
                  <a:pt x="413021" y="287802"/>
                  <a:pt x="410868" y="289031"/>
                  <a:pt x="408763" y="288478"/>
                </a:cubicBezTo>
                <a:lnTo>
                  <a:pt x="381045" y="281048"/>
                </a:lnTo>
                <a:cubicBezTo>
                  <a:pt x="377883" y="280201"/>
                  <a:pt x="374578" y="281773"/>
                  <a:pt x="373235" y="284763"/>
                </a:cubicBezTo>
                <a:cubicBezTo>
                  <a:pt x="368215" y="296155"/>
                  <a:pt x="361986" y="306985"/>
                  <a:pt x="354661" y="317053"/>
                </a:cubicBezTo>
                <a:cubicBezTo>
                  <a:pt x="352680" y="319663"/>
                  <a:pt x="352966" y="323349"/>
                  <a:pt x="355328" y="325626"/>
                </a:cubicBezTo>
                <a:lnTo>
                  <a:pt x="375616" y="345914"/>
                </a:lnTo>
                <a:cubicBezTo>
                  <a:pt x="376330" y="346667"/>
                  <a:pt x="376768" y="347638"/>
                  <a:pt x="376854" y="348676"/>
                </a:cubicBezTo>
                <a:cubicBezTo>
                  <a:pt x="376788" y="349772"/>
                  <a:pt x="376349" y="350810"/>
                  <a:pt x="375616" y="351629"/>
                </a:cubicBezTo>
                <a:lnTo>
                  <a:pt x="352947" y="374013"/>
                </a:lnTo>
                <a:cubicBezTo>
                  <a:pt x="351451" y="375565"/>
                  <a:pt x="348975" y="375613"/>
                  <a:pt x="347422" y="374108"/>
                </a:cubicBezTo>
                <a:cubicBezTo>
                  <a:pt x="347393" y="374079"/>
                  <a:pt x="347355" y="374041"/>
                  <a:pt x="347327" y="374013"/>
                </a:cubicBezTo>
                <a:lnTo>
                  <a:pt x="327038" y="353915"/>
                </a:lnTo>
                <a:cubicBezTo>
                  <a:pt x="324715" y="351591"/>
                  <a:pt x="321057" y="351267"/>
                  <a:pt x="318371" y="353153"/>
                </a:cubicBezTo>
                <a:cubicBezTo>
                  <a:pt x="308360" y="360459"/>
                  <a:pt x="297596" y="366688"/>
                  <a:pt x="286272" y="371727"/>
                </a:cubicBezTo>
                <a:cubicBezTo>
                  <a:pt x="283252" y="373032"/>
                  <a:pt x="281661" y="376375"/>
                  <a:pt x="282557" y="379537"/>
                </a:cubicBezTo>
                <a:lnTo>
                  <a:pt x="289986" y="407255"/>
                </a:lnTo>
                <a:cubicBezTo>
                  <a:pt x="290472" y="409379"/>
                  <a:pt x="289224" y="411513"/>
                  <a:pt x="287129" y="412113"/>
                </a:cubicBezTo>
                <a:lnTo>
                  <a:pt x="256172" y="420590"/>
                </a:lnTo>
                <a:cubicBezTo>
                  <a:pt x="254039" y="420971"/>
                  <a:pt x="251953" y="419704"/>
                  <a:pt x="251314" y="417637"/>
                </a:cubicBezTo>
                <a:lnTo>
                  <a:pt x="243885" y="389920"/>
                </a:lnTo>
                <a:cubicBezTo>
                  <a:pt x="243104" y="386986"/>
                  <a:pt x="240446" y="384947"/>
                  <a:pt x="237408" y="384967"/>
                </a:cubicBezTo>
                <a:lnTo>
                  <a:pt x="236741" y="384967"/>
                </a:lnTo>
                <a:cubicBezTo>
                  <a:pt x="224397" y="386395"/>
                  <a:pt x="211938" y="386395"/>
                  <a:pt x="199594" y="384967"/>
                </a:cubicBezTo>
                <a:cubicBezTo>
                  <a:pt x="196346" y="384671"/>
                  <a:pt x="193374" y="386766"/>
                  <a:pt x="192545" y="389920"/>
                </a:cubicBezTo>
                <a:lnTo>
                  <a:pt x="185116" y="417637"/>
                </a:lnTo>
                <a:cubicBezTo>
                  <a:pt x="184478" y="419704"/>
                  <a:pt x="182392" y="420971"/>
                  <a:pt x="180258" y="420590"/>
                </a:cubicBezTo>
                <a:lnTo>
                  <a:pt x="149207" y="412113"/>
                </a:lnTo>
                <a:cubicBezTo>
                  <a:pt x="148254" y="411856"/>
                  <a:pt x="147435" y="411246"/>
                  <a:pt x="146921" y="410398"/>
                </a:cubicBezTo>
                <a:cubicBezTo>
                  <a:pt x="146502" y="409388"/>
                  <a:pt x="146502" y="408265"/>
                  <a:pt x="146921" y="407255"/>
                </a:cubicBezTo>
                <a:lnTo>
                  <a:pt x="153493" y="382490"/>
                </a:lnTo>
                <a:lnTo>
                  <a:pt x="192545" y="343628"/>
                </a:lnTo>
                <a:cubicBezTo>
                  <a:pt x="235779" y="352753"/>
                  <a:pt x="280690" y="339380"/>
                  <a:pt x="311894" y="308100"/>
                </a:cubicBezTo>
                <a:cubicBezTo>
                  <a:pt x="347489" y="272190"/>
                  <a:pt x="359376" y="219070"/>
                  <a:pt x="342469" y="171416"/>
                </a:cubicBezTo>
                <a:cubicBezTo>
                  <a:pt x="341707" y="169273"/>
                  <a:pt x="339850" y="167711"/>
                  <a:pt x="337611" y="167320"/>
                </a:cubicBezTo>
                <a:cubicBezTo>
                  <a:pt x="335420" y="166711"/>
                  <a:pt x="333068" y="167368"/>
                  <a:pt x="331515" y="169035"/>
                </a:cubicBezTo>
                <a:lnTo>
                  <a:pt x="240837" y="259522"/>
                </a:lnTo>
                <a:cubicBezTo>
                  <a:pt x="209224" y="250350"/>
                  <a:pt x="184478" y="225670"/>
                  <a:pt x="175210" y="194086"/>
                </a:cubicBezTo>
                <a:lnTo>
                  <a:pt x="265888" y="103408"/>
                </a:lnTo>
                <a:cubicBezTo>
                  <a:pt x="267488" y="101817"/>
                  <a:pt x="268165" y="99521"/>
                  <a:pt x="267698" y="97311"/>
                </a:cubicBezTo>
                <a:cubicBezTo>
                  <a:pt x="267259" y="95035"/>
                  <a:pt x="265621" y="93177"/>
                  <a:pt x="263411" y="92454"/>
                </a:cubicBezTo>
                <a:cubicBezTo>
                  <a:pt x="215806" y="75518"/>
                  <a:pt x="162713" y="87367"/>
                  <a:pt x="126823" y="122934"/>
                </a:cubicBezTo>
                <a:cubicBezTo>
                  <a:pt x="95381" y="154195"/>
                  <a:pt x="82027" y="199324"/>
                  <a:pt x="91390" y="242663"/>
                </a:cubicBezTo>
                <a:lnTo>
                  <a:pt x="52433" y="281715"/>
                </a:lnTo>
                <a:lnTo>
                  <a:pt x="27668" y="288383"/>
                </a:lnTo>
                <a:cubicBezTo>
                  <a:pt x="25562" y="288935"/>
                  <a:pt x="23410" y="287707"/>
                  <a:pt x="22810" y="285621"/>
                </a:cubicBezTo>
                <a:lnTo>
                  <a:pt x="14428" y="254665"/>
                </a:lnTo>
                <a:cubicBezTo>
                  <a:pt x="13932" y="252521"/>
                  <a:pt x="15181" y="250359"/>
                  <a:pt x="17286" y="249711"/>
                </a:cubicBezTo>
                <a:lnTo>
                  <a:pt x="45098" y="242282"/>
                </a:lnTo>
                <a:cubicBezTo>
                  <a:pt x="48251" y="241453"/>
                  <a:pt x="50346" y="238481"/>
                  <a:pt x="50052" y="235233"/>
                </a:cubicBezTo>
                <a:cubicBezTo>
                  <a:pt x="48623" y="222927"/>
                  <a:pt x="48623" y="210488"/>
                  <a:pt x="50052" y="198181"/>
                </a:cubicBezTo>
                <a:cubicBezTo>
                  <a:pt x="50318" y="194905"/>
                  <a:pt x="48251" y="191875"/>
                  <a:pt x="45098" y="190942"/>
                </a:cubicBezTo>
                <a:lnTo>
                  <a:pt x="17286" y="183513"/>
                </a:lnTo>
                <a:cubicBezTo>
                  <a:pt x="15190" y="182913"/>
                  <a:pt x="13942" y="180779"/>
                  <a:pt x="14428" y="178655"/>
                </a:cubicBezTo>
                <a:lnTo>
                  <a:pt x="22810" y="147794"/>
                </a:lnTo>
                <a:cubicBezTo>
                  <a:pt x="23353" y="145708"/>
                  <a:pt x="25496" y="144460"/>
                  <a:pt x="27582" y="145003"/>
                </a:cubicBezTo>
                <a:cubicBezTo>
                  <a:pt x="27611" y="145013"/>
                  <a:pt x="27639" y="145022"/>
                  <a:pt x="27668" y="145032"/>
                </a:cubicBezTo>
                <a:lnTo>
                  <a:pt x="55386" y="152461"/>
                </a:lnTo>
                <a:cubicBezTo>
                  <a:pt x="58605" y="153328"/>
                  <a:pt x="61958" y="151652"/>
                  <a:pt x="63196" y="148556"/>
                </a:cubicBezTo>
                <a:cubicBezTo>
                  <a:pt x="68187" y="137221"/>
                  <a:pt x="74378" y="126458"/>
                  <a:pt x="81674" y="116457"/>
                </a:cubicBezTo>
                <a:cubicBezTo>
                  <a:pt x="83675" y="113866"/>
                  <a:pt x="83436" y="110189"/>
                  <a:pt x="81103" y="107884"/>
                </a:cubicBezTo>
                <a:lnTo>
                  <a:pt x="60720" y="87596"/>
                </a:lnTo>
                <a:cubicBezTo>
                  <a:pt x="59186" y="86034"/>
                  <a:pt x="59186" y="83538"/>
                  <a:pt x="60720" y="81976"/>
                </a:cubicBezTo>
                <a:lnTo>
                  <a:pt x="83389" y="59307"/>
                </a:lnTo>
                <a:cubicBezTo>
                  <a:pt x="84932" y="57725"/>
                  <a:pt x="87466" y="57706"/>
                  <a:pt x="89047" y="59250"/>
                </a:cubicBezTo>
                <a:cubicBezTo>
                  <a:pt x="89066" y="59268"/>
                  <a:pt x="89085" y="59288"/>
                  <a:pt x="89104" y="59307"/>
                </a:cubicBezTo>
                <a:lnTo>
                  <a:pt x="109297" y="79595"/>
                </a:lnTo>
                <a:cubicBezTo>
                  <a:pt x="111630" y="81938"/>
                  <a:pt x="115345" y="82186"/>
                  <a:pt x="117964" y="80166"/>
                </a:cubicBezTo>
                <a:cubicBezTo>
                  <a:pt x="128004" y="72708"/>
                  <a:pt x="138796" y="66327"/>
                  <a:pt x="150159" y="61116"/>
                </a:cubicBezTo>
                <a:cubicBezTo>
                  <a:pt x="153179" y="59811"/>
                  <a:pt x="154760" y="56468"/>
                  <a:pt x="153874" y="53306"/>
                </a:cubicBezTo>
                <a:lnTo>
                  <a:pt x="146445" y="25779"/>
                </a:lnTo>
                <a:cubicBezTo>
                  <a:pt x="145825" y="23626"/>
                  <a:pt x="147064" y="21378"/>
                  <a:pt x="149207" y="20731"/>
                </a:cubicBezTo>
                <a:lnTo>
                  <a:pt x="180258" y="12539"/>
                </a:lnTo>
                <a:cubicBezTo>
                  <a:pt x="182325" y="11929"/>
                  <a:pt x="184497" y="13111"/>
                  <a:pt x="185106" y="15177"/>
                </a:cubicBezTo>
                <a:cubicBezTo>
                  <a:pt x="185106" y="15187"/>
                  <a:pt x="185116" y="15197"/>
                  <a:pt x="185116" y="15206"/>
                </a:cubicBezTo>
                <a:lnTo>
                  <a:pt x="192545" y="43019"/>
                </a:lnTo>
                <a:cubicBezTo>
                  <a:pt x="193403" y="46162"/>
                  <a:pt x="196346" y="48267"/>
                  <a:pt x="199594" y="48067"/>
                </a:cubicBezTo>
                <a:cubicBezTo>
                  <a:pt x="211938" y="46734"/>
                  <a:pt x="224397" y="46734"/>
                  <a:pt x="236741" y="48067"/>
                </a:cubicBezTo>
                <a:cubicBezTo>
                  <a:pt x="240046" y="48400"/>
                  <a:pt x="243095" y="46248"/>
                  <a:pt x="243885" y="43019"/>
                </a:cubicBezTo>
                <a:lnTo>
                  <a:pt x="251314" y="15206"/>
                </a:lnTo>
                <a:cubicBezTo>
                  <a:pt x="251953" y="13158"/>
                  <a:pt x="254096" y="11977"/>
                  <a:pt x="256172" y="12539"/>
                </a:cubicBezTo>
                <a:lnTo>
                  <a:pt x="287129" y="20731"/>
                </a:lnTo>
                <a:cubicBezTo>
                  <a:pt x="289253" y="21416"/>
                  <a:pt x="290491" y="23607"/>
                  <a:pt x="289986" y="25779"/>
                </a:cubicBezTo>
                <a:lnTo>
                  <a:pt x="282557" y="53306"/>
                </a:lnTo>
                <a:cubicBezTo>
                  <a:pt x="281623" y="56478"/>
                  <a:pt x="283224" y="59840"/>
                  <a:pt x="286272" y="61116"/>
                </a:cubicBezTo>
                <a:cubicBezTo>
                  <a:pt x="297616" y="66307"/>
                  <a:pt x="308379" y="72689"/>
                  <a:pt x="318371" y="80166"/>
                </a:cubicBezTo>
                <a:cubicBezTo>
                  <a:pt x="320990" y="82186"/>
                  <a:pt x="324705" y="81938"/>
                  <a:pt x="327038" y="79595"/>
                </a:cubicBezTo>
                <a:lnTo>
                  <a:pt x="347327" y="59307"/>
                </a:lnTo>
                <a:cubicBezTo>
                  <a:pt x="348822" y="57754"/>
                  <a:pt x="351298" y="57706"/>
                  <a:pt x="352851" y="59211"/>
                </a:cubicBezTo>
                <a:cubicBezTo>
                  <a:pt x="352880" y="59240"/>
                  <a:pt x="352918" y="59278"/>
                  <a:pt x="352947" y="59307"/>
                </a:cubicBezTo>
                <a:lnTo>
                  <a:pt x="375616" y="81976"/>
                </a:lnTo>
                <a:cubicBezTo>
                  <a:pt x="376330" y="82691"/>
                  <a:pt x="376768" y="83634"/>
                  <a:pt x="376854" y="84643"/>
                </a:cubicBezTo>
                <a:cubicBezTo>
                  <a:pt x="376825" y="85748"/>
                  <a:pt x="376388" y="86806"/>
                  <a:pt x="375616" y="87596"/>
                </a:cubicBezTo>
                <a:lnTo>
                  <a:pt x="355328" y="107884"/>
                </a:lnTo>
                <a:cubicBezTo>
                  <a:pt x="352927" y="110141"/>
                  <a:pt x="352632" y="113856"/>
                  <a:pt x="354661" y="116457"/>
                </a:cubicBezTo>
                <a:cubicBezTo>
                  <a:pt x="361986" y="126458"/>
                  <a:pt x="368215" y="137221"/>
                  <a:pt x="373235" y="148556"/>
                </a:cubicBezTo>
                <a:cubicBezTo>
                  <a:pt x="374473" y="151652"/>
                  <a:pt x="377826" y="153328"/>
                  <a:pt x="381045" y="152461"/>
                </a:cubicBezTo>
                <a:lnTo>
                  <a:pt x="408763" y="145032"/>
                </a:lnTo>
                <a:cubicBezTo>
                  <a:pt x="410840" y="144432"/>
                  <a:pt x="413002" y="145632"/>
                  <a:pt x="413592" y="147708"/>
                </a:cubicBezTo>
                <a:cubicBezTo>
                  <a:pt x="413602" y="147737"/>
                  <a:pt x="413611" y="147765"/>
                  <a:pt x="413621" y="147794"/>
                </a:cubicBezTo>
                <a:lnTo>
                  <a:pt x="421907" y="178655"/>
                </a:lnTo>
                <a:cubicBezTo>
                  <a:pt x="422450" y="180788"/>
                  <a:pt x="421174" y="182951"/>
                  <a:pt x="419050" y="183513"/>
                </a:cubicBezTo>
                <a:lnTo>
                  <a:pt x="391332" y="190942"/>
                </a:lnTo>
                <a:cubicBezTo>
                  <a:pt x="388179" y="191875"/>
                  <a:pt x="386113" y="194905"/>
                  <a:pt x="386379" y="198181"/>
                </a:cubicBezTo>
                <a:cubicBezTo>
                  <a:pt x="387808" y="210488"/>
                  <a:pt x="387808" y="222927"/>
                  <a:pt x="386379" y="235233"/>
                </a:cubicBezTo>
                <a:cubicBezTo>
                  <a:pt x="386084" y="238481"/>
                  <a:pt x="388179" y="241453"/>
                  <a:pt x="391332" y="242282"/>
                </a:cubicBezTo>
                <a:lnTo>
                  <a:pt x="419050" y="249711"/>
                </a:lnTo>
                <a:cubicBezTo>
                  <a:pt x="421231" y="250311"/>
                  <a:pt x="422507" y="252569"/>
                  <a:pt x="421907" y="254750"/>
                </a:cubicBezTo>
                <a:cubicBezTo>
                  <a:pt x="421907" y="254750"/>
                  <a:pt x="421907" y="254760"/>
                  <a:pt x="421907" y="25476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9C0BDEDA-F142-47B0-B3BF-FB23542111FB}"/>
              </a:ext>
            </a:extLst>
          </p:cNvPr>
          <p:cNvGrpSpPr/>
          <p:nvPr/>
        </p:nvGrpSpPr>
        <p:grpSpPr>
          <a:xfrm>
            <a:off x="9490574" y="3117019"/>
            <a:ext cx="480407" cy="523623"/>
            <a:chOff x="8472969" y="1188761"/>
            <a:chExt cx="480407" cy="523623"/>
          </a:xfrm>
          <a:solidFill>
            <a:schemeClr val="bg1"/>
          </a:solidFill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A3B22A0C-B830-0443-0F81-BD9131594EB9}"/>
                </a:ext>
              </a:extLst>
            </p:cNvPr>
            <p:cNvSpPr/>
            <p:nvPr/>
          </p:nvSpPr>
          <p:spPr>
            <a:xfrm>
              <a:off x="8472969" y="1313997"/>
              <a:ext cx="339565" cy="398387"/>
            </a:xfrm>
            <a:custGeom>
              <a:avLst/>
              <a:gdLst>
                <a:gd name="connsiteX0" fmla="*/ 273931 w 281545"/>
                <a:gd name="connsiteY0" fmla="*/ 19282 h 330316"/>
                <a:gd name="connsiteX1" fmla="*/ 279169 w 281545"/>
                <a:gd name="connsiteY1" fmla="*/ 9757 h 330316"/>
                <a:gd name="connsiteX2" fmla="*/ 276912 w 281545"/>
                <a:gd name="connsiteY2" fmla="*/ 461 h 330316"/>
                <a:gd name="connsiteX3" fmla="*/ 276502 w 281545"/>
                <a:gd name="connsiteY3" fmla="*/ 232 h 330316"/>
                <a:gd name="connsiteX4" fmla="*/ 267644 w 281545"/>
                <a:gd name="connsiteY4" fmla="*/ 2994 h 330316"/>
                <a:gd name="connsiteX5" fmla="*/ 262310 w 281545"/>
                <a:gd name="connsiteY5" fmla="*/ 12519 h 330316"/>
                <a:gd name="connsiteX6" fmla="*/ 256214 w 281545"/>
                <a:gd name="connsiteY6" fmla="*/ 11662 h 330316"/>
                <a:gd name="connsiteX7" fmla="*/ 196016 w 281545"/>
                <a:gd name="connsiteY7" fmla="*/ 11662 h 330316"/>
                <a:gd name="connsiteX8" fmla="*/ 169632 w 281545"/>
                <a:gd name="connsiteY8" fmla="*/ 38046 h 330316"/>
                <a:gd name="connsiteX9" fmla="*/ 169632 w 281545"/>
                <a:gd name="connsiteY9" fmla="*/ 98244 h 330316"/>
                <a:gd name="connsiteX10" fmla="*/ 181633 w 281545"/>
                <a:gd name="connsiteY10" fmla="*/ 120342 h 330316"/>
                <a:gd name="connsiteX11" fmla="*/ 160869 w 281545"/>
                <a:gd name="connsiteY11" fmla="*/ 151965 h 330316"/>
                <a:gd name="connsiteX12" fmla="*/ 153344 w 281545"/>
                <a:gd name="connsiteY12" fmla="*/ 144536 h 330316"/>
                <a:gd name="connsiteX13" fmla="*/ 134961 w 281545"/>
                <a:gd name="connsiteY13" fmla="*/ 140249 h 330316"/>
                <a:gd name="connsiteX14" fmla="*/ 125436 w 281545"/>
                <a:gd name="connsiteY14" fmla="*/ 129677 h 330316"/>
                <a:gd name="connsiteX15" fmla="*/ 96861 w 281545"/>
                <a:gd name="connsiteY15" fmla="*/ 128534 h 330316"/>
                <a:gd name="connsiteX16" fmla="*/ 92003 w 281545"/>
                <a:gd name="connsiteY16" fmla="*/ 124438 h 330316"/>
                <a:gd name="connsiteX17" fmla="*/ 55237 w 281545"/>
                <a:gd name="connsiteY17" fmla="*/ 130057 h 330316"/>
                <a:gd name="connsiteX18" fmla="*/ 53999 w 281545"/>
                <a:gd name="connsiteY18" fmla="*/ 131867 h 330316"/>
                <a:gd name="connsiteX19" fmla="*/ 10469 w 281545"/>
                <a:gd name="connsiteY19" fmla="*/ 198066 h 330316"/>
                <a:gd name="connsiteX20" fmla="*/ 26548 w 281545"/>
                <a:gd name="connsiteY20" fmla="*/ 277276 h 330316"/>
                <a:gd name="connsiteX21" fmla="*/ 26757 w 281545"/>
                <a:gd name="connsiteY21" fmla="*/ 277409 h 330316"/>
                <a:gd name="connsiteX22" fmla="*/ 69524 w 281545"/>
                <a:gd name="connsiteY22" fmla="*/ 305984 h 330316"/>
                <a:gd name="connsiteX23" fmla="*/ 110196 w 281545"/>
                <a:gd name="connsiteY23" fmla="*/ 312557 h 330316"/>
                <a:gd name="connsiteX24" fmla="*/ 136580 w 281545"/>
                <a:gd name="connsiteY24" fmla="*/ 311414 h 330316"/>
                <a:gd name="connsiteX25" fmla="*/ 192016 w 281545"/>
                <a:gd name="connsiteY25" fmla="*/ 329035 h 330316"/>
                <a:gd name="connsiteX26" fmla="*/ 195159 w 281545"/>
                <a:gd name="connsiteY26" fmla="*/ 329797 h 330316"/>
                <a:gd name="connsiteX27" fmla="*/ 196016 w 281545"/>
                <a:gd name="connsiteY27" fmla="*/ 329797 h 330316"/>
                <a:gd name="connsiteX28" fmla="*/ 213638 w 281545"/>
                <a:gd name="connsiteY28" fmla="*/ 310747 h 330316"/>
                <a:gd name="connsiteX29" fmla="*/ 180967 w 281545"/>
                <a:gd name="connsiteY29" fmla="*/ 263122 h 330316"/>
                <a:gd name="connsiteX30" fmla="*/ 154583 w 281545"/>
                <a:gd name="connsiteY30" fmla="*/ 254740 h 330316"/>
                <a:gd name="connsiteX31" fmla="*/ 240308 w 281545"/>
                <a:gd name="connsiteY31" fmla="*/ 124438 h 330316"/>
                <a:gd name="connsiteX32" fmla="*/ 256214 w 281545"/>
                <a:gd name="connsiteY32" fmla="*/ 124438 h 330316"/>
                <a:gd name="connsiteX33" fmla="*/ 282503 w 281545"/>
                <a:gd name="connsiteY33" fmla="*/ 98054 h 330316"/>
                <a:gd name="connsiteX34" fmla="*/ 282503 w 281545"/>
                <a:gd name="connsiteY34" fmla="*/ 37855 h 330316"/>
                <a:gd name="connsiteX35" fmla="*/ 273931 w 281545"/>
                <a:gd name="connsiteY35" fmla="*/ 19282 h 330316"/>
                <a:gd name="connsiteX36" fmla="*/ 182872 w 281545"/>
                <a:gd name="connsiteY36" fmla="*/ 98816 h 330316"/>
                <a:gd name="connsiteX37" fmla="*/ 182872 w 281545"/>
                <a:gd name="connsiteY37" fmla="*/ 38618 h 330316"/>
                <a:gd name="connsiteX38" fmla="*/ 195921 w 281545"/>
                <a:gd name="connsiteY38" fmla="*/ 25378 h 330316"/>
                <a:gd name="connsiteX39" fmla="*/ 196016 w 281545"/>
                <a:gd name="connsiteY39" fmla="*/ 25378 h 330316"/>
                <a:gd name="connsiteX40" fmla="*/ 255548 w 281545"/>
                <a:gd name="connsiteY40" fmla="*/ 25378 h 330316"/>
                <a:gd name="connsiteX41" fmla="*/ 226973 w 281545"/>
                <a:gd name="connsiteY41" fmla="*/ 77480 h 330316"/>
                <a:gd name="connsiteX42" fmla="*/ 207923 w 281545"/>
                <a:gd name="connsiteY42" fmla="*/ 47286 h 330316"/>
                <a:gd name="connsiteX43" fmla="*/ 199007 w 281545"/>
                <a:gd name="connsiteY43" fmla="*/ 45199 h 330316"/>
                <a:gd name="connsiteX44" fmla="*/ 198874 w 281545"/>
                <a:gd name="connsiteY44" fmla="*/ 45285 h 330316"/>
                <a:gd name="connsiteX45" fmla="*/ 196864 w 281545"/>
                <a:gd name="connsiteY45" fmla="*/ 54220 h 330316"/>
                <a:gd name="connsiteX46" fmla="*/ 196874 w 281545"/>
                <a:gd name="connsiteY46" fmla="*/ 54239 h 330316"/>
                <a:gd name="connsiteX47" fmla="*/ 213638 w 281545"/>
                <a:gd name="connsiteY47" fmla="*/ 80433 h 330316"/>
                <a:gd name="connsiteX48" fmla="*/ 203065 w 281545"/>
                <a:gd name="connsiteY48" fmla="*/ 89958 h 330316"/>
                <a:gd name="connsiteX49" fmla="*/ 189730 w 281545"/>
                <a:gd name="connsiteY49" fmla="*/ 110246 h 330316"/>
                <a:gd name="connsiteX50" fmla="*/ 182967 w 281545"/>
                <a:gd name="connsiteY50" fmla="*/ 98816 h 330316"/>
                <a:gd name="connsiteX51" fmla="*/ 233545 w 281545"/>
                <a:gd name="connsiteY51" fmla="*/ 111484 h 330316"/>
                <a:gd name="connsiteX52" fmla="*/ 138295 w 281545"/>
                <a:gd name="connsiteY52" fmla="*/ 256836 h 330316"/>
                <a:gd name="connsiteX53" fmla="*/ 137533 w 281545"/>
                <a:gd name="connsiteY53" fmla="*/ 262646 h 330316"/>
                <a:gd name="connsiteX54" fmla="*/ 141819 w 281545"/>
                <a:gd name="connsiteY54" fmla="*/ 266646 h 330316"/>
                <a:gd name="connsiteX55" fmla="*/ 149153 w 281545"/>
                <a:gd name="connsiteY55" fmla="*/ 268170 h 330316"/>
                <a:gd name="connsiteX56" fmla="*/ 175918 w 281545"/>
                <a:gd name="connsiteY56" fmla="*/ 275790 h 330316"/>
                <a:gd name="connsiteX57" fmla="*/ 201160 w 281545"/>
                <a:gd name="connsiteY57" fmla="*/ 307604 h 330316"/>
                <a:gd name="connsiteX58" fmla="*/ 195921 w 281545"/>
                <a:gd name="connsiteY58" fmla="*/ 316176 h 330316"/>
                <a:gd name="connsiteX59" fmla="*/ 137723 w 281545"/>
                <a:gd name="connsiteY59" fmla="*/ 298269 h 330316"/>
                <a:gd name="connsiteX60" fmla="*/ 129722 w 281545"/>
                <a:gd name="connsiteY60" fmla="*/ 298269 h 330316"/>
                <a:gd name="connsiteX61" fmla="*/ 108863 w 281545"/>
                <a:gd name="connsiteY61" fmla="*/ 299603 h 330316"/>
                <a:gd name="connsiteX62" fmla="*/ 77049 w 281545"/>
                <a:gd name="connsiteY62" fmla="*/ 295317 h 330316"/>
                <a:gd name="connsiteX63" fmla="*/ 34282 w 281545"/>
                <a:gd name="connsiteY63" fmla="*/ 267218 h 330316"/>
                <a:gd name="connsiteX64" fmla="*/ 21709 w 281545"/>
                <a:gd name="connsiteY64" fmla="*/ 205877 h 330316"/>
                <a:gd name="connsiteX65" fmla="*/ 65238 w 281545"/>
                <a:gd name="connsiteY65" fmla="*/ 139868 h 330316"/>
                <a:gd name="connsiteX66" fmla="*/ 59714 w 281545"/>
                <a:gd name="connsiteY66" fmla="*/ 136058 h 330316"/>
                <a:gd name="connsiteX67" fmla="*/ 65619 w 281545"/>
                <a:gd name="connsiteY67" fmla="*/ 139202 h 330316"/>
                <a:gd name="connsiteX68" fmla="*/ 84669 w 281545"/>
                <a:gd name="connsiteY68" fmla="*/ 136058 h 330316"/>
                <a:gd name="connsiteX69" fmla="*/ 89527 w 281545"/>
                <a:gd name="connsiteY69" fmla="*/ 141583 h 330316"/>
                <a:gd name="connsiteX70" fmla="*/ 94384 w 281545"/>
                <a:gd name="connsiteY70" fmla="*/ 145107 h 330316"/>
                <a:gd name="connsiteX71" fmla="*/ 100004 w 281545"/>
                <a:gd name="connsiteY71" fmla="*/ 143107 h 330316"/>
                <a:gd name="connsiteX72" fmla="*/ 118292 w 281545"/>
                <a:gd name="connsiteY72" fmla="*/ 141392 h 330316"/>
                <a:gd name="connsiteX73" fmla="*/ 124388 w 281545"/>
                <a:gd name="connsiteY73" fmla="*/ 150156 h 330316"/>
                <a:gd name="connsiteX74" fmla="*/ 127627 w 281545"/>
                <a:gd name="connsiteY74" fmla="*/ 154442 h 330316"/>
                <a:gd name="connsiteX75" fmla="*/ 133056 w 281545"/>
                <a:gd name="connsiteY75" fmla="*/ 154442 h 330316"/>
                <a:gd name="connsiteX76" fmla="*/ 146105 w 281545"/>
                <a:gd name="connsiteY76" fmla="*/ 155870 h 330316"/>
                <a:gd name="connsiteX77" fmla="*/ 152582 w 281545"/>
                <a:gd name="connsiteY77" fmla="*/ 167205 h 330316"/>
                <a:gd name="connsiteX78" fmla="*/ 157440 w 281545"/>
                <a:gd name="connsiteY78" fmla="*/ 173206 h 330316"/>
                <a:gd name="connsiteX79" fmla="*/ 164679 w 281545"/>
                <a:gd name="connsiteY79" fmla="*/ 170539 h 330316"/>
                <a:gd name="connsiteX80" fmla="*/ 213257 w 281545"/>
                <a:gd name="connsiteY80" fmla="*/ 96625 h 330316"/>
                <a:gd name="connsiteX81" fmla="*/ 221543 w 281545"/>
                <a:gd name="connsiteY81" fmla="*/ 91196 h 330316"/>
                <a:gd name="connsiteX82" fmla="*/ 231068 w 281545"/>
                <a:gd name="connsiteY82" fmla="*/ 93291 h 330316"/>
                <a:gd name="connsiteX83" fmla="*/ 233640 w 281545"/>
                <a:gd name="connsiteY83" fmla="*/ 111484 h 330316"/>
                <a:gd name="connsiteX84" fmla="*/ 269359 w 281545"/>
                <a:gd name="connsiteY84" fmla="*/ 98816 h 330316"/>
                <a:gd name="connsiteX85" fmla="*/ 256309 w 281545"/>
                <a:gd name="connsiteY85" fmla="*/ 111865 h 330316"/>
                <a:gd name="connsiteX86" fmla="*/ 256214 w 281545"/>
                <a:gd name="connsiteY86" fmla="*/ 111865 h 330316"/>
                <a:gd name="connsiteX87" fmla="*/ 247547 w 281545"/>
                <a:gd name="connsiteY87" fmla="*/ 111865 h 330316"/>
                <a:gd name="connsiteX88" fmla="*/ 238879 w 281545"/>
                <a:gd name="connsiteY88" fmla="*/ 83290 h 330316"/>
                <a:gd name="connsiteX89" fmla="*/ 238879 w 281545"/>
                <a:gd name="connsiteY89" fmla="*/ 83290 h 330316"/>
                <a:gd name="connsiteX90" fmla="*/ 267454 w 281545"/>
                <a:gd name="connsiteY90" fmla="*/ 31855 h 330316"/>
                <a:gd name="connsiteX91" fmla="*/ 269549 w 281545"/>
                <a:gd name="connsiteY91" fmla="*/ 39094 h 3303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281545" h="330316">
                  <a:moveTo>
                    <a:pt x="273931" y="19282"/>
                  </a:moveTo>
                  <a:lnTo>
                    <a:pt x="279169" y="9757"/>
                  </a:lnTo>
                  <a:cubicBezTo>
                    <a:pt x="281113" y="6566"/>
                    <a:pt x="280103" y="2404"/>
                    <a:pt x="276912" y="461"/>
                  </a:cubicBezTo>
                  <a:cubicBezTo>
                    <a:pt x="276779" y="385"/>
                    <a:pt x="276645" y="308"/>
                    <a:pt x="276502" y="232"/>
                  </a:cubicBezTo>
                  <a:cubicBezTo>
                    <a:pt x="273293" y="-1444"/>
                    <a:pt x="269330" y="-206"/>
                    <a:pt x="267644" y="2994"/>
                  </a:cubicBezTo>
                  <a:lnTo>
                    <a:pt x="262310" y="12519"/>
                  </a:lnTo>
                  <a:cubicBezTo>
                    <a:pt x="260320" y="11986"/>
                    <a:pt x="258272" y="11700"/>
                    <a:pt x="256214" y="11662"/>
                  </a:cubicBezTo>
                  <a:lnTo>
                    <a:pt x="196016" y="11662"/>
                  </a:lnTo>
                  <a:cubicBezTo>
                    <a:pt x="181462" y="11709"/>
                    <a:pt x="169680" y="23492"/>
                    <a:pt x="169632" y="38046"/>
                  </a:cubicBezTo>
                  <a:lnTo>
                    <a:pt x="169632" y="98244"/>
                  </a:lnTo>
                  <a:cubicBezTo>
                    <a:pt x="169661" y="107159"/>
                    <a:pt x="174166" y="115465"/>
                    <a:pt x="181633" y="120342"/>
                  </a:cubicBezTo>
                  <a:lnTo>
                    <a:pt x="160869" y="151965"/>
                  </a:lnTo>
                  <a:cubicBezTo>
                    <a:pt x="158907" y="148993"/>
                    <a:pt x="156345" y="146460"/>
                    <a:pt x="153344" y="144536"/>
                  </a:cubicBezTo>
                  <a:cubicBezTo>
                    <a:pt x="147896" y="141011"/>
                    <a:pt x="141400" y="139497"/>
                    <a:pt x="134961" y="140249"/>
                  </a:cubicBezTo>
                  <a:cubicBezTo>
                    <a:pt x="132751" y="135963"/>
                    <a:pt x="129475" y="132315"/>
                    <a:pt x="125436" y="129677"/>
                  </a:cubicBezTo>
                  <a:cubicBezTo>
                    <a:pt x="116844" y="124076"/>
                    <a:pt x="105872" y="123638"/>
                    <a:pt x="96861" y="128534"/>
                  </a:cubicBezTo>
                  <a:cubicBezTo>
                    <a:pt x="95404" y="126991"/>
                    <a:pt x="93765" y="125619"/>
                    <a:pt x="92003" y="124438"/>
                  </a:cubicBezTo>
                  <a:cubicBezTo>
                    <a:pt x="80116" y="116637"/>
                    <a:pt x="64257" y="119056"/>
                    <a:pt x="55237" y="130057"/>
                  </a:cubicBezTo>
                  <a:cubicBezTo>
                    <a:pt x="54751" y="130610"/>
                    <a:pt x="54332" y="131210"/>
                    <a:pt x="53999" y="131867"/>
                  </a:cubicBezTo>
                  <a:lnTo>
                    <a:pt x="10469" y="198066"/>
                  </a:lnTo>
                  <a:cubicBezTo>
                    <a:pt x="-6961" y="224374"/>
                    <a:pt x="239" y="259845"/>
                    <a:pt x="26548" y="277276"/>
                  </a:cubicBezTo>
                  <a:cubicBezTo>
                    <a:pt x="26614" y="277314"/>
                    <a:pt x="26690" y="277362"/>
                    <a:pt x="26757" y="277409"/>
                  </a:cubicBezTo>
                  <a:lnTo>
                    <a:pt x="69524" y="305984"/>
                  </a:lnTo>
                  <a:cubicBezTo>
                    <a:pt x="81688" y="313443"/>
                    <a:pt x="96299" y="315805"/>
                    <a:pt x="110196" y="312557"/>
                  </a:cubicBezTo>
                  <a:cubicBezTo>
                    <a:pt x="118930" y="311252"/>
                    <a:pt x="127770" y="310871"/>
                    <a:pt x="136580" y="311414"/>
                  </a:cubicBezTo>
                  <a:cubicBezTo>
                    <a:pt x="155945" y="314014"/>
                    <a:pt x="174709" y="319977"/>
                    <a:pt x="192016" y="329035"/>
                  </a:cubicBezTo>
                  <a:cubicBezTo>
                    <a:pt x="192978" y="329569"/>
                    <a:pt x="194064" y="329835"/>
                    <a:pt x="195159" y="329797"/>
                  </a:cubicBezTo>
                  <a:lnTo>
                    <a:pt x="196016" y="329797"/>
                  </a:lnTo>
                  <a:cubicBezTo>
                    <a:pt x="197255" y="329797"/>
                    <a:pt x="208494" y="327892"/>
                    <a:pt x="213638" y="310747"/>
                  </a:cubicBezTo>
                  <a:cubicBezTo>
                    <a:pt x="219638" y="290649"/>
                    <a:pt x="201636" y="272647"/>
                    <a:pt x="180967" y="263122"/>
                  </a:cubicBezTo>
                  <a:cubicBezTo>
                    <a:pt x="172566" y="259217"/>
                    <a:pt x="163698" y="256407"/>
                    <a:pt x="154583" y="254740"/>
                  </a:cubicBezTo>
                  <a:lnTo>
                    <a:pt x="240308" y="124438"/>
                  </a:lnTo>
                  <a:lnTo>
                    <a:pt x="256214" y="124438"/>
                  </a:lnTo>
                  <a:cubicBezTo>
                    <a:pt x="270749" y="124390"/>
                    <a:pt x="282503" y="112589"/>
                    <a:pt x="282503" y="98054"/>
                  </a:cubicBezTo>
                  <a:lnTo>
                    <a:pt x="282503" y="37855"/>
                  </a:lnTo>
                  <a:cubicBezTo>
                    <a:pt x="282360" y="30741"/>
                    <a:pt x="279255" y="24006"/>
                    <a:pt x="273931" y="19282"/>
                  </a:cubicBezTo>
                  <a:close/>
                  <a:moveTo>
                    <a:pt x="182872" y="98816"/>
                  </a:moveTo>
                  <a:lnTo>
                    <a:pt x="182872" y="38618"/>
                  </a:lnTo>
                  <a:cubicBezTo>
                    <a:pt x="182815" y="31359"/>
                    <a:pt x="188663" y="25435"/>
                    <a:pt x="195921" y="25378"/>
                  </a:cubicBezTo>
                  <a:cubicBezTo>
                    <a:pt x="195949" y="25378"/>
                    <a:pt x="195988" y="25378"/>
                    <a:pt x="196016" y="25378"/>
                  </a:cubicBezTo>
                  <a:lnTo>
                    <a:pt x="255548" y="25378"/>
                  </a:lnTo>
                  <a:lnTo>
                    <a:pt x="226973" y="77480"/>
                  </a:lnTo>
                  <a:lnTo>
                    <a:pt x="207923" y="47286"/>
                  </a:lnTo>
                  <a:cubicBezTo>
                    <a:pt x="206037" y="44247"/>
                    <a:pt x="202036" y="43313"/>
                    <a:pt x="199007" y="45199"/>
                  </a:cubicBezTo>
                  <a:cubicBezTo>
                    <a:pt x="198959" y="45228"/>
                    <a:pt x="198912" y="45257"/>
                    <a:pt x="198874" y="45285"/>
                  </a:cubicBezTo>
                  <a:cubicBezTo>
                    <a:pt x="195854" y="47200"/>
                    <a:pt x="194950" y="51200"/>
                    <a:pt x="196864" y="54220"/>
                  </a:cubicBezTo>
                  <a:cubicBezTo>
                    <a:pt x="196864" y="54229"/>
                    <a:pt x="196874" y="54229"/>
                    <a:pt x="196874" y="54239"/>
                  </a:cubicBezTo>
                  <a:lnTo>
                    <a:pt x="213638" y="80433"/>
                  </a:lnTo>
                  <a:cubicBezTo>
                    <a:pt x="209294" y="82566"/>
                    <a:pt x="205636" y="85862"/>
                    <a:pt x="203065" y="89958"/>
                  </a:cubicBezTo>
                  <a:lnTo>
                    <a:pt x="189730" y="110246"/>
                  </a:lnTo>
                  <a:cubicBezTo>
                    <a:pt x="185577" y="107941"/>
                    <a:pt x="182986" y="103569"/>
                    <a:pt x="182967" y="98816"/>
                  </a:cubicBezTo>
                  <a:close/>
                  <a:moveTo>
                    <a:pt x="233545" y="111484"/>
                  </a:moveTo>
                  <a:lnTo>
                    <a:pt x="138295" y="256836"/>
                  </a:lnTo>
                  <a:cubicBezTo>
                    <a:pt x="137199" y="258569"/>
                    <a:pt x="136923" y="260693"/>
                    <a:pt x="137533" y="262646"/>
                  </a:cubicBezTo>
                  <a:cubicBezTo>
                    <a:pt x="138323" y="264532"/>
                    <a:pt x="139885" y="265989"/>
                    <a:pt x="141819" y="266646"/>
                  </a:cubicBezTo>
                  <a:cubicBezTo>
                    <a:pt x="144219" y="267361"/>
                    <a:pt x="146667" y="267875"/>
                    <a:pt x="149153" y="268170"/>
                  </a:cubicBezTo>
                  <a:cubicBezTo>
                    <a:pt x="158440" y="269170"/>
                    <a:pt x="167498" y="271752"/>
                    <a:pt x="175918" y="275790"/>
                  </a:cubicBezTo>
                  <a:cubicBezTo>
                    <a:pt x="188301" y="281410"/>
                    <a:pt x="205256" y="294840"/>
                    <a:pt x="201160" y="307604"/>
                  </a:cubicBezTo>
                  <a:cubicBezTo>
                    <a:pt x="200445" y="310975"/>
                    <a:pt x="198598" y="314004"/>
                    <a:pt x="195921" y="316176"/>
                  </a:cubicBezTo>
                  <a:cubicBezTo>
                    <a:pt x="177785" y="306699"/>
                    <a:pt x="158059" y="300622"/>
                    <a:pt x="137723" y="298269"/>
                  </a:cubicBezTo>
                  <a:cubicBezTo>
                    <a:pt x="134961" y="298269"/>
                    <a:pt x="132199" y="298269"/>
                    <a:pt x="129722" y="298269"/>
                  </a:cubicBezTo>
                  <a:cubicBezTo>
                    <a:pt x="121817" y="298269"/>
                    <a:pt x="115054" y="299031"/>
                    <a:pt x="108863" y="299603"/>
                  </a:cubicBezTo>
                  <a:cubicBezTo>
                    <a:pt x="98109" y="302489"/>
                    <a:pt x="86650" y="300946"/>
                    <a:pt x="77049" y="295317"/>
                  </a:cubicBezTo>
                  <a:lnTo>
                    <a:pt x="34282" y="267218"/>
                  </a:lnTo>
                  <a:cubicBezTo>
                    <a:pt x="13927" y="253711"/>
                    <a:pt x="8307" y="226298"/>
                    <a:pt x="21709" y="205877"/>
                  </a:cubicBezTo>
                  <a:lnTo>
                    <a:pt x="65238" y="139868"/>
                  </a:lnTo>
                  <a:lnTo>
                    <a:pt x="59714" y="136058"/>
                  </a:lnTo>
                  <a:lnTo>
                    <a:pt x="65619" y="139202"/>
                  </a:lnTo>
                  <a:cubicBezTo>
                    <a:pt x="70305" y="133572"/>
                    <a:pt x="78421" y="132229"/>
                    <a:pt x="84669" y="136058"/>
                  </a:cubicBezTo>
                  <a:cubicBezTo>
                    <a:pt x="86698" y="137496"/>
                    <a:pt x="88365" y="139382"/>
                    <a:pt x="89527" y="141583"/>
                  </a:cubicBezTo>
                  <a:cubicBezTo>
                    <a:pt x="90546" y="143412"/>
                    <a:pt x="92327" y="144707"/>
                    <a:pt x="94384" y="145107"/>
                  </a:cubicBezTo>
                  <a:cubicBezTo>
                    <a:pt x="96470" y="145374"/>
                    <a:pt x="98557" y="144631"/>
                    <a:pt x="100004" y="143107"/>
                  </a:cubicBezTo>
                  <a:cubicBezTo>
                    <a:pt x="104986" y="138421"/>
                    <a:pt x="112520" y="137716"/>
                    <a:pt x="118292" y="141392"/>
                  </a:cubicBezTo>
                  <a:cubicBezTo>
                    <a:pt x="121388" y="143412"/>
                    <a:pt x="123579" y="146555"/>
                    <a:pt x="124388" y="150156"/>
                  </a:cubicBezTo>
                  <a:cubicBezTo>
                    <a:pt x="124865" y="151955"/>
                    <a:pt x="126026" y="153499"/>
                    <a:pt x="127627" y="154442"/>
                  </a:cubicBezTo>
                  <a:cubicBezTo>
                    <a:pt x="129341" y="155290"/>
                    <a:pt x="131351" y="155290"/>
                    <a:pt x="133056" y="154442"/>
                  </a:cubicBezTo>
                  <a:cubicBezTo>
                    <a:pt x="137390" y="152832"/>
                    <a:pt x="142219" y="153365"/>
                    <a:pt x="146105" y="155870"/>
                  </a:cubicBezTo>
                  <a:cubicBezTo>
                    <a:pt x="149887" y="158461"/>
                    <a:pt x="152277" y="162633"/>
                    <a:pt x="152582" y="167205"/>
                  </a:cubicBezTo>
                  <a:cubicBezTo>
                    <a:pt x="152735" y="170044"/>
                    <a:pt x="154697" y="172463"/>
                    <a:pt x="157440" y="173206"/>
                  </a:cubicBezTo>
                  <a:cubicBezTo>
                    <a:pt x="160174" y="174006"/>
                    <a:pt x="163117" y="172920"/>
                    <a:pt x="164679" y="170539"/>
                  </a:cubicBezTo>
                  <a:lnTo>
                    <a:pt x="213257" y="96625"/>
                  </a:lnTo>
                  <a:cubicBezTo>
                    <a:pt x="215142" y="93739"/>
                    <a:pt x="218143" y="91777"/>
                    <a:pt x="221543" y="91196"/>
                  </a:cubicBezTo>
                  <a:cubicBezTo>
                    <a:pt x="224867" y="90614"/>
                    <a:pt x="228287" y="91367"/>
                    <a:pt x="231068" y="93291"/>
                  </a:cubicBezTo>
                  <a:cubicBezTo>
                    <a:pt x="236593" y="97730"/>
                    <a:pt x="237717" y="105693"/>
                    <a:pt x="233640" y="111484"/>
                  </a:cubicBezTo>
                  <a:close/>
                  <a:moveTo>
                    <a:pt x="269359" y="98816"/>
                  </a:moveTo>
                  <a:cubicBezTo>
                    <a:pt x="269359" y="106026"/>
                    <a:pt x="263520" y="111865"/>
                    <a:pt x="256309" y="111865"/>
                  </a:cubicBezTo>
                  <a:cubicBezTo>
                    <a:pt x="256281" y="111865"/>
                    <a:pt x="256243" y="111865"/>
                    <a:pt x="256214" y="111865"/>
                  </a:cubicBezTo>
                  <a:lnTo>
                    <a:pt x="247547" y="111865"/>
                  </a:lnTo>
                  <a:cubicBezTo>
                    <a:pt x="251175" y="101473"/>
                    <a:pt x="247670" y="89919"/>
                    <a:pt x="238879" y="83290"/>
                  </a:cubicBezTo>
                  <a:lnTo>
                    <a:pt x="238879" y="83290"/>
                  </a:lnTo>
                  <a:lnTo>
                    <a:pt x="267454" y="31855"/>
                  </a:lnTo>
                  <a:cubicBezTo>
                    <a:pt x="268854" y="34007"/>
                    <a:pt x="269587" y="36522"/>
                    <a:pt x="269549" y="3909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9FDD3D8B-7787-C13C-D292-7C03A40AC7DC}"/>
                </a:ext>
              </a:extLst>
            </p:cNvPr>
            <p:cNvSpPr/>
            <p:nvPr/>
          </p:nvSpPr>
          <p:spPr>
            <a:xfrm>
              <a:off x="8696623" y="1188991"/>
              <a:ext cx="96039" cy="96153"/>
            </a:xfrm>
            <a:custGeom>
              <a:avLst/>
              <a:gdLst>
                <a:gd name="connsiteX0" fmla="*/ 20770 w 79629"/>
                <a:gd name="connsiteY0" fmla="*/ 79209 h 79724"/>
                <a:gd name="connsiteX1" fmla="*/ 60774 w 79629"/>
                <a:gd name="connsiteY1" fmla="*/ 79209 h 79724"/>
                <a:gd name="connsiteX2" fmla="*/ 80587 w 79629"/>
                <a:gd name="connsiteY2" fmla="*/ 59492 h 79724"/>
                <a:gd name="connsiteX3" fmla="*/ 80587 w 79629"/>
                <a:gd name="connsiteY3" fmla="*/ 19201 h 79724"/>
                <a:gd name="connsiteX4" fmla="*/ 60870 w 79629"/>
                <a:gd name="connsiteY4" fmla="*/ -515 h 79724"/>
                <a:gd name="connsiteX5" fmla="*/ 60774 w 79629"/>
                <a:gd name="connsiteY5" fmla="*/ -515 h 79724"/>
                <a:gd name="connsiteX6" fmla="*/ 20770 w 79629"/>
                <a:gd name="connsiteY6" fmla="*/ -515 h 79724"/>
                <a:gd name="connsiteX7" fmla="*/ 957 w 79629"/>
                <a:gd name="connsiteY7" fmla="*/ 19106 h 79724"/>
                <a:gd name="connsiteX8" fmla="*/ 957 w 79629"/>
                <a:gd name="connsiteY8" fmla="*/ 19201 h 79724"/>
                <a:gd name="connsiteX9" fmla="*/ 957 w 79629"/>
                <a:gd name="connsiteY9" fmla="*/ 59492 h 79724"/>
                <a:gd name="connsiteX10" fmla="*/ 20770 w 79629"/>
                <a:gd name="connsiteY10" fmla="*/ 79209 h 79724"/>
                <a:gd name="connsiteX11" fmla="*/ 14102 w 79629"/>
                <a:gd name="connsiteY11" fmla="*/ 19201 h 79724"/>
                <a:gd name="connsiteX12" fmla="*/ 20770 w 79629"/>
                <a:gd name="connsiteY12" fmla="*/ 12629 h 79724"/>
                <a:gd name="connsiteX13" fmla="*/ 60774 w 79629"/>
                <a:gd name="connsiteY13" fmla="*/ 12629 h 79724"/>
                <a:gd name="connsiteX14" fmla="*/ 67442 w 79629"/>
                <a:gd name="connsiteY14" fmla="*/ 19201 h 79724"/>
                <a:gd name="connsiteX15" fmla="*/ 67442 w 79629"/>
                <a:gd name="connsiteY15" fmla="*/ 59492 h 79724"/>
                <a:gd name="connsiteX16" fmla="*/ 60870 w 79629"/>
                <a:gd name="connsiteY16" fmla="*/ 65874 h 79724"/>
                <a:gd name="connsiteX17" fmla="*/ 60774 w 79629"/>
                <a:gd name="connsiteY17" fmla="*/ 65874 h 79724"/>
                <a:gd name="connsiteX18" fmla="*/ 20770 w 79629"/>
                <a:gd name="connsiteY18" fmla="*/ 65874 h 79724"/>
                <a:gd name="connsiteX19" fmla="*/ 14102 w 79629"/>
                <a:gd name="connsiteY19" fmla="*/ 59587 h 79724"/>
                <a:gd name="connsiteX20" fmla="*/ 14102 w 79629"/>
                <a:gd name="connsiteY20" fmla="*/ 59492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79629" h="79724">
                  <a:moveTo>
                    <a:pt x="20770" y="79209"/>
                  </a:moveTo>
                  <a:lnTo>
                    <a:pt x="60774" y="79209"/>
                  </a:lnTo>
                  <a:cubicBezTo>
                    <a:pt x="71680" y="79209"/>
                    <a:pt x="80529" y="70398"/>
                    <a:pt x="80587" y="59492"/>
                  </a:cubicBezTo>
                  <a:lnTo>
                    <a:pt x="80587" y="19201"/>
                  </a:lnTo>
                  <a:cubicBezTo>
                    <a:pt x="80587" y="8314"/>
                    <a:pt x="71757" y="-515"/>
                    <a:pt x="60870" y="-515"/>
                  </a:cubicBezTo>
                  <a:cubicBezTo>
                    <a:pt x="60841" y="-515"/>
                    <a:pt x="60803" y="-515"/>
                    <a:pt x="60774" y="-515"/>
                  </a:cubicBezTo>
                  <a:lnTo>
                    <a:pt x="20770" y="-515"/>
                  </a:lnTo>
                  <a:cubicBezTo>
                    <a:pt x="9883" y="-563"/>
                    <a:pt x="1015" y="8219"/>
                    <a:pt x="957" y="19106"/>
                  </a:cubicBezTo>
                  <a:cubicBezTo>
                    <a:pt x="957" y="19135"/>
                    <a:pt x="957" y="19173"/>
                    <a:pt x="957" y="19201"/>
                  </a:cubicBezTo>
                  <a:lnTo>
                    <a:pt x="957" y="59492"/>
                  </a:lnTo>
                  <a:cubicBezTo>
                    <a:pt x="1005" y="70398"/>
                    <a:pt x="9863" y="79209"/>
                    <a:pt x="20770" y="79209"/>
                  </a:cubicBezTo>
                  <a:close/>
                  <a:moveTo>
                    <a:pt x="14102" y="19201"/>
                  </a:moveTo>
                  <a:cubicBezTo>
                    <a:pt x="14150" y="15553"/>
                    <a:pt x="17121" y="12629"/>
                    <a:pt x="20770" y="12629"/>
                  </a:cubicBezTo>
                  <a:lnTo>
                    <a:pt x="60774" y="12629"/>
                  </a:lnTo>
                  <a:cubicBezTo>
                    <a:pt x="64423" y="12629"/>
                    <a:pt x="67394" y="15553"/>
                    <a:pt x="67442" y="19201"/>
                  </a:cubicBezTo>
                  <a:lnTo>
                    <a:pt x="67442" y="59492"/>
                  </a:lnTo>
                  <a:cubicBezTo>
                    <a:pt x="67394" y="63064"/>
                    <a:pt x="64451" y="65931"/>
                    <a:pt x="60870" y="65874"/>
                  </a:cubicBezTo>
                  <a:cubicBezTo>
                    <a:pt x="60841" y="65874"/>
                    <a:pt x="60803" y="65874"/>
                    <a:pt x="60774" y="65874"/>
                  </a:cubicBezTo>
                  <a:lnTo>
                    <a:pt x="20770" y="65874"/>
                  </a:lnTo>
                  <a:cubicBezTo>
                    <a:pt x="17198" y="65979"/>
                    <a:pt x="14207" y="63169"/>
                    <a:pt x="14102" y="59587"/>
                  </a:cubicBezTo>
                  <a:cubicBezTo>
                    <a:pt x="14102" y="59559"/>
                    <a:pt x="14102" y="59521"/>
                    <a:pt x="14102" y="59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D2CA1C9D-AF7E-1673-880B-78AF0F0EDFF0}"/>
                </a:ext>
              </a:extLst>
            </p:cNvPr>
            <p:cNvSpPr/>
            <p:nvPr/>
          </p:nvSpPr>
          <p:spPr>
            <a:xfrm>
              <a:off x="8699407" y="1510078"/>
              <a:ext cx="93026" cy="96613"/>
            </a:xfrm>
            <a:custGeom>
              <a:avLst/>
              <a:gdLst>
                <a:gd name="connsiteX0" fmla="*/ 58465 w 77131"/>
                <a:gd name="connsiteY0" fmla="*/ -516 h 80105"/>
                <a:gd name="connsiteX1" fmla="*/ 48083 w 77131"/>
                <a:gd name="connsiteY1" fmla="*/ -516 h 80105"/>
                <a:gd name="connsiteX2" fmla="*/ 41510 w 77131"/>
                <a:gd name="connsiteY2" fmla="*/ 6057 h 80105"/>
                <a:gd name="connsiteX3" fmla="*/ 41510 w 77131"/>
                <a:gd name="connsiteY3" fmla="*/ 6152 h 80105"/>
                <a:gd name="connsiteX4" fmla="*/ 47797 w 77131"/>
                <a:gd name="connsiteY4" fmla="*/ 12629 h 80105"/>
                <a:gd name="connsiteX5" fmla="*/ 48083 w 77131"/>
                <a:gd name="connsiteY5" fmla="*/ 12629 h 80105"/>
                <a:gd name="connsiteX6" fmla="*/ 58655 w 77131"/>
                <a:gd name="connsiteY6" fmla="*/ 12629 h 80105"/>
                <a:gd name="connsiteX7" fmla="*/ 65323 w 77131"/>
                <a:gd name="connsiteY7" fmla="*/ 19201 h 80105"/>
                <a:gd name="connsiteX8" fmla="*/ 65323 w 77131"/>
                <a:gd name="connsiteY8" fmla="*/ 59492 h 80105"/>
                <a:gd name="connsiteX9" fmla="*/ 58655 w 77131"/>
                <a:gd name="connsiteY9" fmla="*/ 66159 h 80105"/>
                <a:gd name="connsiteX10" fmla="*/ 18651 w 77131"/>
                <a:gd name="connsiteY10" fmla="*/ 66159 h 80105"/>
                <a:gd name="connsiteX11" fmla="*/ 13317 w 77131"/>
                <a:gd name="connsiteY11" fmla="*/ 63397 h 80105"/>
                <a:gd name="connsiteX12" fmla="*/ 4449 w 77131"/>
                <a:gd name="connsiteY12" fmla="*/ 61740 h 80105"/>
                <a:gd name="connsiteX13" fmla="*/ 3792 w 77131"/>
                <a:gd name="connsiteY13" fmla="*/ 62254 h 80105"/>
                <a:gd name="connsiteX14" fmla="*/ 2039 w 77131"/>
                <a:gd name="connsiteY14" fmla="*/ 71103 h 80105"/>
                <a:gd name="connsiteX15" fmla="*/ 2553 w 77131"/>
                <a:gd name="connsiteY15" fmla="*/ 71779 h 80105"/>
                <a:gd name="connsiteX16" fmla="*/ 18269 w 77131"/>
                <a:gd name="connsiteY16" fmla="*/ 79589 h 80105"/>
                <a:gd name="connsiteX17" fmla="*/ 58275 w 77131"/>
                <a:gd name="connsiteY17" fmla="*/ 79589 h 80105"/>
                <a:gd name="connsiteX18" fmla="*/ 78086 w 77131"/>
                <a:gd name="connsiteY18" fmla="*/ 59968 h 80105"/>
                <a:gd name="connsiteX19" fmla="*/ 78086 w 77131"/>
                <a:gd name="connsiteY19" fmla="*/ 59873 h 80105"/>
                <a:gd name="connsiteX20" fmla="*/ 78086 w 77131"/>
                <a:gd name="connsiteY20" fmla="*/ 19582 h 80105"/>
                <a:gd name="connsiteX21" fmla="*/ 58560 w 77131"/>
                <a:gd name="connsiteY21" fmla="*/ -516 h 80105"/>
                <a:gd name="connsiteX22" fmla="*/ 58465 w 77131"/>
                <a:gd name="connsiteY22" fmla="*/ -516 h 801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7131" h="80105">
                  <a:moveTo>
                    <a:pt x="58465" y="-516"/>
                  </a:moveTo>
                  <a:lnTo>
                    <a:pt x="48083" y="-516"/>
                  </a:lnTo>
                  <a:cubicBezTo>
                    <a:pt x="44454" y="-516"/>
                    <a:pt x="41510" y="2427"/>
                    <a:pt x="41510" y="6057"/>
                  </a:cubicBezTo>
                  <a:cubicBezTo>
                    <a:pt x="41510" y="6085"/>
                    <a:pt x="41510" y="6123"/>
                    <a:pt x="41510" y="6152"/>
                  </a:cubicBezTo>
                  <a:cubicBezTo>
                    <a:pt x="41453" y="9676"/>
                    <a:pt x="44273" y="12581"/>
                    <a:pt x="47797" y="12629"/>
                  </a:cubicBezTo>
                  <a:cubicBezTo>
                    <a:pt x="47892" y="12629"/>
                    <a:pt x="47987" y="12629"/>
                    <a:pt x="48083" y="12629"/>
                  </a:cubicBezTo>
                  <a:lnTo>
                    <a:pt x="58655" y="12629"/>
                  </a:lnTo>
                  <a:cubicBezTo>
                    <a:pt x="62284" y="12677"/>
                    <a:pt x="65218" y="15582"/>
                    <a:pt x="65323" y="19201"/>
                  </a:cubicBezTo>
                  <a:lnTo>
                    <a:pt x="65323" y="59492"/>
                  </a:lnTo>
                  <a:cubicBezTo>
                    <a:pt x="65275" y="63149"/>
                    <a:pt x="62313" y="66112"/>
                    <a:pt x="58655" y="66159"/>
                  </a:cubicBezTo>
                  <a:lnTo>
                    <a:pt x="18651" y="66159"/>
                  </a:lnTo>
                  <a:cubicBezTo>
                    <a:pt x="16536" y="66140"/>
                    <a:pt x="14555" y="65111"/>
                    <a:pt x="13317" y="63397"/>
                  </a:cubicBezTo>
                  <a:cubicBezTo>
                    <a:pt x="11326" y="60492"/>
                    <a:pt x="7354" y="59749"/>
                    <a:pt x="4449" y="61740"/>
                  </a:cubicBezTo>
                  <a:cubicBezTo>
                    <a:pt x="4220" y="61902"/>
                    <a:pt x="4001" y="62073"/>
                    <a:pt x="3792" y="62254"/>
                  </a:cubicBezTo>
                  <a:cubicBezTo>
                    <a:pt x="858" y="64216"/>
                    <a:pt x="77" y="68179"/>
                    <a:pt x="2039" y="71103"/>
                  </a:cubicBezTo>
                  <a:cubicBezTo>
                    <a:pt x="2191" y="71341"/>
                    <a:pt x="2363" y="71570"/>
                    <a:pt x="2553" y="71779"/>
                  </a:cubicBezTo>
                  <a:cubicBezTo>
                    <a:pt x="6277" y="76704"/>
                    <a:pt x="12097" y="79589"/>
                    <a:pt x="18269" y="79589"/>
                  </a:cubicBezTo>
                  <a:lnTo>
                    <a:pt x="58275" y="79589"/>
                  </a:lnTo>
                  <a:cubicBezTo>
                    <a:pt x="69162" y="79637"/>
                    <a:pt x="78029" y="70855"/>
                    <a:pt x="78086" y="59968"/>
                  </a:cubicBezTo>
                  <a:cubicBezTo>
                    <a:pt x="78086" y="59940"/>
                    <a:pt x="78086" y="59901"/>
                    <a:pt x="78086" y="59873"/>
                  </a:cubicBezTo>
                  <a:lnTo>
                    <a:pt x="78086" y="19582"/>
                  </a:lnTo>
                  <a:cubicBezTo>
                    <a:pt x="78248" y="8638"/>
                    <a:pt x="69504" y="-354"/>
                    <a:pt x="58560" y="-516"/>
                  </a:cubicBezTo>
                  <a:cubicBezTo>
                    <a:pt x="58532" y="-516"/>
                    <a:pt x="58493" y="-516"/>
                    <a:pt x="58465" y="-51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C616C6B-EB38-9B82-8B38-37D773B6B199}"/>
                </a:ext>
              </a:extLst>
            </p:cNvPr>
            <p:cNvSpPr/>
            <p:nvPr/>
          </p:nvSpPr>
          <p:spPr>
            <a:xfrm>
              <a:off x="8535907" y="1349936"/>
              <a:ext cx="96038" cy="96038"/>
            </a:xfrm>
            <a:custGeom>
              <a:avLst/>
              <a:gdLst>
                <a:gd name="connsiteX0" fmla="*/ 20674 w 79628"/>
                <a:gd name="connsiteY0" fmla="*/ 79113 h 79628"/>
                <a:gd name="connsiteX1" fmla="*/ 60774 w 79628"/>
                <a:gd name="connsiteY1" fmla="*/ 79113 h 79628"/>
                <a:gd name="connsiteX2" fmla="*/ 80586 w 79628"/>
                <a:gd name="connsiteY2" fmla="*/ 59397 h 79628"/>
                <a:gd name="connsiteX3" fmla="*/ 80586 w 79628"/>
                <a:gd name="connsiteY3" fmla="*/ 19201 h 79628"/>
                <a:gd name="connsiteX4" fmla="*/ 60870 w 79628"/>
                <a:gd name="connsiteY4" fmla="*/ -516 h 79628"/>
                <a:gd name="connsiteX5" fmla="*/ 60774 w 79628"/>
                <a:gd name="connsiteY5" fmla="*/ -516 h 79628"/>
                <a:gd name="connsiteX6" fmla="*/ 20674 w 79628"/>
                <a:gd name="connsiteY6" fmla="*/ -516 h 79628"/>
                <a:gd name="connsiteX7" fmla="*/ 957 w 79628"/>
                <a:gd name="connsiteY7" fmla="*/ 19201 h 79628"/>
                <a:gd name="connsiteX8" fmla="*/ 957 w 79628"/>
                <a:gd name="connsiteY8" fmla="*/ 59397 h 79628"/>
                <a:gd name="connsiteX9" fmla="*/ 20674 w 79628"/>
                <a:gd name="connsiteY9" fmla="*/ 79113 h 79628"/>
                <a:gd name="connsiteX10" fmla="*/ 14102 w 79628"/>
                <a:gd name="connsiteY10" fmla="*/ 19201 h 79628"/>
                <a:gd name="connsiteX11" fmla="*/ 20674 w 79628"/>
                <a:gd name="connsiteY11" fmla="*/ 12534 h 79628"/>
                <a:gd name="connsiteX12" fmla="*/ 60774 w 79628"/>
                <a:gd name="connsiteY12" fmla="*/ 12534 h 79628"/>
                <a:gd name="connsiteX13" fmla="*/ 67442 w 79628"/>
                <a:gd name="connsiteY13" fmla="*/ 19201 h 79628"/>
                <a:gd name="connsiteX14" fmla="*/ 67442 w 79628"/>
                <a:gd name="connsiteY14" fmla="*/ 59397 h 79628"/>
                <a:gd name="connsiteX15" fmla="*/ 60774 w 79628"/>
                <a:gd name="connsiteY15" fmla="*/ 65873 h 79628"/>
                <a:gd name="connsiteX16" fmla="*/ 20674 w 79628"/>
                <a:gd name="connsiteY16" fmla="*/ 65873 h 79628"/>
                <a:gd name="connsiteX17" fmla="*/ 14102 w 79628"/>
                <a:gd name="connsiteY17" fmla="*/ 59397 h 79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628" h="79628">
                  <a:moveTo>
                    <a:pt x="20674" y="79113"/>
                  </a:moveTo>
                  <a:lnTo>
                    <a:pt x="60774" y="79113"/>
                  </a:lnTo>
                  <a:cubicBezTo>
                    <a:pt x="71680" y="79113"/>
                    <a:pt x="80529" y="70303"/>
                    <a:pt x="80586" y="59397"/>
                  </a:cubicBezTo>
                  <a:lnTo>
                    <a:pt x="80586" y="19201"/>
                  </a:lnTo>
                  <a:cubicBezTo>
                    <a:pt x="80586" y="8314"/>
                    <a:pt x="71757" y="-516"/>
                    <a:pt x="60870" y="-516"/>
                  </a:cubicBezTo>
                  <a:cubicBezTo>
                    <a:pt x="60841" y="-516"/>
                    <a:pt x="60803" y="-516"/>
                    <a:pt x="60774" y="-516"/>
                  </a:cubicBezTo>
                  <a:lnTo>
                    <a:pt x="20674" y="-516"/>
                  </a:lnTo>
                  <a:cubicBezTo>
                    <a:pt x="9787" y="-516"/>
                    <a:pt x="957" y="8314"/>
                    <a:pt x="957" y="19201"/>
                  </a:cubicBezTo>
                  <a:lnTo>
                    <a:pt x="957" y="59397"/>
                  </a:lnTo>
                  <a:cubicBezTo>
                    <a:pt x="1005" y="70264"/>
                    <a:pt x="9806" y="79066"/>
                    <a:pt x="20674" y="79113"/>
                  </a:cubicBezTo>
                  <a:close/>
                  <a:moveTo>
                    <a:pt x="14102" y="19201"/>
                  </a:moveTo>
                  <a:cubicBezTo>
                    <a:pt x="14149" y="15572"/>
                    <a:pt x="17055" y="12638"/>
                    <a:pt x="20674" y="12534"/>
                  </a:cubicBezTo>
                  <a:lnTo>
                    <a:pt x="60774" y="12534"/>
                  </a:lnTo>
                  <a:cubicBezTo>
                    <a:pt x="64413" y="12638"/>
                    <a:pt x="67347" y="15563"/>
                    <a:pt x="67442" y="19201"/>
                  </a:cubicBezTo>
                  <a:lnTo>
                    <a:pt x="67442" y="59397"/>
                  </a:lnTo>
                  <a:cubicBezTo>
                    <a:pt x="67337" y="63007"/>
                    <a:pt x="64384" y="65873"/>
                    <a:pt x="60774" y="65873"/>
                  </a:cubicBezTo>
                  <a:lnTo>
                    <a:pt x="20674" y="65873"/>
                  </a:lnTo>
                  <a:cubicBezTo>
                    <a:pt x="17083" y="65873"/>
                    <a:pt x="14149" y="62988"/>
                    <a:pt x="14102" y="5939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3C3BFFFE-8B88-0D32-96BA-B79880BD282E}"/>
                </a:ext>
              </a:extLst>
            </p:cNvPr>
            <p:cNvSpPr/>
            <p:nvPr/>
          </p:nvSpPr>
          <p:spPr>
            <a:xfrm>
              <a:off x="8535907" y="1188991"/>
              <a:ext cx="96038" cy="96153"/>
            </a:xfrm>
            <a:custGeom>
              <a:avLst/>
              <a:gdLst>
                <a:gd name="connsiteX0" fmla="*/ 20674 w 79628"/>
                <a:gd name="connsiteY0" fmla="*/ 79209 h 79724"/>
                <a:gd name="connsiteX1" fmla="*/ 60774 w 79628"/>
                <a:gd name="connsiteY1" fmla="*/ 79209 h 79724"/>
                <a:gd name="connsiteX2" fmla="*/ 80586 w 79628"/>
                <a:gd name="connsiteY2" fmla="*/ 59492 h 79724"/>
                <a:gd name="connsiteX3" fmla="*/ 80586 w 79628"/>
                <a:gd name="connsiteY3" fmla="*/ 19201 h 79724"/>
                <a:gd name="connsiteX4" fmla="*/ 60870 w 79628"/>
                <a:gd name="connsiteY4" fmla="*/ -516 h 79724"/>
                <a:gd name="connsiteX5" fmla="*/ 60774 w 79628"/>
                <a:gd name="connsiteY5" fmla="*/ -516 h 79724"/>
                <a:gd name="connsiteX6" fmla="*/ 20674 w 79628"/>
                <a:gd name="connsiteY6" fmla="*/ -516 h 79724"/>
                <a:gd name="connsiteX7" fmla="*/ 957 w 79628"/>
                <a:gd name="connsiteY7" fmla="*/ 19201 h 79724"/>
                <a:gd name="connsiteX8" fmla="*/ 957 w 79628"/>
                <a:gd name="connsiteY8" fmla="*/ 59492 h 79724"/>
                <a:gd name="connsiteX9" fmla="*/ 20674 w 79628"/>
                <a:gd name="connsiteY9" fmla="*/ 79209 h 79724"/>
                <a:gd name="connsiteX10" fmla="*/ 14102 w 79628"/>
                <a:gd name="connsiteY10" fmla="*/ 19201 h 79724"/>
                <a:gd name="connsiteX11" fmla="*/ 20674 w 79628"/>
                <a:gd name="connsiteY11" fmla="*/ 12629 h 79724"/>
                <a:gd name="connsiteX12" fmla="*/ 60774 w 79628"/>
                <a:gd name="connsiteY12" fmla="*/ 12629 h 79724"/>
                <a:gd name="connsiteX13" fmla="*/ 67442 w 79628"/>
                <a:gd name="connsiteY13" fmla="*/ 19201 h 79724"/>
                <a:gd name="connsiteX14" fmla="*/ 67442 w 79628"/>
                <a:gd name="connsiteY14" fmla="*/ 59492 h 79724"/>
                <a:gd name="connsiteX15" fmla="*/ 60774 w 79628"/>
                <a:gd name="connsiteY15" fmla="*/ 65873 h 79724"/>
                <a:gd name="connsiteX16" fmla="*/ 20674 w 79628"/>
                <a:gd name="connsiteY16" fmla="*/ 65873 h 79724"/>
                <a:gd name="connsiteX17" fmla="*/ 14102 w 79628"/>
                <a:gd name="connsiteY17" fmla="*/ 59492 h 79724"/>
                <a:gd name="connsiteX18" fmla="*/ 14102 w 79628"/>
                <a:gd name="connsiteY18" fmla="*/ 59492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628" h="79724">
                  <a:moveTo>
                    <a:pt x="20674" y="79209"/>
                  </a:moveTo>
                  <a:lnTo>
                    <a:pt x="60774" y="79209"/>
                  </a:lnTo>
                  <a:cubicBezTo>
                    <a:pt x="71680" y="79209"/>
                    <a:pt x="80529" y="70398"/>
                    <a:pt x="80586" y="59492"/>
                  </a:cubicBezTo>
                  <a:lnTo>
                    <a:pt x="80586" y="19201"/>
                  </a:lnTo>
                  <a:cubicBezTo>
                    <a:pt x="80586" y="8314"/>
                    <a:pt x="71757" y="-516"/>
                    <a:pt x="60870" y="-516"/>
                  </a:cubicBezTo>
                  <a:cubicBezTo>
                    <a:pt x="60841" y="-516"/>
                    <a:pt x="60803" y="-516"/>
                    <a:pt x="60774" y="-516"/>
                  </a:cubicBezTo>
                  <a:lnTo>
                    <a:pt x="20674" y="-516"/>
                  </a:lnTo>
                  <a:cubicBezTo>
                    <a:pt x="9787" y="-516"/>
                    <a:pt x="957" y="8314"/>
                    <a:pt x="957" y="19201"/>
                  </a:cubicBezTo>
                  <a:lnTo>
                    <a:pt x="957" y="59492"/>
                  </a:lnTo>
                  <a:cubicBezTo>
                    <a:pt x="1005" y="70360"/>
                    <a:pt x="9806" y="79161"/>
                    <a:pt x="20674" y="79209"/>
                  </a:cubicBezTo>
                  <a:close/>
                  <a:moveTo>
                    <a:pt x="14102" y="19201"/>
                  </a:moveTo>
                  <a:cubicBezTo>
                    <a:pt x="14149" y="15591"/>
                    <a:pt x="17064" y="12677"/>
                    <a:pt x="20674" y="12629"/>
                  </a:cubicBezTo>
                  <a:lnTo>
                    <a:pt x="60774" y="12629"/>
                  </a:lnTo>
                  <a:cubicBezTo>
                    <a:pt x="64403" y="12677"/>
                    <a:pt x="67337" y="15582"/>
                    <a:pt x="67442" y="19201"/>
                  </a:cubicBezTo>
                  <a:lnTo>
                    <a:pt x="67442" y="59492"/>
                  </a:lnTo>
                  <a:cubicBezTo>
                    <a:pt x="67337" y="63083"/>
                    <a:pt x="64365" y="65931"/>
                    <a:pt x="60774" y="65873"/>
                  </a:cubicBezTo>
                  <a:lnTo>
                    <a:pt x="20674" y="65873"/>
                  </a:lnTo>
                  <a:cubicBezTo>
                    <a:pt x="17093" y="65931"/>
                    <a:pt x="14159" y="63074"/>
                    <a:pt x="14102" y="59492"/>
                  </a:cubicBezTo>
                  <a:cubicBezTo>
                    <a:pt x="14102" y="59492"/>
                    <a:pt x="14102" y="59492"/>
                    <a:pt x="14102" y="5949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20243BB-9278-1172-0C4A-BED582BCD480}"/>
                </a:ext>
              </a:extLst>
            </p:cNvPr>
            <p:cNvSpPr/>
            <p:nvPr/>
          </p:nvSpPr>
          <p:spPr>
            <a:xfrm>
              <a:off x="8857337" y="1349477"/>
              <a:ext cx="96039" cy="96039"/>
            </a:xfrm>
            <a:custGeom>
              <a:avLst/>
              <a:gdLst>
                <a:gd name="connsiteX0" fmla="*/ 60870 w 79629"/>
                <a:gd name="connsiteY0" fmla="*/ -515 h 79629"/>
                <a:gd name="connsiteX1" fmla="*/ 20674 w 79629"/>
                <a:gd name="connsiteY1" fmla="*/ -515 h 79629"/>
                <a:gd name="connsiteX2" fmla="*/ 957 w 79629"/>
                <a:gd name="connsiteY2" fmla="*/ 19011 h 79629"/>
                <a:gd name="connsiteX3" fmla="*/ 957 w 79629"/>
                <a:gd name="connsiteY3" fmla="*/ 19202 h 79629"/>
                <a:gd name="connsiteX4" fmla="*/ 957 w 79629"/>
                <a:gd name="connsiteY4" fmla="*/ 59397 h 79629"/>
                <a:gd name="connsiteX5" fmla="*/ 20674 w 79629"/>
                <a:gd name="connsiteY5" fmla="*/ 79114 h 79629"/>
                <a:gd name="connsiteX6" fmla="*/ 60870 w 79629"/>
                <a:gd name="connsiteY6" fmla="*/ 79114 h 79629"/>
                <a:gd name="connsiteX7" fmla="*/ 80587 w 79629"/>
                <a:gd name="connsiteY7" fmla="*/ 59397 h 79629"/>
                <a:gd name="connsiteX8" fmla="*/ 80587 w 79629"/>
                <a:gd name="connsiteY8" fmla="*/ 19202 h 79629"/>
                <a:gd name="connsiteX9" fmla="*/ 60870 w 79629"/>
                <a:gd name="connsiteY9" fmla="*/ -515 h 79629"/>
                <a:gd name="connsiteX10" fmla="*/ 67347 w 79629"/>
                <a:gd name="connsiteY10" fmla="*/ 59397 h 79629"/>
                <a:gd name="connsiteX11" fmla="*/ 60870 w 79629"/>
                <a:gd name="connsiteY11" fmla="*/ 65874 h 79629"/>
                <a:gd name="connsiteX12" fmla="*/ 20674 w 79629"/>
                <a:gd name="connsiteY12" fmla="*/ 65874 h 79629"/>
                <a:gd name="connsiteX13" fmla="*/ 14102 w 79629"/>
                <a:gd name="connsiteY13" fmla="*/ 59493 h 79629"/>
                <a:gd name="connsiteX14" fmla="*/ 14102 w 79629"/>
                <a:gd name="connsiteY14" fmla="*/ 59397 h 79629"/>
                <a:gd name="connsiteX15" fmla="*/ 14102 w 79629"/>
                <a:gd name="connsiteY15" fmla="*/ 19202 h 79629"/>
                <a:gd name="connsiteX16" fmla="*/ 20674 w 79629"/>
                <a:gd name="connsiteY16" fmla="*/ 12534 h 79629"/>
                <a:gd name="connsiteX17" fmla="*/ 60870 w 79629"/>
                <a:gd name="connsiteY17" fmla="*/ 12534 h 79629"/>
                <a:gd name="connsiteX18" fmla="*/ 67347 w 79629"/>
                <a:gd name="connsiteY18" fmla="*/ 19202 h 79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9629" h="79629">
                  <a:moveTo>
                    <a:pt x="60870" y="-515"/>
                  </a:moveTo>
                  <a:lnTo>
                    <a:pt x="20674" y="-515"/>
                  </a:lnTo>
                  <a:cubicBezTo>
                    <a:pt x="9835" y="-572"/>
                    <a:pt x="1015" y="8172"/>
                    <a:pt x="957" y="19011"/>
                  </a:cubicBezTo>
                  <a:cubicBezTo>
                    <a:pt x="957" y="19078"/>
                    <a:pt x="957" y="19135"/>
                    <a:pt x="957" y="19202"/>
                  </a:cubicBezTo>
                  <a:lnTo>
                    <a:pt x="957" y="59397"/>
                  </a:lnTo>
                  <a:cubicBezTo>
                    <a:pt x="957" y="70284"/>
                    <a:pt x="9787" y="79114"/>
                    <a:pt x="20674" y="79114"/>
                  </a:cubicBezTo>
                  <a:lnTo>
                    <a:pt x="60870" y="79114"/>
                  </a:lnTo>
                  <a:cubicBezTo>
                    <a:pt x="71738" y="79067"/>
                    <a:pt x="80539" y="70265"/>
                    <a:pt x="80587" y="59397"/>
                  </a:cubicBezTo>
                  <a:lnTo>
                    <a:pt x="80587" y="19202"/>
                  </a:lnTo>
                  <a:cubicBezTo>
                    <a:pt x="80587" y="8314"/>
                    <a:pt x="71757" y="-515"/>
                    <a:pt x="60870" y="-515"/>
                  </a:cubicBezTo>
                  <a:close/>
                  <a:moveTo>
                    <a:pt x="67347" y="59397"/>
                  </a:moveTo>
                  <a:cubicBezTo>
                    <a:pt x="67347" y="62979"/>
                    <a:pt x="64451" y="65874"/>
                    <a:pt x="60870" y="65874"/>
                  </a:cubicBezTo>
                  <a:lnTo>
                    <a:pt x="20674" y="65874"/>
                  </a:lnTo>
                  <a:cubicBezTo>
                    <a:pt x="17093" y="65931"/>
                    <a:pt x="14159" y="63074"/>
                    <a:pt x="14102" y="59493"/>
                  </a:cubicBezTo>
                  <a:cubicBezTo>
                    <a:pt x="14102" y="59464"/>
                    <a:pt x="14102" y="59426"/>
                    <a:pt x="14102" y="59397"/>
                  </a:cubicBezTo>
                  <a:lnTo>
                    <a:pt x="14102" y="19202"/>
                  </a:lnTo>
                  <a:cubicBezTo>
                    <a:pt x="14102" y="15554"/>
                    <a:pt x="17026" y="12582"/>
                    <a:pt x="20674" y="12534"/>
                  </a:cubicBezTo>
                  <a:lnTo>
                    <a:pt x="60870" y="12534"/>
                  </a:lnTo>
                  <a:cubicBezTo>
                    <a:pt x="64480" y="12639"/>
                    <a:pt x="67347" y="15592"/>
                    <a:pt x="67347" y="19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046DF61-B6E4-AD4C-1814-47139852E944}"/>
                </a:ext>
              </a:extLst>
            </p:cNvPr>
            <p:cNvSpPr/>
            <p:nvPr/>
          </p:nvSpPr>
          <p:spPr>
            <a:xfrm>
              <a:off x="8857337" y="1188761"/>
              <a:ext cx="96039" cy="96153"/>
            </a:xfrm>
            <a:custGeom>
              <a:avLst/>
              <a:gdLst>
                <a:gd name="connsiteX0" fmla="*/ 60870 w 79629"/>
                <a:gd name="connsiteY0" fmla="*/ -515 h 79724"/>
                <a:gd name="connsiteX1" fmla="*/ 20674 w 79629"/>
                <a:gd name="connsiteY1" fmla="*/ -515 h 79724"/>
                <a:gd name="connsiteX2" fmla="*/ 957 w 79629"/>
                <a:gd name="connsiteY2" fmla="*/ 19011 h 79724"/>
                <a:gd name="connsiteX3" fmla="*/ 957 w 79629"/>
                <a:gd name="connsiteY3" fmla="*/ 19202 h 79724"/>
                <a:gd name="connsiteX4" fmla="*/ 957 w 79629"/>
                <a:gd name="connsiteY4" fmla="*/ 59492 h 79724"/>
                <a:gd name="connsiteX5" fmla="*/ 20674 w 79629"/>
                <a:gd name="connsiteY5" fmla="*/ 79209 h 79724"/>
                <a:gd name="connsiteX6" fmla="*/ 60870 w 79629"/>
                <a:gd name="connsiteY6" fmla="*/ 79209 h 79724"/>
                <a:gd name="connsiteX7" fmla="*/ 80587 w 79629"/>
                <a:gd name="connsiteY7" fmla="*/ 59492 h 79724"/>
                <a:gd name="connsiteX8" fmla="*/ 80587 w 79629"/>
                <a:gd name="connsiteY8" fmla="*/ 19202 h 79724"/>
                <a:gd name="connsiteX9" fmla="*/ 60870 w 79629"/>
                <a:gd name="connsiteY9" fmla="*/ -515 h 79724"/>
                <a:gd name="connsiteX10" fmla="*/ 67347 w 79629"/>
                <a:gd name="connsiteY10" fmla="*/ 59492 h 79724"/>
                <a:gd name="connsiteX11" fmla="*/ 60965 w 79629"/>
                <a:gd name="connsiteY11" fmla="*/ 65874 h 79724"/>
                <a:gd name="connsiteX12" fmla="*/ 60870 w 79629"/>
                <a:gd name="connsiteY12" fmla="*/ 65874 h 79724"/>
                <a:gd name="connsiteX13" fmla="*/ 20674 w 79629"/>
                <a:gd name="connsiteY13" fmla="*/ 65874 h 79724"/>
                <a:gd name="connsiteX14" fmla="*/ 14102 w 79629"/>
                <a:gd name="connsiteY14" fmla="*/ 59683 h 79724"/>
                <a:gd name="connsiteX15" fmla="*/ 14102 w 79629"/>
                <a:gd name="connsiteY15" fmla="*/ 59492 h 79724"/>
                <a:gd name="connsiteX16" fmla="*/ 14102 w 79629"/>
                <a:gd name="connsiteY16" fmla="*/ 19202 h 79724"/>
                <a:gd name="connsiteX17" fmla="*/ 20674 w 79629"/>
                <a:gd name="connsiteY17" fmla="*/ 12629 h 79724"/>
                <a:gd name="connsiteX18" fmla="*/ 60870 w 79629"/>
                <a:gd name="connsiteY18" fmla="*/ 12629 h 79724"/>
                <a:gd name="connsiteX19" fmla="*/ 67347 w 79629"/>
                <a:gd name="connsiteY19" fmla="*/ 19202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79629" h="79724">
                  <a:moveTo>
                    <a:pt x="60870" y="-515"/>
                  </a:moveTo>
                  <a:lnTo>
                    <a:pt x="20674" y="-515"/>
                  </a:lnTo>
                  <a:cubicBezTo>
                    <a:pt x="9835" y="-572"/>
                    <a:pt x="1015" y="8171"/>
                    <a:pt x="957" y="19011"/>
                  </a:cubicBezTo>
                  <a:cubicBezTo>
                    <a:pt x="957" y="19078"/>
                    <a:pt x="957" y="19135"/>
                    <a:pt x="957" y="19202"/>
                  </a:cubicBezTo>
                  <a:lnTo>
                    <a:pt x="957" y="59492"/>
                  </a:lnTo>
                  <a:cubicBezTo>
                    <a:pt x="957" y="70379"/>
                    <a:pt x="9787" y="79209"/>
                    <a:pt x="20674" y="79209"/>
                  </a:cubicBezTo>
                  <a:lnTo>
                    <a:pt x="60870" y="79209"/>
                  </a:lnTo>
                  <a:cubicBezTo>
                    <a:pt x="71738" y="79152"/>
                    <a:pt x="80539" y="70361"/>
                    <a:pt x="80587" y="59492"/>
                  </a:cubicBezTo>
                  <a:lnTo>
                    <a:pt x="80587" y="19202"/>
                  </a:lnTo>
                  <a:cubicBezTo>
                    <a:pt x="80587" y="8314"/>
                    <a:pt x="71757" y="-515"/>
                    <a:pt x="60870" y="-515"/>
                  </a:cubicBezTo>
                  <a:close/>
                  <a:moveTo>
                    <a:pt x="67347" y="59492"/>
                  </a:moveTo>
                  <a:cubicBezTo>
                    <a:pt x="67347" y="63017"/>
                    <a:pt x="64489" y="65874"/>
                    <a:pt x="60965" y="65874"/>
                  </a:cubicBezTo>
                  <a:cubicBezTo>
                    <a:pt x="60936" y="65874"/>
                    <a:pt x="60898" y="65874"/>
                    <a:pt x="60870" y="65874"/>
                  </a:cubicBezTo>
                  <a:lnTo>
                    <a:pt x="20674" y="65874"/>
                  </a:lnTo>
                  <a:cubicBezTo>
                    <a:pt x="17150" y="65979"/>
                    <a:pt x="14207" y="63207"/>
                    <a:pt x="14102" y="59683"/>
                  </a:cubicBezTo>
                  <a:cubicBezTo>
                    <a:pt x="14102" y="59626"/>
                    <a:pt x="14102" y="59559"/>
                    <a:pt x="14102" y="59492"/>
                  </a:cubicBezTo>
                  <a:lnTo>
                    <a:pt x="14102" y="19202"/>
                  </a:lnTo>
                  <a:cubicBezTo>
                    <a:pt x="14102" y="15573"/>
                    <a:pt x="17045" y="12629"/>
                    <a:pt x="20674" y="12629"/>
                  </a:cubicBezTo>
                  <a:lnTo>
                    <a:pt x="60870" y="12629"/>
                  </a:lnTo>
                  <a:cubicBezTo>
                    <a:pt x="64461" y="12677"/>
                    <a:pt x="67347" y="15611"/>
                    <a:pt x="67347" y="1920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5A5D026D-5758-C416-B307-95A20B1BF41B}"/>
                </a:ext>
              </a:extLst>
            </p:cNvPr>
            <p:cNvSpPr/>
            <p:nvPr/>
          </p:nvSpPr>
          <p:spPr>
            <a:xfrm>
              <a:off x="8857337" y="1510078"/>
              <a:ext cx="96039" cy="96153"/>
            </a:xfrm>
            <a:custGeom>
              <a:avLst/>
              <a:gdLst>
                <a:gd name="connsiteX0" fmla="*/ 60870 w 79629"/>
                <a:gd name="connsiteY0" fmla="*/ -516 h 79724"/>
                <a:gd name="connsiteX1" fmla="*/ 20675 w 79629"/>
                <a:gd name="connsiteY1" fmla="*/ -516 h 79724"/>
                <a:gd name="connsiteX2" fmla="*/ 958 w 79629"/>
                <a:gd name="connsiteY2" fmla="*/ 19201 h 79724"/>
                <a:gd name="connsiteX3" fmla="*/ 958 w 79629"/>
                <a:gd name="connsiteY3" fmla="*/ 59492 h 79724"/>
                <a:gd name="connsiteX4" fmla="*/ 20484 w 79629"/>
                <a:gd name="connsiteY4" fmla="*/ 79209 h 79724"/>
                <a:gd name="connsiteX5" fmla="*/ 20675 w 79629"/>
                <a:gd name="connsiteY5" fmla="*/ 79209 h 79724"/>
                <a:gd name="connsiteX6" fmla="*/ 60870 w 79629"/>
                <a:gd name="connsiteY6" fmla="*/ 79209 h 79724"/>
                <a:gd name="connsiteX7" fmla="*/ 80587 w 79629"/>
                <a:gd name="connsiteY7" fmla="*/ 59492 h 79724"/>
                <a:gd name="connsiteX8" fmla="*/ 80587 w 79629"/>
                <a:gd name="connsiteY8" fmla="*/ 19201 h 79724"/>
                <a:gd name="connsiteX9" fmla="*/ 60870 w 79629"/>
                <a:gd name="connsiteY9" fmla="*/ -516 h 79724"/>
                <a:gd name="connsiteX10" fmla="*/ 67347 w 79629"/>
                <a:gd name="connsiteY10" fmla="*/ 59492 h 79724"/>
                <a:gd name="connsiteX11" fmla="*/ 60870 w 79629"/>
                <a:gd name="connsiteY11" fmla="*/ 66159 h 79724"/>
                <a:gd name="connsiteX12" fmla="*/ 20675 w 79629"/>
                <a:gd name="connsiteY12" fmla="*/ 66159 h 79724"/>
                <a:gd name="connsiteX13" fmla="*/ 14102 w 79629"/>
                <a:gd name="connsiteY13" fmla="*/ 59492 h 79724"/>
                <a:gd name="connsiteX14" fmla="*/ 14102 w 79629"/>
                <a:gd name="connsiteY14" fmla="*/ 19201 h 79724"/>
                <a:gd name="connsiteX15" fmla="*/ 20675 w 79629"/>
                <a:gd name="connsiteY15" fmla="*/ 12629 h 79724"/>
                <a:gd name="connsiteX16" fmla="*/ 60870 w 79629"/>
                <a:gd name="connsiteY16" fmla="*/ 12629 h 79724"/>
                <a:gd name="connsiteX17" fmla="*/ 67347 w 79629"/>
                <a:gd name="connsiteY17" fmla="*/ 19201 h 79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79629" h="79724">
                  <a:moveTo>
                    <a:pt x="60870" y="-516"/>
                  </a:moveTo>
                  <a:lnTo>
                    <a:pt x="20675" y="-516"/>
                  </a:lnTo>
                  <a:cubicBezTo>
                    <a:pt x="9787" y="-516"/>
                    <a:pt x="958" y="8314"/>
                    <a:pt x="958" y="19201"/>
                  </a:cubicBezTo>
                  <a:lnTo>
                    <a:pt x="958" y="59492"/>
                  </a:lnTo>
                  <a:cubicBezTo>
                    <a:pt x="901" y="70331"/>
                    <a:pt x="9645" y="79151"/>
                    <a:pt x="20484" y="79209"/>
                  </a:cubicBezTo>
                  <a:cubicBezTo>
                    <a:pt x="20551" y="79209"/>
                    <a:pt x="20608" y="79209"/>
                    <a:pt x="20675" y="79209"/>
                  </a:cubicBezTo>
                  <a:lnTo>
                    <a:pt x="60870" y="79209"/>
                  </a:lnTo>
                  <a:cubicBezTo>
                    <a:pt x="71757" y="79209"/>
                    <a:pt x="80587" y="70379"/>
                    <a:pt x="80587" y="59492"/>
                  </a:cubicBezTo>
                  <a:lnTo>
                    <a:pt x="80587" y="19201"/>
                  </a:lnTo>
                  <a:cubicBezTo>
                    <a:pt x="80587" y="8314"/>
                    <a:pt x="71757" y="-516"/>
                    <a:pt x="60870" y="-516"/>
                  </a:cubicBezTo>
                  <a:close/>
                  <a:moveTo>
                    <a:pt x="67347" y="59492"/>
                  </a:moveTo>
                  <a:cubicBezTo>
                    <a:pt x="67347" y="63102"/>
                    <a:pt x="64480" y="66054"/>
                    <a:pt x="60870" y="66159"/>
                  </a:cubicBezTo>
                  <a:lnTo>
                    <a:pt x="20675" y="66159"/>
                  </a:lnTo>
                  <a:cubicBezTo>
                    <a:pt x="17027" y="66112"/>
                    <a:pt x="14102" y="63140"/>
                    <a:pt x="14102" y="59492"/>
                  </a:cubicBezTo>
                  <a:lnTo>
                    <a:pt x="14102" y="19201"/>
                  </a:lnTo>
                  <a:cubicBezTo>
                    <a:pt x="14150" y="15591"/>
                    <a:pt x="17065" y="12677"/>
                    <a:pt x="20675" y="12629"/>
                  </a:cubicBezTo>
                  <a:lnTo>
                    <a:pt x="60870" y="12629"/>
                  </a:lnTo>
                  <a:cubicBezTo>
                    <a:pt x="64442" y="12734"/>
                    <a:pt x="67300" y="15629"/>
                    <a:pt x="67347" y="192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E424FB3-6BE4-8E18-ED9D-970CC110A621}"/>
              </a:ext>
            </a:extLst>
          </p:cNvPr>
          <p:cNvGrpSpPr/>
          <p:nvPr/>
        </p:nvGrpSpPr>
        <p:grpSpPr>
          <a:xfrm>
            <a:off x="1767830" y="3099054"/>
            <a:ext cx="523358" cy="524040"/>
            <a:chOff x="4538004" y="4736949"/>
            <a:chExt cx="523358" cy="524040"/>
          </a:xfrm>
          <a:solidFill>
            <a:schemeClr val="bg1"/>
          </a:solidFill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3119D7D2-C112-3E28-192F-D41E5AFF09C0}"/>
                </a:ext>
              </a:extLst>
            </p:cNvPr>
            <p:cNvSpPr/>
            <p:nvPr/>
          </p:nvSpPr>
          <p:spPr>
            <a:xfrm>
              <a:off x="4663681" y="4812158"/>
              <a:ext cx="184611" cy="16082"/>
            </a:xfrm>
            <a:custGeom>
              <a:avLst/>
              <a:gdLst>
                <a:gd name="connsiteX0" fmla="*/ 7530 w 153067"/>
                <a:gd name="connsiteY0" fmla="*/ 12819 h 13334"/>
                <a:gd name="connsiteX1" fmla="*/ 147357 w 153067"/>
                <a:gd name="connsiteY1" fmla="*/ 12819 h 13334"/>
                <a:gd name="connsiteX2" fmla="*/ 154025 w 153067"/>
                <a:gd name="connsiteY2" fmla="*/ 6152 h 13334"/>
                <a:gd name="connsiteX3" fmla="*/ 147357 w 153067"/>
                <a:gd name="connsiteY3" fmla="*/ -516 h 13334"/>
                <a:gd name="connsiteX4" fmla="*/ 7530 w 153067"/>
                <a:gd name="connsiteY4" fmla="*/ -516 h 13334"/>
                <a:gd name="connsiteX5" fmla="*/ 958 w 153067"/>
                <a:gd name="connsiteY5" fmla="*/ 6057 h 13334"/>
                <a:gd name="connsiteX6" fmla="*/ 958 w 153067"/>
                <a:gd name="connsiteY6" fmla="*/ 6152 h 13334"/>
                <a:gd name="connsiteX7" fmla="*/ 7435 w 153067"/>
                <a:gd name="connsiteY7" fmla="*/ 12819 h 13334"/>
                <a:gd name="connsiteX8" fmla="*/ 7530 w 153067"/>
                <a:gd name="connsiteY8" fmla="*/ 12819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3067" h="13334">
                  <a:moveTo>
                    <a:pt x="7530" y="12819"/>
                  </a:moveTo>
                  <a:lnTo>
                    <a:pt x="147357" y="12819"/>
                  </a:lnTo>
                  <a:cubicBezTo>
                    <a:pt x="151044" y="12819"/>
                    <a:pt x="154025" y="9838"/>
                    <a:pt x="154025" y="6152"/>
                  </a:cubicBezTo>
                  <a:cubicBezTo>
                    <a:pt x="154025" y="2466"/>
                    <a:pt x="151044" y="-516"/>
                    <a:pt x="147357" y="-516"/>
                  </a:cubicBezTo>
                  <a:lnTo>
                    <a:pt x="7530" y="-516"/>
                  </a:lnTo>
                  <a:cubicBezTo>
                    <a:pt x="3901" y="-516"/>
                    <a:pt x="958" y="2427"/>
                    <a:pt x="958" y="6057"/>
                  </a:cubicBezTo>
                  <a:cubicBezTo>
                    <a:pt x="958" y="6085"/>
                    <a:pt x="958" y="6123"/>
                    <a:pt x="958" y="6152"/>
                  </a:cubicBezTo>
                  <a:cubicBezTo>
                    <a:pt x="910" y="9781"/>
                    <a:pt x="3806" y="12762"/>
                    <a:pt x="7435" y="12819"/>
                  </a:cubicBezTo>
                  <a:cubicBezTo>
                    <a:pt x="7463" y="12819"/>
                    <a:pt x="7502" y="12819"/>
                    <a:pt x="7530" y="1281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C6A8AAD-186F-0A98-D63C-35345EB777C5}"/>
                </a:ext>
              </a:extLst>
            </p:cNvPr>
            <p:cNvSpPr/>
            <p:nvPr/>
          </p:nvSpPr>
          <p:spPr>
            <a:xfrm>
              <a:off x="4750989" y="4872814"/>
              <a:ext cx="182542" cy="15854"/>
            </a:xfrm>
            <a:custGeom>
              <a:avLst/>
              <a:gdLst>
                <a:gd name="connsiteX0" fmla="*/ 957 w 151352"/>
                <a:gd name="connsiteY0" fmla="*/ 6152 h 13145"/>
                <a:gd name="connsiteX1" fmla="*/ 7625 w 151352"/>
                <a:gd name="connsiteY1" fmla="*/ 12629 h 13145"/>
                <a:gd name="connsiteX2" fmla="*/ 7625 w 151352"/>
                <a:gd name="connsiteY2" fmla="*/ 12629 h 13145"/>
                <a:gd name="connsiteX3" fmla="*/ 145642 w 151352"/>
                <a:gd name="connsiteY3" fmla="*/ 12629 h 13145"/>
                <a:gd name="connsiteX4" fmla="*/ 152310 w 151352"/>
                <a:gd name="connsiteY4" fmla="*/ 6152 h 13145"/>
                <a:gd name="connsiteX5" fmla="*/ 152310 w 151352"/>
                <a:gd name="connsiteY5" fmla="*/ 6152 h 13145"/>
                <a:gd name="connsiteX6" fmla="*/ 145642 w 151352"/>
                <a:gd name="connsiteY6" fmla="*/ -516 h 13145"/>
                <a:gd name="connsiteX7" fmla="*/ 7625 w 151352"/>
                <a:gd name="connsiteY7" fmla="*/ -516 h 13145"/>
                <a:gd name="connsiteX8" fmla="*/ 957 w 151352"/>
                <a:gd name="connsiteY8" fmla="*/ 6152 h 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1352" h="13145">
                  <a:moveTo>
                    <a:pt x="957" y="6152"/>
                  </a:moveTo>
                  <a:cubicBezTo>
                    <a:pt x="1005" y="9781"/>
                    <a:pt x="3996" y="12677"/>
                    <a:pt x="7625" y="12629"/>
                  </a:cubicBezTo>
                  <a:cubicBezTo>
                    <a:pt x="7625" y="12629"/>
                    <a:pt x="7625" y="12629"/>
                    <a:pt x="7625" y="12629"/>
                  </a:cubicBezTo>
                  <a:lnTo>
                    <a:pt x="145642" y="12629"/>
                  </a:lnTo>
                  <a:cubicBezTo>
                    <a:pt x="149272" y="12686"/>
                    <a:pt x="152253" y="9781"/>
                    <a:pt x="152310" y="6152"/>
                  </a:cubicBezTo>
                  <a:cubicBezTo>
                    <a:pt x="152310" y="6152"/>
                    <a:pt x="152310" y="6152"/>
                    <a:pt x="152310" y="6152"/>
                  </a:cubicBezTo>
                  <a:cubicBezTo>
                    <a:pt x="152310" y="2466"/>
                    <a:pt x="149329" y="-516"/>
                    <a:pt x="145642" y="-516"/>
                  </a:cubicBezTo>
                  <a:lnTo>
                    <a:pt x="7625" y="-516"/>
                  </a:lnTo>
                  <a:cubicBezTo>
                    <a:pt x="3939" y="-516"/>
                    <a:pt x="957" y="2466"/>
                    <a:pt x="957" y="615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78DCD74-4452-0F16-D45C-33D4FDD8E6DB}"/>
                </a:ext>
              </a:extLst>
            </p:cNvPr>
            <p:cNvSpPr/>
            <p:nvPr/>
          </p:nvSpPr>
          <p:spPr>
            <a:xfrm>
              <a:off x="4663222" y="4872814"/>
              <a:ext cx="60771" cy="15753"/>
            </a:xfrm>
            <a:custGeom>
              <a:avLst/>
              <a:gdLst>
                <a:gd name="connsiteX0" fmla="*/ 7911 w 50387"/>
                <a:gd name="connsiteY0" fmla="*/ 12534 h 13061"/>
                <a:gd name="connsiteX1" fmla="*/ 45153 w 50387"/>
                <a:gd name="connsiteY1" fmla="*/ 12534 h 13061"/>
                <a:gd name="connsiteX2" fmla="*/ 51345 w 50387"/>
                <a:gd name="connsiteY2" fmla="*/ 6152 h 13061"/>
                <a:gd name="connsiteX3" fmla="*/ 44868 w 50387"/>
                <a:gd name="connsiteY3" fmla="*/ -516 h 13061"/>
                <a:gd name="connsiteX4" fmla="*/ 44772 w 50387"/>
                <a:gd name="connsiteY4" fmla="*/ -516 h 13061"/>
                <a:gd name="connsiteX5" fmla="*/ 7530 w 50387"/>
                <a:gd name="connsiteY5" fmla="*/ -516 h 13061"/>
                <a:gd name="connsiteX6" fmla="*/ 957 w 50387"/>
                <a:gd name="connsiteY6" fmla="*/ 6057 h 13061"/>
                <a:gd name="connsiteX7" fmla="*/ 957 w 50387"/>
                <a:gd name="connsiteY7" fmla="*/ 6152 h 13061"/>
                <a:gd name="connsiteX8" fmla="*/ 7711 w 50387"/>
                <a:gd name="connsiteY8" fmla="*/ 12544 h 13061"/>
                <a:gd name="connsiteX9" fmla="*/ 7911 w 50387"/>
                <a:gd name="connsiteY9" fmla="*/ 12534 h 130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387" h="13061">
                  <a:moveTo>
                    <a:pt x="7911" y="12534"/>
                  </a:moveTo>
                  <a:lnTo>
                    <a:pt x="45153" y="12534"/>
                  </a:lnTo>
                  <a:cubicBezTo>
                    <a:pt x="48563" y="12334"/>
                    <a:pt x="51249" y="9562"/>
                    <a:pt x="51345" y="6152"/>
                  </a:cubicBezTo>
                  <a:cubicBezTo>
                    <a:pt x="51392" y="2523"/>
                    <a:pt x="48496" y="-458"/>
                    <a:pt x="44868" y="-516"/>
                  </a:cubicBezTo>
                  <a:cubicBezTo>
                    <a:pt x="44839" y="-516"/>
                    <a:pt x="44801" y="-516"/>
                    <a:pt x="44772" y="-516"/>
                  </a:cubicBezTo>
                  <a:lnTo>
                    <a:pt x="7530" y="-516"/>
                  </a:lnTo>
                  <a:cubicBezTo>
                    <a:pt x="3900" y="-516"/>
                    <a:pt x="957" y="2428"/>
                    <a:pt x="957" y="6057"/>
                  </a:cubicBezTo>
                  <a:cubicBezTo>
                    <a:pt x="957" y="6085"/>
                    <a:pt x="957" y="6124"/>
                    <a:pt x="957" y="6152"/>
                  </a:cubicBezTo>
                  <a:cubicBezTo>
                    <a:pt x="1052" y="9781"/>
                    <a:pt x="4082" y="12639"/>
                    <a:pt x="7711" y="12544"/>
                  </a:cubicBezTo>
                  <a:cubicBezTo>
                    <a:pt x="7777" y="12544"/>
                    <a:pt x="7844" y="12534"/>
                    <a:pt x="7911" y="12534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1BBA14CC-2ED6-1194-8E65-44CBABCF0AD8}"/>
                </a:ext>
              </a:extLst>
            </p:cNvPr>
            <p:cNvSpPr/>
            <p:nvPr/>
          </p:nvSpPr>
          <p:spPr>
            <a:xfrm>
              <a:off x="4815436" y="4933010"/>
              <a:ext cx="97303" cy="16083"/>
            </a:xfrm>
            <a:custGeom>
              <a:avLst/>
              <a:gdLst>
                <a:gd name="connsiteX0" fmla="*/ 75062 w 80677"/>
                <a:gd name="connsiteY0" fmla="*/ -516 h 13335"/>
                <a:gd name="connsiteX1" fmla="*/ 7435 w 80677"/>
                <a:gd name="connsiteY1" fmla="*/ -516 h 13335"/>
                <a:gd name="connsiteX2" fmla="*/ 958 w 80677"/>
                <a:gd name="connsiteY2" fmla="*/ 6152 h 13335"/>
                <a:gd name="connsiteX3" fmla="*/ 958 w 80677"/>
                <a:gd name="connsiteY3" fmla="*/ 6152 h 13335"/>
                <a:gd name="connsiteX4" fmla="*/ 7435 w 80677"/>
                <a:gd name="connsiteY4" fmla="*/ 12820 h 13335"/>
                <a:gd name="connsiteX5" fmla="*/ 75062 w 80677"/>
                <a:gd name="connsiteY5" fmla="*/ 12820 h 13335"/>
                <a:gd name="connsiteX6" fmla="*/ 81635 w 80677"/>
                <a:gd name="connsiteY6" fmla="*/ 6152 h 13335"/>
                <a:gd name="connsiteX7" fmla="*/ 75158 w 80677"/>
                <a:gd name="connsiteY7" fmla="*/ -516 h 13335"/>
                <a:gd name="connsiteX8" fmla="*/ 75062 w 80677"/>
                <a:gd name="connsiteY8" fmla="*/ -516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80677" h="13335">
                  <a:moveTo>
                    <a:pt x="75062" y="-516"/>
                  </a:moveTo>
                  <a:lnTo>
                    <a:pt x="7435" y="-516"/>
                  </a:lnTo>
                  <a:cubicBezTo>
                    <a:pt x="3806" y="-468"/>
                    <a:pt x="910" y="2523"/>
                    <a:pt x="958" y="6152"/>
                  </a:cubicBezTo>
                  <a:cubicBezTo>
                    <a:pt x="958" y="6152"/>
                    <a:pt x="958" y="6152"/>
                    <a:pt x="958" y="6152"/>
                  </a:cubicBezTo>
                  <a:cubicBezTo>
                    <a:pt x="958" y="9762"/>
                    <a:pt x="3825" y="12715"/>
                    <a:pt x="7435" y="12820"/>
                  </a:cubicBezTo>
                  <a:lnTo>
                    <a:pt x="75062" y="12820"/>
                  </a:lnTo>
                  <a:cubicBezTo>
                    <a:pt x="78682" y="12715"/>
                    <a:pt x="81587" y="9781"/>
                    <a:pt x="81635" y="6152"/>
                  </a:cubicBezTo>
                  <a:cubicBezTo>
                    <a:pt x="81682" y="2523"/>
                    <a:pt x="78786" y="-458"/>
                    <a:pt x="75158" y="-516"/>
                  </a:cubicBezTo>
                  <a:cubicBezTo>
                    <a:pt x="75129" y="-516"/>
                    <a:pt x="75091" y="-516"/>
                    <a:pt x="75062" y="-5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655C075E-23AB-9D7C-60A3-428599F5F612}"/>
                </a:ext>
              </a:extLst>
            </p:cNvPr>
            <p:cNvSpPr/>
            <p:nvPr/>
          </p:nvSpPr>
          <p:spPr>
            <a:xfrm>
              <a:off x="4664141" y="4933010"/>
              <a:ext cx="125219" cy="16083"/>
            </a:xfrm>
            <a:custGeom>
              <a:avLst/>
              <a:gdLst>
                <a:gd name="connsiteX0" fmla="*/ 7149 w 103823"/>
                <a:gd name="connsiteY0" fmla="*/ 12820 h 13335"/>
                <a:gd name="connsiteX1" fmla="*/ 98208 w 103823"/>
                <a:gd name="connsiteY1" fmla="*/ 12820 h 13335"/>
                <a:gd name="connsiteX2" fmla="*/ 104780 w 103823"/>
                <a:gd name="connsiteY2" fmla="*/ 6152 h 13335"/>
                <a:gd name="connsiteX3" fmla="*/ 98303 w 103823"/>
                <a:gd name="connsiteY3" fmla="*/ -516 h 13335"/>
                <a:gd name="connsiteX4" fmla="*/ 98208 w 103823"/>
                <a:gd name="connsiteY4" fmla="*/ -516 h 13335"/>
                <a:gd name="connsiteX5" fmla="*/ 7530 w 103823"/>
                <a:gd name="connsiteY5" fmla="*/ -516 h 13335"/>
                <a:gd name="connsiteX6" fmla="*/ 957 w 103823"/>
                <a:gd name="connsiteY6" fmla="*/ 6057 h 13335"/>
                <a:gd name="connsiteX7" fmla="*/ 957 w 103823"/>
                <a:gd name="connsiteY7" fmla="*/ 6152 h 13335"/>
                <a:gd name="connsiteX8" fmla="*/ 7149 w 103823"/>
                <a:gd name="connsiteY8" fmla="*/ 128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3823" h="13335">
                  <a:moveTo>
                    <a:pt x="7149" y="12820"/>
                  </a:moveTo>
                  <a:lnTo>
                    <a:pt x="98208" y="12820"/>
                  </a:lnTo>
                  <a:cubicBezTo>
                    <a:pt x="101827" y="12715"/>
                    <a:pt x="104733" y="9781"/>
                    <a:pt x="104780" y="6152"/>
                  </a:cubicBezTo>
                  <a:cubicBezTo>
                    <a:pt x="104828" y="2523"/>
                    <a:pt x="101932" y="-458"/>
                    <a:pt x="98303" y="-516"/>
                  </a:cubicBezTo>
                  <a:cubicBezTo>
                    <a:pt x="98275" y="-516"/>
                    <a:pt x="98236" y="-516"/>
                    <a:pt x="98208" y="-516"/>
                  </a:cubicBezTo>
                  <a:lnTo>
                    <a:pt x="7530" y="-516"/>
                  </a:lnTo>
                  <a:cubicBezTo>
                    <a:pt x="3901" y="-516"/>
                    <a:pt x="957" y="2428"/>
                    <a:pt x="957" y="6057"/>
                  </a:cubicBezTo>
                  <a:cubicBezTo>
                    <a:pt x="957" y="6085"/>
                    <a:pt x="957" y="6124"/>
                    <a:pt x="957" y="6152"/>
                  </a:cubicBezTo>
                  <a:cubicBezTo>
                    <a:pt x="996" y="9639"/>
                    <a:pt x="3672" y="12524"/>
                    <a:pt x="7149" y="1282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AFD85089-0ABB-555E-6759-CFC2ECC3F6CF}"/>
                </a:ext>
              </a:extLst>
            </p:cNvPr>
            <p:cNvSpPr/>
            <p:nvPr/>
          </p:nvSpPr>
          <p:spPr>
            <a:xfrm>
              <a:off x="4853806" y="5114403"/>
              <a:ext cx="79382" cy="15854"/>
            </a:xfrm>
            <a:custGeom>
              <a:avLst/>
              <a:gdLst>
                <a:gd name="connsiteX0" fmla="*/ 7625 w 65818"/>
                <a:gd name="connsiteY0" fmla="*/ 12630 h 13145"/>
                <a:gd name="connsiteX1" fmla="*/ 60108 w 65818"/>
                <a:gd name="connsiteY1" fmla="*/ 12630 h 13145"/>
                <a:gd name="connsiteX2" fmla="*/ 66776 w 65818"/>
                <a:gd name="connsiteY2" fmla="*/ 5962 h 13145"/>
                <a:gd name="connsiteX3" fmla="*/ 60108 w 65818"/>
                <a:gd name="connsiteY3" fmla="*/ -515 h 13145"/>
                <a:gd name="connsiteX4" fmla="*/ 60108 w 65818"/>
                <a:gd name="connsiteY4" fmla="*/ -515 h 13145"/>
                <a:gd name="connsiteX5" fmla="*/ 7625 w 65818"/>
                <a:gd name="connsiteY5" fmla="*/ -515 h 13145"/>
                <a:gd name="connsiteX6" fmla="*/ 957 w 65818"/>
                <a:gd name="connsiteY6" fmla="*/ 5962 h 13145"/>
                <a:gd name="connsiteX7" fmla="*/ 957 w 65818"/>
                <a:gd name="connsiteY7" fmla="*/ 5962 h 13145"/>
                <a:gd name="connsiteX8" fmla="*/ 7625 w 65818"/>
                <a:gd name="connsiteY8" fmla="*/ 12630 h 13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818" h="13145">
                  <a:moveTo>
                    <a:pt x="7625" y="12630"/>
                  </a:moveTo>
                  <a:lnTo>
                    <a:pt x="60108" y="12630"/>
                  </a:lnTo>
                  <a:cubicBezTo>
                    <a:pt x="63794" y="12630"/>
                    <a:pt x="66776" y="9648"/>
                    <a:pt x="66776" y="5962"/>
                  </a:cubicBezTo>
                  <a:cubicBezTo>
                    <a:pt x="66728" y="2333"/>
                    <a:pt x="63737" y="-562"/>
                    <a:pt x="60108" y="-515"/>
                  </a:cubicBezTo>
                  <a:cubicBezTo>
                    <a:pt x="60108" y="-515"/>
                    <a:pt x="60108" y="-515"/>
                    <a:pt x="60108" y="-515"/>
                  </a:cubicBezTo>
                  <a:lnTo>
                    <a:pt x="7625" y="-515"/>
                  </a:lnTo>
                  <a:cubicBezTo>
                    <a:pt x="3996" y="-572"/>
                    <a:pt x="1015" y="2333"/>
                    <a:pt x="957" y="5962"/>
                  </a:cubicBezTo>
                  <a:cubicBezTo>
                    <a:pt x="957" y="5962"/>
                    <a:pt x="957" y="5962"/>
                    <a:pt x="957" y="5962"/>
                  </a:cubicBezTo>
                  <a:cubicBezTo>
                    <a:pt x="957" y="9648"/>
                    <a:pt x="3939" y="12630"/>
                    <a:pt x="7625" y="1263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1214F18-70EB-F79E-470A-C8AA43E0AF1B}"/>
                </a:ext>
              </a:extLst>
            </p:cNvPr>
            <p:cNvSpPr/>
            <p:nvPr/>
          </p:nvSpPr>
          <p:spPr>
            <a:xfrm>
              <a:off x="4663681" y="5114405"/>
              <a:ext cx="163934" cy="15853"/>
            </a:xfrm>
            <a:custGeom>
              <a:avLst/>
              <a:gdLst>
                <a:gd name="connsiteX0" fmla="*/ 7530 w 135923"/>
                <a:gd name="connsiteY0" fmla="*/ 12629 h 13144"/>
                <a:gd name="connsiteX1" fmla="*/ 130403 w 135923"/>
                <a:gd name="connsiteY1" fmla="*/ 12629 h 13144"/>
                <a:gd name="connsiteX2" fmla="*/ 136880 w 135923"/>
                <a:gd name="connsiteY2" fmla="*/ 5961 h 13144"/>
                <a:gd name="connsiteX3" fmla="*/ 136880 w 135923"/>
                <a:gd name="connsiteY3" fmla="*/ 5961 h 13144"/>
                <a:gd name="connsiteX4" fmla="*/ 130403 w 135923"/>
                <a:gd name="connsiteY4" fmla="*/ -516 h 13144"/>
                <a:gd name="connsiteX5" fmla="*/ 7530 w 135923"/>
                <a:gd name="connsiteY5" fmla="*/ -516 h 13144"/>
                <a:gd name="connsiteX6" fmla="*/ 958 w 135923"/>
                <a:gd name="connsiteY6" fmla="*/ 5961 h 13144"/>
                <a:gd name="connsiteX7" fmla="*/ 7435 w 135923"/>
                <a:gd name="connsiteY7" fmla="*/ 12629 h 13144"/>
                <a:gd name="connsiteX8" fmla="*/ 7530 w 135923"/>
                <a:gd name="connsiteY8" fmla="*/ 12629 h 13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5923" h="13144">
                  <a:moveTo>
                    <a:pt x="7530" y="12629"/>
                  </a:moveTo>
                  <a:lnTo>
                    <a:pt x="130403" y="12629"/>
                  </a:lnTo>
                  <a:cubicBezTo>
                    <a:pt x="134032" y="12581"/>
                    <a:pt x="136937" y="9590"/>
                    <a:pt x="136880" y="5961"/>
                  </a:cubicBezTo>
                  <a:cubicBezTo>
                    <a:pt x="136880" y="5961"/>
                    <a:pt x="136880" y="5961"/>
                    <a:pt x="136880" y="5961"/>
                  </a:cubicBezTo>
                  <a:cubicBezTo>
                    <a:pt x="136880" y="2390"/>
                    <a:pt x="133984" y="-516"/>
                    <a:pt x="130403" y="-516"/>
                  </a:cubicBezTo>
                  <a:lnTo>
                    <a:pt x="7530" y="-516"/>
                  </a:lnTo>
                  <a:cubicBezTo>
                    <a:pt x="3939" y="-516"/>
                    <a:pt x="1006" y="2370"/>
                    <a:pt x="958" y="5961"/>
                  </a:cubicBezTo>
                  <a:cubicBezTo>
                    <a:pt x="910" y="9590"/>
                    <a:pt x="3806" y="12571"/>
                    <a:pt x="7435" y="12629"/>
                  </a:cubicBezTo>
                  <a:cubicBezTo>
                    <a:pt x="7463" y="12629"/>
                    <a:pt x="7502" y="12629"/>
                    <a:pt x="7530" y="12629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1E678505-D7C0-226A-98C7-6AB54E93EE4C}"/>
                </a:ext>
              </a:extLst>
            </p:cNvPr>
            <p:cNvSpPr/>
            <p:nvPr/>
          </p:nvSpPr>
          <p:spPr>
            <a:xfrm>
              <a:off x="4663681" y="5174945"/>
              <a:ext cx="73293" cy="16083"/>
            </a:xfrm>
            <a:custGeom>
              <a:avLst/>
              <a:gdLst>
                <a:gd name="connsiteX0" fmla="*/ 7530 w 60770"/>
                <a:gd name="connsiteY0" fmla="*/ 12820 h 13335"/>
                <a:gd name="connsiteX1" fmla="*/ 55155 w 60770"/>
                <a:gd name="connsiteY1" fmla="*/ 12820 h 13335"/>
                <a:gd name="connsiteX2" fmla="*/ 61727 w 60770"/>
                <a:gd name="connsiteY2" fmla="*/ 6152 h 13335"/>
                <a:gd name="connsiteX3" fmla="*/ 55250 w 60770"/>
                <a:gd name="connsiteY3" fmla="*/ -516 h 13335"/>
                <a:gd name="connsiteX4" fmla="*/ 55155 w 60770"/>
                <a:gd name="connsiteY4" fmla="*/ -516 h 13335"/>
                <a:gd name="connsiteX5" fmla="*/ 7530 w 60770"/>
                <a:gd name="connsiteY5" fmla="*/ -516 h 13335"/>
                <a:gd name="connsiteX6" fmla="*/ 957 w 60770"/>
                <a:gd name="connsiteY6" fmla="*/ 6057 h 13335"/>
                <a:gd name="connsiteX7" fmla="*/ 957 w 60770"/>
                <a:gd name="connsiteY7" fmla="*/ 6152 h 13335"/>
                <a:gd name="connsiteX8" fmla="*/ 7530 w 60770"/>
                <a:gd name="connsiteY8" fmla="*/ 12820 h 13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770" h="13335">
                  <a:moveTo>
                    <a:pt x="7530" y="12820"/>
                  </a:moveTo>
                  <a:lnTo>
                    <a:pt x="55155" y="12820"/>
                  </a:lnTo>
                  <a:cubicBezTo>
                    <a:pt x="58774" y="12715"/>
                    <a:pt x="61679" y="9782"/>
                    <a:pt x="61727" y="6152"/>
                  </a:cubicBezTo>
                  <a:cubicBezTo>
                    <a:pt x="61775" y="2523"/>
                    <a:pt x="58879" y="-458"/>
                    <a:pt x="55250" y="-516"/>
                  </a:cubicBezTo>
                  <a:cubicBezTo>
                    <a:pt x="55222" y="-516"/>
                    <a:pt x="55183" y="-516"/>
                    <a:pt x="55155" y="-516"/>
                  </a:cubicBezTo>
                  <a:lnTo>
                    <a:pt x="7530" y="-516"/>
                  </a:lnTo>
                  <a:cubicBezTo>
                    <a:pt x="3901" y="-516"/>
                    <a:pt x="957" y="2428"/>
                    <a:pt x="957" y="6057"/>
                  </a:cubicBezTo>
                  <a:cubicBezTo>
                    <a:pt x="957" y="6086"/>
                    <a:pt x="957" y="6124"/>
                    <a:pt x="957" y="6152"/>
                  </a:cubicBezTo>
                  <a:cubicBezTo>
                    <a:pt x="1005" y="9782"/>
                    <a:pt x="3910" y="12715"/>
                    <a:pt x="7530" y="12820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1DFB9CF9-874B-9853-C061-2C74A6A62A72}"/>
                </a:ext>
              </a:extLst>
            </p:cNvPr>
            <p:cNvSpPr/>
            <p:nvPr/>
          </p:nvSpPr>
          <p:spPr>
            <a:xfrm>
              <a:off x="4763395" y="5174716"/>
              <a:ext cx="114536" cy="16082"/>
            </a:xfrm>
            <a:custGeom>
              <a:avLst/>
              <a:gdLst>
                <a:gd name="connsiteX0" fmla="*/ 89445 w 94966"/>
                <a:gd name="connsiteY0" fmla="*/ -516 h 13334"/>
                <a:gd name="connsiteX1" fmla="*/ 7435 w 94966"/>
                <a:gd name="connsiteY1" fmla="*/ -516 h 13334"/>
                <a:gd name="connsiteX2" fmla="*/ 958 w 94966"/>
                <a:gd name="connsiteY2" fmla="*/ 6152 h 13334"/>
                <a:gd name="connsiteX3" fmla="*/ 958 w 94966"/>
                <a:gd name="connsiteY3" fmla="*/ 6152 h 13334"/>
                <a:gd name="connsiteX4" fmla="*/ 7435 w 94966"/>
                <a:gd name="connsiteY4" fmla="*/ 12819 h 13334"/>
                <a:gd name="connsiteX5" fmla="*/ 89445 w 94966"/>
                <a:gd name="connsiteY5" fmla="*/ 12819 h 13334"/>
                <a:gd name="connsiteX6" fmla="*/ 95923 w 94966"/>
                <a:gd name="connsiteY6" fmla="*/ 6152 h 13334"/>
                <a:gd name="connsiteX7" fmla="*/ 89445 w 94966"/>
                <a:gd name="connsiteY7" fmla="*/ -516 h 13334"/>
                <a:gd name="connsiteX8" fmla="*/ 89445 w 94966"/>
                <a:gd name="connsiteY8" fmla="*/ -516 h 1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966" h="13334">
                  <a:moveTo>
                    <a:pt x="89445" y="-516"/>
                  </a:moveTo>
                  <a:lnTo>
                    <a:pt x="7435" y="-516"/>
                  </a:lnTo>
                  <a:cubicBezTo>
                    <a:pt x="3806" y="-459"/>
                    <a:pt x="901" y="2523"/>
                    <a:pt x="958" y="6152"/>
                  </a:cubicBezTo>
                  <a:cubicBezTo>
                    <a:pt x="958" y="6152"/>
                    <a:pt x="958" y="6152"/>
                    <a:pt x="958" y="6152"/>
                  </a:cubicBezTo>
                  <a:cubicBezTo>
                    <a:pt x="958" y="9762"/>
                    <a:pt x="3826" y="12714"/>
                    <a:pt x="7435" y="12819"/>
                  </a:cubicBezTo>
                  <a:lnTo>
                    <a:pt x="89445" y="12819"/>
                  </a:lnTo>
                  <a:cubicBezTo>
                    <a:pt x="93056" y="12714"/>
                    <a:pt x="95923" y="9762"/>
                    <a:pt x="95923" y="6152"/>
                  </a:cubicBezTo>
                  <a:cubicBezTo>
                    <a:pt x="95980" y="2523"/>
                    <a:pt x="93075" y="-459"/>
                    <a:pt x="89445" y="-516"/>
                  </a:cubicBezTo>
                  <a:cubicBezTo>
                    <a:pt x="89445" y="-516"/>
                    <a:pt x="89445" y="-516"/>
                    <a:pt x="89445" y="-516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AD5049B-C1DD-AF3D-27AF-BF1D78335738}"/>
                </a:ext>
              </a:extLst>
            </p:cNvPr>
            <p:cNvSpPr/>
            <p:nvPr/>
          </p:nvSpPr>
          <p:spPr>
            <a:xfrm>
              <a:off x="4538004" y="4736949"/>
              <a:ext cx="523358" cy="524040"/>
            </a:xfrm>
            <a:custGeom>
              <a:avLst/>
              <a:gdLst>
                <a:gd name="connsiteX0" fmla="*/ 424249 w 433934"/>
                <a:gd name="connsiteY0" fmla="*/ 203860 h 434499"/>
                <a:gd name="connsiteX1" fmla="*/ 418343 w 433934"/>
                <a:gd name="connsiteY1" fmla="*/ 200145 h 434499"/>
                <a:gd name="connsiteX2" fmla="*/ 375004 w 433934"/>
                <a:gd name="connsiteY2" fmla="*/ 200145 h 434499"/>
                <a:gd name="connsiteX3" fmla="*/ 375004 w 433934"/>
                <a:gd name="connsiteY3" fmla="*/ 68509 h 434499"/>
                <a:gd name="connsiteX4" fmla="*/ 375004 w 433934"/>
                <a:gd name="connsiteY4" fmla="*/ 68509 h 434499"/>
                <a:gd name="connsiteX5" fmla="*/ 375004 w 433934"/>
                <a:gd name="connsiteY5" fmla="*/ 66795 h 434499"/>
                <a:gd name="connsiteX6" fmla="*/ 375004 w 433934"/>
                <a:gd name="connsiteY6" fmla="*/ 66128 h 434499"/>
                <a:gd name="connsiteX7" fmla="*/ 373766 w 433934"/>
                <a:gd name="connsiteY7" fmla="*/ 64224 h 434499"/>
                <a:gd name="connsiteX8" fmla="*/ 310329 w 433934"/>
                <a:gd name="connsiteY8" fmla="*/ 882 h 434499"/>
                <a:gd name="connsiteX9" fmla="*/ 308520 w 433934"/>
                <a:gd name="connsiteY9" fmla="*/ -451 h 434499"/>
                <a:gd name="connsiteX10" fmla="*/ 307948 w 433934"/>
                <a:gd name="connsiteY10" fmla="*/ -451 h 434499"/>
                <a:gd name="connsiteX11" fmla="*/ 306138 w 433934"/>
                <a:gd name="connsiteY11" fmla="*/ -451 h 434499"/>
                <a:gd name="connsiteX12" fmla="*/ 306138 w 433934"/>
                <a:gd name="connsiteY12" fmla="*/ -451 h 434499"/>
                <a:gd name="connsiteX13" fmla="*/ 66775 w 433934"/>
                <a:gd name="connsiteY13" fmla="*/ -451 h 434499"/>
                <a:gd name="connsiteX14" fmla="*/ 60108 w 433934"/>
                <a:gd name="connsiteY14" fmla="*/ 6216 h 434499"/>
                <a:gd name="connsiteX15" fmla="*/ 60108 w 433934"/>
                <a:gd name="connsiteY15" fmla="*/ 213861 h 434499"/>
                <a:gd name="connsiteX16" fmla="*/ 4768 w 433934"/>
                <a:gd name="connsiteY16" fmla="*/ 239198 h 434499"/>
                <a:gd name="connsiteX17" fmla="*/ 957 w 433934"/>
                <a:gd name="connsiteY17" fmla="*/ 245294 h 434499"/>
                <a:gd name="connsiteX18" fmla="*/ 4768 w 433934"/>
                <a:gd name="connsiteY18" fmla="*/ 251294 h 434499"/>
                <a:gd name="connsiteX19" fmla="*/ 60108 w 433934"/>
                <a:gd name="connsiteY19" fmla="*/ 276726 h 434499"/>
                <a:gd name="connsiteX20" fmla="*/ 60108 w 433934"/>
                <a:gd name="connsiteY20" fmla="*/ 427317 h 434499"/>
                <a:gd name="connsiteX21" fmla="*/ 66775 w 433934"/>
                <a:gd name="connsiteY21" fmla="*/ 433984 h 434499"/>
                <a:gd name="connsiteX22" fmla="*/ 369384 w 433934"/>
                <a:gd name="connsiteY22" fmla="*/ 433984 h 434499"/>
                <a:gd name="connsiteX23" fmla="*/ 376052 w 433934"/>
                <a:gd name="connsiteY23" fmla="*/ 427317 h 434499"/>
                <a:gd name="connsiteX24" fmla="*/ 376052 w 433934"/>
                <a:gd name="connsiteY24" fmla="*/ 289204 h 434499"/>
                <a:gd name="connsiteX25" fmla="*/ 419391 w 433934"/>
                <a:gd name="connsiteY25" fmla="*/ 289204 h 434499"/>
                <a:gd name="connsiteX26" fmla="*/ 425296 w 433934"/>
                <a:gd name="connsiteY26" fmla="*/ 285680 h 434499"/>
                <a:gd name="connsiteX27" fmla="*/ 424249 w 433934"/>
                <a:gd name="connsiteY27" fmla="*/ 203860 h 434499"/>
                <a:gd name="connsiteX28" fmla="*/ 90016 w 433934"/>
                <a:gd name="connsiteY28" fmla="*/ 254914 h 434499"/>
                <a:gd name="connsiteX29" fmla="*/ 89064 w 433934"/>
                <a:gd name="connsiteY29" fmla="*/ 260534 h 434499"/>
                <a:gd name="connsiteX30" fmla="*/ 88302 w 433934"/>
                <a:gd name="connsiteY30" fmla="*/ 263487 h 434499"/>
                <a:gd name="connsiteX31" fmla="*/ 86587 w 433934"/>
                <a:gd name="connsiteY31" fmla="*/ 268534 h 434499"/>
                <a:gd name="connsiteX32" fmla="*/ 85540 w 433934"/>
                <a:gd name="connsiteY32" fmla="*/ 271488 h 434499"/>
                <a:gd name="connsiteX33" fmla="*/ 84873 w 433934"/>
                <a:gd name="connsiteY33" fmla="*/ 273012 h 434499"/>
                <a:gd name="connsiteX34" fmla="*/ 56298 w 433934"/>
                <a:gd name="connsiteY34" fmla="*/ 259772 h 434499"/>
                <a:gd name="connsiteX35" fmla="*/ 56298 w 433934"/>
                <a:gd name="connsiteY35" fmla="*/ 228911 h 434499"/>
                <a:gd name="connsiteX36" fmla="*/ 84873 w 433934"/>
                <a:gd name="connsiteY36" fmla="*/ 215576 h 434499"/>
                <a:gd name="connsiteX37" fmla="*/ 85540 w 433934"/>
                <a:gd name="connsiteY37" fmla="*/ 217195 h 434499"/>
                <a:gd name="connsiteX38" fmla="*/ 86587 w 433934"/>
                <a:gd name="connsiteY38" fmla="*/ 220053 h 434499"/>
                <a:gd name="connsiteX39" fmla="*/ 88302 w 433934"/>
                <a:gd name="connsiteY39" fmla="*/ 225196 h 434499"/>
                <a:gd name="connsiteX40" fmla="*/ 89064 w 433934"/>
                <a:gd name="connsiteY40" fmla="*/ 228149 h 434499"/>
                <a:gd name="connsiteX41" fmla="*/ 90016 w 433934"/>
                <a:gd name="connsiteY41" fmla="*/ 233769 h 434499"/>
                <a:gd name="connsiteX42" fmla="*/ 90016 w 433934"/>
                <a:gd name="connsiteY42" fmla="*/ 236341 h 434499"/>
                <a:gd name="connsiteX43" fmla="*/ 90016 w 433934"/>
                <a:gd name="connsiteY43" fmla="*/ 244341 h 434499"/>
                <a:gd name="connsiteX44" fmla="*/ 90016 w 433934"/>
                <a:gd name="connsiteY44" fmla="*/ 244341 h 434499"/>
                <a:gd name="connsiteX45" fmla="*/ 90016 w 433934"/>
                <a:gd name="connsiteY45" fmla="*/ 252342 h 434499"/>
                <a:gd name="connsiteX46" fmla="*/ 90016 w 433934"/>
                <a:gd name="connsiteY46" fmla="*/ 254914 h 434499"/>
                <a:gd name="connsiteX47" fmla="*/ 103732 w 433934"/>
                <a:gd name="connsiteY47" fmla="*/ 237674 h 434499"/>
                <a:gd name="connsiteX48" fmla="*/ 103732 w 433934"/>
                <a:gd name="connsiteY48" fmla="*/ 234912 h 434499"/>
                <a:gd name="connsiteX49" fmla="*/ 103732 w 433934"/>
                <a:gd name="connsiteY49" fmla="*/ 232435 h 434499"/>
                <a:gd name="connsiteX50" fmla="*/ 102494 w 433934"/>
                <a:gd name="connsiteY50" fmla="*/ 225577 h 434499"/>
                <a:gd name="connsiteX51" fmla="*/ 101827 w 433934"/>
                <a:gd name="connsiteY51" fmla="*/ 222624 h 434499"/>
                <a:gd name="connsiteX52" fmla="*/ 99256 w 433934"/>
                <a:gd name="connsiteY52" fmla="*/ 214623 h 434499"/>
                <a:gd name="connsiteX53" fmla="*/ 99256 w 433934"/>
                <a:gd name="connsiteY53" fmla="*/ 213671 h 434499"/>
                <a:gd name="connsiteX54" fmla="*/ 99256 w 433934"/>
                <a:gd name="connsiteY54" fmla="*/ 213671 h 434499"/>
                <a:gd name="connsiteX55" fmla="*/ 380910 w 433934"/>
                <a:gd name="connsiteY55" fmla="*/ 213671 h 434499"/>
                <a:gd name="connsiteX56" fmla="*/ 382053 w 433934"/>
                <a:gd name="connsiteY56" fmla="*/ 215957 h 434499"/>
                <a:gd name="connsiteX57" fmla="*/ 383386 w 433934"/>
                <a:gd name="connsiteY57" fmla="*/ 219481 h 434499"/>
                <a:gd name="connsiteX58" fmla="*/ 384910 w 433934"/>
                <a:gd name="connsiteY58" fmla="*/ 223958 h 434499"/>
                <a:gd name="connsiteX59" fmla="*/ 385862 w 433934"/>
                <a:gd name="connsiteY59" fmla="*/ 227482 h 434499"/>
                <a:gd name="connsiteX60" fmla="*/ 386720 w 433934"/>
                <a:gd name="connsiteY60" fmla="*/ 231959 h 434499"/>
                <a:gd name="connsiteX61" fmla="*/ 387291 w 433934"/>
                <a:gd name="connsiteY61" fmla="*/ 235483 h 434499"/>
                <a:gd name="connsiteX62" fmla="*/ 387291 w 433934"/>
                <a:gd name="connsiteY62" fmla="*/ 237864 h 434499"/>
                <a:gd name="connsiteX63" fmla="*/ 311663 w 433934"/>
                <a:gd name="connsiteY63" fmla="*/ 21075 h 434499"/>
                <a:gd name="connsiteX64" fmla="*/ 332047 w 433934"/>
                <a:gd name="connsiteY64" fmla="*/ 41554 h 434499"/>
                <a:gd name="connsiteX65" fmla="*/ 352525 w 433934"/>
                <a:gd name="connsiteY65" fmla="*/ 61842 h 434499"/>
                <a:gd name="connsiteX66" fmla="*/ 311663 w 433934"/>
                <a:gd name="connsiteY66" fmla="*/ 61842 h 434499"/>
                <a:gd name="connsiteX67" fmla="*/ 72204 w 433934"/>
                <a:gd name="connsiteY67" fmla="*/ 11550 h 434499"/>
                <a:gd name="connsiteX68" fmla="*/ 298042 w 433934"/>
                <a:gd name="connsiteY68" fmla="*/ 11550 h 434499"/>
                <a:gd name="connsiteX69" fmla="*/ 298042 w 433934"/>
                <a:gd name="connsiteY69" fmla="*/ 68700 h 434499"/>
                <a:gd name="connsiteX70" fmla="*/ 304710 w 433934"/>
                <a:gd name="connsiteY70" fmla="*/ 75368 h 434499"/>
                <a:gd name="connsiteX71" fmla="*/ 361860 w 433934"/>
                <a:gd name="connsiteY71" fmla="*/ 75368 h 434499"/>
                <a:gd name="connsiteX72" fmla="*/ 361860 w 433934"/>
                <a:gd name="connsiteY72" fmla="*/ 200336 h 434499"/>
                <a:gd name="connsiteX73" fmla="*/ 88492 w 433934"/>
                <a:gd name="connsiteY73" fmla="*/ 200336 h 434499"/>
                <a:gd name="connsiteX74" fmla="*/ 88492 w 433934"/>
                <a:gd name="connsiteY74" fmla="*/ 200336 h 434499"/>
                <a:gd name="connsiteX75" fmla="*/ 86492 w 433934"/>
                <a:gd name="connsiteY75" fmla="*/ 200336 h 434499"/>
                <a:gd name="connsiteX76" fmla="*/ 86492 w 433934"/>
                <a:gd name="connsiteY76" fmla="*/ 200336 h 434499"/>
                <a:gd name="connsiteX77" fmla="*/ 73252 w 433934"/>
                <a:gd name="connsiteY77" fmla="*/ 206432 h 434499"/>
                <a:gd name="connsiteX78" fmla="*/ 43629 w 433934"/>
                <a:gd name="connsiteY78" fmla="*/ 234054 h 434499"/>
                <a:gd name="connsiteX79" fmla="*/ 43629 w 433934"/>
                <a:gd name="connsiteY79" fmla="*/ 253962 h 434499"/>
                <a:gd name="connsiteX80" fmla="*/ 22008 w 433934"/>
                <a:gd name="connsiteY80" fmla="*/ 244437 h 434499"/>
                <a:gd name="connsiteX81" fmla="*/ 361669 w 433934"/>
                <a:gd name="connsiteY81" fmla="*/ 419411 h 434499"/>
                <a:gd name="connsiteX82" fmla="*/ 72014 w 433934"/>
                <a:gd name="connsiteY82" fmla="*/ 419411 h 434499"/>
                <a:gd name="connsiteX83" fmla="*/ 72014 w 433934"/>
                <a:gd name="connsiteY83" fmla="*/ 281298 h 434499"/>
                <a:gd name="connsiteX84" fmla="*/ 85254 w 433934"/>
                <a:gd name="connsiteY84" fmla="*/ 287584 h 434499"/>
                <a:gd name="connsiteX85" fmla="*/ 85254 w 433934"/>
                <a:gd name="connsiteY85" fmla="*/ 287584 h 434499"/>
                <a:gd name="connsiteX86" fmla="*/ 87730 w 433934"/>
                <a:gd name="connsiteY86" fmla="*/ 287584 h 434499"/>
                <a:gd name="connsiteX87" fmla="*/ 361384 w 433934"/>
                <a:gd name="connsiteY87" fmla="*/ 287584 h 434499"/>
                <a:gd name="connsiteX88" fmla="*/ 377862 w 433934"/>
                <a:gd name="connsiteY88" fmla="*/ 274917 h 434499"/>
                <a:gd name="connsiteX89" fmla="*/ 98017 w 433934"/>
                <a:gd name="connsiteY89" fmla="*/ 274917 h 434499"/>
                <a:gd name="connsiteX90" fmla="*/ 98017 w 433934"/>
                <a:gd name="connsiteY90" fmla="*/ 274917 h 434499"/>
                <a:gd name="connsiteX91" fmla="*/ 98017 w 433934"/>
                <a:gd name="connsiteY91" fmla="*/ 274059 h 434499"/>
                <a:gd name="connsiteX92" fmla="*/ 100589 w 433934"/>
                <a:gd name="connsiteY92" fmla="*/ 265677 h 434499"/>
                <a:gd name="connsiteX93" fmla="*/ 101256 w 433934"/>
                <a:gd name="connsiteY93" fmla="*/ 263010 h 434499"/>
                <a:gd name="connsiteX94" fmla="*/ 102494 w 433934"/>
                <a:gd name="connsiteY94" fmla="*/ 256152 h 434499"/>
                <a:gd name="connsiteX95" fmla="*/ 102494 w 433934"/>
                <a:gd name="connsiteY95" fmla="*/ 253581 h 434499"/>
                <a:gd name="connsiteX96" fmla="*/ 102494 w 433934"/>
                <a:gd name="connsiteY96" fmla="*/ 250818 h 434499"/>
                <a:gd name="connsiteX97" fmla="*/ 385386 w 433934"/>
                <a:gd name="connsiteY97" fmla="*/ 250818 h 434499"/>
                <a:gd name="connsiteX98" fmla="*/ 385386 w 433934"/>
                <a:gd name="connsiteY98" fmla="*/ 250818 h 434499"/>
                <a:gd name="connsiteX99" fmla="*/ 384625 w 433934"/>
                <a:gd name="connsiteY99" fmla="*/ 255676 h 434499"/>
                <a:gd name="connsiteX100" fmla="*/ 384148 w 433934"/>
                <a:gd name="connsiteY100" fmla="*/ 258819 h 434499"/>
                <a:gd name="connsiteX101" fmla="*/ 382720 w 433934"/>
                <a:gd name="connsiteY101" fmla="*/ 264058 h 434499"/>
                <a:gd name="connsiteX102" fmla="*/ 381957 w 433934"/>
                <a:gd name="connsiteY102" fmla="*/ 266820 h 434499"/>
                <a:gd name="connsiteX103" fmla="*/ 378909 w 433934"/>
                <a:gd name="connsiteY103" fmla="*/ 274631 h 434499"/>
                <a:gd name="connsiteX104" fmla="*/ 413961 w 433934"/>
                <a:gd name="connsiteY104" fmla="*/ 274917 h 434499"/>
                <a:gd name="connsiteX105" fmla="*/ 394150 w 433934"/>
                <a:gd name="connsiteY105" fmla="*/ 274917 h 434499"/>
                <a:gd name="connsiteX106" fmla="*/ 394150 w 433934"/>
                <a:gd name="connsiteY106" fmla="*/ 274917 h 434499"/>
                <a:gd name="connsiteX107" fmla="*/ 394150 w 433934"/>
                <a:gd name="connsiteY107" fmla="*/ 274059 h 434499"/>
                <a:gd name="connsiteX108" fmla="*/ 396721 w 433934"/>
                <a:gd name="connsiteY108" fmla="*/ 265677 h 434499"/>
                <a:gd name="connsiteX109" fmla="*/ 397293 w 433934"/>
                <a:gd name="connsiteY109" fmla="*/ 263010 h 434499"/>
                <a:gd name="connsiteX110" fmla="*/ 398531 w 433934"/>
                <a:gd name="connsiteY110" fmla="*/ 256152 h 434499"/>
                <a:gd name="connsiteX111" fmla="*/ 398531 w 433934"/>
                <a:gd name="connsiteY111" fmla="*/ 253581 h 434499"/>
                <a:gd name="connsiteX112" fmla="*/ 399007 w 433934"/>
                <a:gd name="connsiteY112" fmla="*/ 244627 h 434499"/>
                <a:gd name="connsiteX113" fmla="*/ 399007 w 433934"/>
                <a:gd name="connsiteY113" fmla="*/ 244627 h 434499"/>
                <a:gd name="connsiteX114" fmla="*/ 399007 w 433934"/>
                <a:gd name="connsiteY114" fmla="*/ 244627 h 434499"/>
                <a:gd name="connsiteX115" fmla="*/ 398531 w 433934"/>
                <a:gd name="connsiteY115" fmla="*/ 235578 h 434499"/>
                <a:gd name="connsiteX116" fmla="*/ 398531 w 433934"/>
                <a:gd name="connsiteY116" fmla="*/ 233102 h 434499"/>
                <a:gd name="connsiteX117" fmla="*/ 397293 w 433934"/>
                <a:gd name="connsiteY117" fmla="*/ 226244 h 434499"/>
                <a:gd name="connsiteX118" fmla="*/ 396721 w 433934"/>
                <a:gd name="connsiteY118" fmla="*/ 223291 h 434499"/>
                <a:gd name="connsiteX119" fmla="*/ 394150 w 433934"/>
                <a:gd name="connsiteY119" fmla="*/ 215290 h 434499"/>
                <a:gd name="connsiteX120" fmla="*/ 394150 w 433934"/>
                <a:gd name="connsiteY120" fmla="*/ 214338 h 434499"/>
                <a:gd name="connsiteX121" fmla="*/ 394150 w 433934"/>
                <a:gd name="connsiteY121" fmla="*/ 214338 h 434499"/>
                <a:gd name="connsiteX122" fmla="*/ 413961 w 433934"/>
                <a:gd name="connsiteY122" fmla="*/ 214338 h 434499"/>
                <a:gd name="connsiteX123" fmla="*/ 414152 w 433934"/>
                <a:gd name="connsiteY123" fmla="*/ 275202 h 4344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433934" h="434499">
                  <a:moveTo>
                    <a:pt x="424249" y="203860"/>
                  </a:moveTo>
                  <a:cubicBezTo>
                    <a:pt x="423134" y="201612"/>
                    <a:pt x="420857" y="200174"/>
                    <a:pt x="418343" y="200145"/>
                  </a:cubicBezTo>
                  <a:lnTo>
                    <a:pt x="375004" y="200145"/>
                  </a:lnTo>
                  <a:lnTo>
                    <a:pt x="375004" y="68509"/>
                  </a:lnTo>
                  <a:cubicBezTo>
                    <a:pt x="375004" y="68509"/>
                    <a:pt x="375004" y="68509"/>
                    <a:pt x="375004" y="68509"/>
                  </a:cubicBezTo>
                  <a:cubicBezTo>
                    <a:pt x="375052" y="67938"/>
                    <a:pt x="375052" y="67367"/>
                    <a:pt x="375004" y="66795"/>
                  </a:cubicBezTo>
                  <a:cubicBezTo>
                    <a:pt x="375061" y="66576"/>
                    <a:pt x="375061" y="66347"/>
                    <a:pt x="375004" y="66128"/>
                  </a:cubicBezTo>
                  <a:cubicBezTo>
                    <a:pt x="374690" y="65433"/>
                    <a:pt x="374281" y="64785"/>
                    <a:pt x="373766" y="64224"/>
                  </a:cubicBezTo>
                  <a:lnTo>
                    <a:pt x="310329" y="882"/>
                  </a:lnTo>
                  <a:cubicBezTo>
                    <a:pt x="309806" y="330"/>
                    <a:pt x="309196" y="-118"/>
                    <a:pt x="308520" y="-451"/>
                  </a:cubicBezTo>
                  <a:cubicBezTo>
                    <a:pt x="308339" y="-365"/>
                    <a:pt x="308129" y="-365"/>
                    <a:pt x="307948" y="-451"/>
                  </a:cubicBezTo>
                  <a:cubicBezTo>
                    <a:pt x="307348" y="-537"/>
                    <a:pt x="306739" y="-537"/>
                    <a:pt x="306138" y="-451"/>
                  </a:cubicBezTo>
                  <a:lnTo>
                    <a:pt x="306138" y="-451"/>
                  </a:lnTo>
                  <a:lnTo>
                    <a:pt x="66775" y="-451"/>
                  </a:lnTo>
                  <a:cubicBezTo>
                    <a:pt x="63089" y="-451"/>
                    <a:pt x="60108" y="2530"/>
                    <a:pt x="60108" y="6216"/>
                  </a:cubicBezTo>
                  <a:lnTo>
                    <a:pt x="60108" y="213861"/>
                  </a:lnTo>
                  <a:lnTo>
                    <a:pt x="4768" y="239198"/>
                  </a:lnTo>
                  <a:cubicBezTo>
                    <a:pt x="2434" y="240331"/>
                    <a:pt x="957" y="242703"/>
                    <a:pt x="957" y="245294"/>
                  </a:cubicBezTo>
                  <a:cubicBezTo>
                    <a:pt x="967" y="247856"/>
                    <a:pt x="2443" y="250199"/>
                    <a:pt x="4768" y="251294"/>
                  </a:cubicBezTo>
                  <a:lnTo>
                    <a:pt x="60108" y="276726"/>
                  </a:lnTo>
                  <a:lnTo>
                    <a:pt x="60108" y="427317"/>
                  </a:lnTo>
                  <a:cubicBezTo>
                    <a:pt x="60108" y="431002"/>
                    <a:pt x="63089" y="433984"/>
                    <a:pt x="66775" y="433984"/>
                  </a:cubicBezTo>
                  <a:lnTo>
                    <a:pt x="369384" y="433984"/>
                  </a:lnTo>
                  <a:cubicBezTo>
                    <a:pt x="373071" y="433984"/>
                    <a:pt x="376052" y="431002"/>
                    <a:pt x="376052" y="427317"/>
                  </a:cubicBezTo>
                  <a:lnTo>
                    <a:pt x="376052" y="289204"/>
                  </a:lnTo>
                  <a:lnTo>
                    <a:pt x="419391" y="289204"/>
                  </a:lnTo>
                  <a:cubicBezTo>
                    <a:pt x="421858" y="289213"/>
                    <a:pt x="424134" y="287861"/>
                    <a:pt x="425296" y="285680"/>
                  </a:cubicBezTo>
                  <a:cubicBezTo>
                    <a:pt x="438451" y="259895"/>
                    <a:pt x="438060" y="229292"/>
                    <a:pt x="424249" y="203860"/>
                  </a:cubicBezTo>
                  <a:close/>
                  <a:moveTo>
                    <a:pt x="90016" y="254914"/>
                  </a:moveTo>
                  <a:cubicBezTo>
                    <a:pt x="90016" y="256819"/>
                    <a:pt x="89445" y="258533"/>
                    <a:pt x="89064" y="260534"/>
                  </a:cubicBezTo>
                  <a:cubicBezTo>
                    <a:pt x="88711" y="261486"/>
                    <a:pt x="88454" y="262477"/>
                    <a:pt x="88302" y="263487"/>
                  </a:cubicBezTo>
                  <a:cubicBezTo>
                    <a:pt x="87825" y="265201"/>
                    <a:pt x="87159" y="266820"/>
                    <a:pt x="86587" y="268534"/>
                  </a:cubicBezTo>
                  <a:cubicBezTo>
                    <a:pt x="86016" y="270249"/>
                    <a:pt x="85920" y="270535"/>
                    <a:pt x="85540" y="271488"/>
                  </a:cubicBezTo>
                  <a:cubicBezTo>
                    <a:pt x="85159" y="272440"/>
                    <a:pt x="85063" y="272440"/>
                    <a:pt x="84873" y="273012"/>
                  </a:cubicBezTo>
                  <a:lnTo>
                    <a:pt x="56298" y="259772"/>
                  </a:lnTo>
                  <a:cubicBezTo>
                    <a:pt x="60013" y="249818"/>
                    <a:pt x="60013" y="238864"/>
                    <a:pt x="56298" y="228911"/>
                  </a:cubicBezTo>
                  <a:lnTo>
                    <a:pt x="84873" y="215576"/>
                  </a:lnTo>
                  <a:cubicBezTo>
                    <a:pt x="85140" y="216090"/>
                    <a:pt x="85368" y="216633"/>
                    <a:pt x="85540" y="217195"/>
                  </a:cubicBezTo>
                  <a:cubicBezTo>
                    <a:pt x="85540" y="218147"/>
                    <a:pt x="86302" y="219100"/>
                    <a:pt x="86587" y="220053"/>
                  </a:cubicBezTo>
                  <a:cubicBezTo>
                    <a:pt x="86873" y="221005"/>
                    <a:pt x="87825" y="223386"/>
                    <a:pt x="88302" y="225196"/>
                  </a:cubicBezTo>
                  <a:cubicBezTo>
                    <a:pt x="88502" y="226196"/>
                    <a:pt x="88749" y="227177"/>
                    <a:pt x="89064" y="228149"/>
                  </a:cubicBezTo>
                  <a:cubicBezTo>
                    <a:pt x="89064" y="230054"/>
                    <a:pt x="89731" y="231768"/>
                    <a:pt x="90016" y="233769"/>
                  </a:cubicBezTo>
                  <a:cubicBezTo>
                    <a:pt x="90302" y="235769"/>
                    <a:pt x="90016" y="235292"/>
                    <a:pt x="90016" y="236341"/>
                  </a:cubicBezTo>
                  <a:cubicBezTo>
                    <a:pt x="90159" y="239007"/>
                    <a:pt x="90159" y="241674"/>
                    <a:pt x="90016" y="244341"/>
                  </a:cubicBezTo>
                  <a:lnTo>
                    <a:pt x="90016" y="244341"/>
                  </a:lnTo>
                  <a:cubicBezTo>
                    <a:pt x="90159" y="247008"/>
                    <a:pt x="90159" y="249675"/>
                    <a:pt x="90016" y="252342"/>
                  </a:cubicBezTo>
                  <a:cubicBezTo>
                    <a:pt x="90302" y="253104"/>
                    <a:pt x="90111" y="254057"/>
                    <a:pt x="90016" y="254914"/>
                  </a:cubicBezTo>
                  <a:close/>
                  <a:moveTo>
                    <a:pt x="103732" y="237674"/>
                  </a:moveTo>
                  <a:cubicBezTo>
                    <a:pt x="103732" y="236912"/>
                    <a:pt x="103732" y="235959"/>
                    <a:pt x="103732" y="234912"/>
                  </a:cubicBezTo>
                  <a:cubicBezTo>
                    <a:pt x="103732" y="233864"/>
                    <a:pt x="103732" y="233197"/>
                    <a:pt x="103732" y="232435"/>
                  </a:cubicBezTo>
                  <a:cubicBezTo>
                    <a:pt x="103732" y="230054"/>
                    <a:pt x="102970" y="227672"/>
                    <a:pt x="102494" y="225577"/>
                  </a:cubicBezTo>
                  <a:cubicBezTo>
                    <a:pt x="102018" y="223481"/>
                    <a:pt x="102494" y="223577"/>
                    <a:pt x="101827" y="222624"/>
                  </a:cubicBezTo>
                  <a:cubicBezTo>
                    <a:pt x="101141" y="219910"/>
                    <a:pt x="100284" y="217233"/>
                    <a:pt x="99256" y="214623"/>
                  </a:cubicBezTo>
                  <a:cubicBezTo>
                    <a:pt x="99284" y="214309"/>
                    <a:pt x="99284" y="213985"/>
                    <a:pt x="99256" y="213671"/>
                  </a:cubicBezTo>
                  <a:lnTo>
                    <a:pt x="99256" y="213671"/>
                  </a:lnTo>
                  <a:lnTo>
                    <a:pt x="380910" y="213671"/>
                  </a:lnTo>
                  <a:cubicBezTo>
                    <a:pt x="381367" y="214395"/>
                    <a:pt x="381748" y="215157"/>
                    <a:pt x="382053" y="215957"/>
                  </a:cubicBezTo>
                  <a:cubicBezTo>
                    <a:pt x="382053" y="217195"/>
                    <a:pt x="383005" y="218338"/>
                    <a:pt x="383386" y="219481"/>
                  </a:cubicBezTo>
                  <a:cubicBezTo>
                    <a:pt x="383767" y="220624"/>
                    <a:pt x="384434" y="222434"/>
                    <a:pt x="384910" y="223958"/>
                  </a:cubicBezTo>
                  <a:cubicBezTo>
                    <a:pt x="385386" y="225482"/>
                    <a:pt x="385577" y="226339"/>
                    <a:pt x="385862" y="227482"/>
                  </a:cubicBezTo>
                  <a:cubicBezTo>
                    <a:pt x="386234" y="228958"/>
                    <a:pt x="386520" y="230454"/>
                    <a:pt x="386720" y="231959"/>
                  </a:cubicBezTo>
                  <a:cubicBezTo>
                    <a:pt x="386720" y="233197"/>
                    <a:pt x="386720" y="234340"/>
                    <a:pt x="387291" y="235483"/>
                  </a:cubicBezTo>
                  <a:cubicBezTo>
                    <a:pt x="387339" y="236274"/>
                    <a:pt x="387339" y="237074"/>
                    <a:pt x="387291" y="237864"/>
                  </a:cubicBezTo>
                  <a:close/>
                  <a:moveTo>
                    <a:pt x="311663" y="21075"/>
                  </a:moveTo>
                  <a:lnTo>
                    <a:pt x="332047" y="41554"/>
                  </a:lnTo>
                  <a:lnTo>
                    <a:pt x="352525" y="61842"/>
                  </a:lnTo>
                  <a:lnTo>
                    <a:pt x="311663" y="61842"/>
                  </a:lnTo>
                  <a:close/>
                  <a:moveTo>
                    <a:pt x="72204" y="11550"/>
                  </a:moveTo>
                  <a:lnTo>
                    <a:pt x="298042" y="11550"/>
                  </a:lnTo>
                  <a:lnTo>
                    <a:pt x="298042" y="68700"/>
                  </a:lnTo>
                  <a:cubicBezTo>
                    <a:pt x="298042" y="72387"/>
                    <a:pt x="301023" y="75368"/>
                    <a:pt x="304710" y="75368"/>
                  </a:cubicBezTo>
                  <a:lnTo>
                    <a:pt x="361860" y="75368"/>
                  </a:lnTo>
                  <a:lnTo>
                    <a:pt x="361860" y="200336"/>
                  </a:lnTo>
                  <a:lnTo>
                    <a:pt x="88492" y="200336"/>
                  </a:lnTo>
                  <a:cubicBezTo>
                    <a:pt x="88492" y="200336"/>
                    <a:pt x="88492" y="200336"/>
                    <a:pt x="88492" y="200336"/>
                  </a:cubicBezTo>
                  <a:cubicBezTo>
                    <a:pt x="87825" y="200240"/>
                    <a:pt x="87159" y="200240"/>
                    <a:pt x="86492" y="200336"/>
                  </a:cubicBezTo>
                  <a:lnTo>
                    <a:pt x="86492" y="200336"/>
                  </a:lnTo>
                  <a:lnTo>
                    <a:pt x="73252" y="206432"/>
                  </a:lnTo>
                  <a:close/>
                  <a:moveTo>
                    <a:pt x="43629" y="234054"/>
                  </a:moveTo>
                  <a:cubicBezTo>
                    <a:pt x="45820" y="240512"/>
                    <a:pt x="45820" y="247504"/>
                    <a:pt x="43629" y="253962"/>
                  </a:cubicBezTo>
                  <a:lnTo>
                    <a:pt x="22008" y="244437"/>
                  </a:lnTo>
                  <a:close/>
                  <a:moveTo>
                    <a:pt x="361669" y="419411"/>
                  </a:moveTo>
                  <a:lnTo>
                    <a:pt x="72014" y="419411"/>
                  </a:lnTo>
                  <a:lnTo>
                    <a:pt x="72014" y="281298"/>
                  </a:lnTo>
                  <a:lnTo>
                    <a:pt x="85254" y="287584"/>
                  </a:lnTo>
                  <a:lnTo>
                    <a:pt x="85254" y="287584"/>
                  </a:lnTo>
                  <a:cubicBezTo>
                    <a:pt x="86073" y="287690"/>
                    <a:pt x="86911" y="287690"/>
                    <a:pt x="87730" y="287584"/>
                  </a:cubicBezTo>
                  <a:lnTo>
                    <a:pt x="361384" y="287584"/>
                  </a:lnTo>
                  <a:close/>
                  <a:moveTo>
                    <a:pt x="377862" y="274917"/>
                  </a:moveTo>
                  <a:lnTo>
                    <a:pt x="98017" y="274917"/>
                  </a:lnTo>
                  <a:lnTo>
                    <a:pt x="98017" y="274917"/>
                  </a:lnTo>
                  <a:lnTo>
                    <a:pt x="98017" y="274059"/>
                  </a:lnTo>
                  <a:cubicBezTo>
                    <a:pt x="99084" y="271335"/>
                    <a:pt x="99951" y="268534"/>
                    <a:pt x="100589" y="265677"/>
                  </a:cubicBezTo>
                  <a:cubicBezTo>
                    <a:pt x="100589" y="264916"/>
                    <a:pt x="100589" y="263963"/>
                    <a:pt x="101256" y="263010"/>
                  </a:cubicBezTo>
                  <a:cubicBezTo>
                    <a:pt x="101922" y="262058"/>
                    <a:pt x="102113" y="258438"/>
                    <a:pt x="102494" y="256152"/>
                  </a:cubicBezTo>
                  <a:cubicBezTo>
                    <a:pt x="102494" y="255391"/>
                    <a:pt x="102494" y="254342"/>
                    <a:pt x="102494" y="253581"/>
                  </a:cubicBezTo>
                  <a:lnTo>
                    <a:pt x="102494" y="250818"/>
                  </a:lnTo>
                  <a:lnTo>
                    <a:pt x="385386" y="250818"/>
                  </a:lnTo>
                  <a:lnTo>
                    <a:pt x="385386" y="250818"/>
                  </a:lnTo>
                  <a:cubicBezTo>
                    <a:pt x="385386" y="252342"/>
                    <a:pt x="385386" y="254057"/>
                    <a:pt x="384625" y="255676"/>
                  </a:cubicBezTo>
                  <a:cubicBezTo>
                    <a:pt x="383863" y="257295"/>
                    <a:pt x="384625" y="257772"/>
                    <a:pt x="384148" y="258819"/>
                  </a:cubicBezTo>
                  <a:cubicBezTo>
                    <a:pt x="383758" y="260591"/>
                    <a:pt x="383281" y="262334"/>
                    <a:pt x="382720" y="264058"/>
                  </a:cubicBezTo>
                  <a:cubicBezTo>
                    <a:pt x="382720" y="265010"/>
                    <a:pt x="382720" y="265868"/>
                    <a:pt x="381957" y="266820"/>
                  </a:cubicBezTo>
                  <a:cubicBezTo>
                    <a:pt x="381091" y="269477"/>
                    <a:pt x="380072" y="272088"/>
                    <a:pt x="378909" y="274631"/>
                  </a:cubicBezTo>
                  <a:close/>
                  <a:moveTo>
                    <a:pt x="413961" y="274917"/>
                  </a:moveTo>
                  <a:lnTo>
                    <a:pt x="394150" y="274917"/>
                  </a:lnTo>
                  <a:lnTo>
                    <a:pt x="394150" y="274917"/>
                  </a:lnTo>
                  <a:lnTo>
                    <a:pt x="394150" y="274059"/>
                  </a:lnTo>
                  <a:cubicBezTo>
                    <a:pt x="395178" y="271316"/>
                    <a:pt x="396036" y="268525"/>
                    <a:pt x="396721" y="265677"/>
                  </a:cubicBezTo>
                  <a:cubicBezTo>
                    <a:pt x="396721" y="264916"/>
                    <a:pt x="396721" y="263963"/>
                    <a:pt x="397293" y="263010"/>
                  </a:cubicBezTo>
                  <a:cubicBezTo>
                    <a:pt x="397855" y="260753"/>
                    <a:pt x="398264" y="258467"/>
                    <a:pt x="398531" y="256152"/>
                  </a:cubicBezTo>
                  <a:cubicBezTo>
                    <a:pt x="398531" y="255391"/>
                    <a:pt x="398531" y="254342"/>
                    <a:pt x="398531" y="253581"/>
                  </a:cubicBezTo>
                  <a:cubicBezTo>
                    <a:pt x="398531" y="250628"/>
                    <a:pt x="399007" y="247580"/>
                    <a:pt x="399007" y="244627"/>
                  </a:cubicBezTo>
                  <a:cubicBezTo>
                    <a:pt x="399007" y="244627"/>
                    <a:pt x="399007" y="244627"/>
                    <a:pt x="399007" y="244627"/>
                  </a:cubicBezTo>
                  <a:cubicBezTo>
                    <a:pt x="399007" y="244627"/>
                    <a:pt x="399007" y="244627"/>
                    <a:pt x="399007" y="244627"/>
                  </a:cubicBezTo>
                  <a:cubicBezTo>
                    <a:pt x="399007" y="241674"/>
                    <a:pt x="399007" y="238531"/>
                    <a:pt x="398531" y="235578"/>
                  </a:cubicBezTo>
                  <a:cubicBezTo>
                    <a:pt x="398531" y="234816"/>
                    <a:pt x="398531" y="233864"/>
                    <a:pt x="398531" y="233102"/>
                  </a:cubicBezTo>
                  <a:cubicBezTo>
                    <a:pt x="398283" y="230787"/>
                    <a:pt x="397864" y="228501"/>
                    <a:pt x="397293" y="226244"/>
                  </a:cubicBezTo>
                  <a:lnTo>
                    <a:pt x="396721" y="223291"/>
                  </a:lnTo>
                  <a:cubicBezTo>
                    <a:pt x="395960" y="220529"/>
                    <a:pt x="395197" y="218052"/>
                    <a:pt x="394150" y="215290"/>
                  </a:cubicBezTo>
                  <a:cubicBezTo>
                    <a:pt x="394178" y="214976"/>
                    <a:pt x="394178" y="214652"/>
                    <a:pt x="394150" y="214338"/>
                  </a:cubicBezTo>
                  <a:lnTo>
                    <a:pt x="394150" y="214338"/>
                  </a:lnTo>
                  <a:lnTo>
                    <a:pt x="413961" y="214338"/>
                  </a:lnTo>
                  <a:cubicBezTo>
                    <a:pt x="422991" y="233606"/>
                    <a:pt x="423058" y="255876"/>
                    <a:pt x="414152" y="275202"/>
                  </a:cubicBezTo>
                  <a:close/>
                </a:path>
              </a:pathLst>
            </a:custGeom>
            <a:grpFill/>
            <a:ln w="317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1C743BDE-93BC-ACD6-3ABD-3183D90CEF34}"/>
              </a:ext>
            </a:extLst>
          </p:cNvPr>
          <p:cNvSpPr txBox="1"/>
          <p:nvPr/>
        </p:nvSpPr>
        <p:spPr>
          <a:xfrm>
            <a:off x="803275" y="505791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  <a:sym typeface="HarmonyOS Sans SC Black" panose="00000A00000000000000" pitchFamily="2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360595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FF7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建筑的高楼&#10;&#10;描述已自动生成">
            <a:extLst>
              <a:ext uri="{FF2B5EF4-FFF2-40B4-BE49-F238E27FC236}">
                <a16:creationId xmlns:a16="http://schemas.microsoft.com/office/drawing/2014/main" id="{AB095053-63A5-FA32-2536-2B93BAE867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4" r="13500" b="46163"/>
          <a:stretch/>
        </p:blipFill>
        <p:spPr>
          <a:xfrm>
            <a:off x="0" y="-52601"/>
            <a:ext cx="12235543" cy="6910601"/>
          </a:xfrm>
          <a:prstGeom prst="rect">
            <a:avLst/>
          </a:prstGeom>
        </p:spPr>
      </p:pic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C2DB0CDB-48D6-4484-81A9-EBA12BF5AAE4}"/>
              </a:ext>
            </a:extLst>
          </p:cNvPr>
          <p:cNvSpPr/>
          <p:nvPr/>
        </p:nvSpPr>
        <p:spPr>
          <a:xfrm>
            <a:off x="172077" y="-2384004"/>
            <a:ext cx="1477344" cy="27766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2FC433E-57C7-4E6F-B190-D569355BE657}"/>
              </a:ext>
            </a:extLst>
          </p:cNvPr>
          <p:cNvSpPr txBox="1"/>
          <p:nvPr/>
        </p:nvSpPr>
        <p:spPr>
          <a:xfrm>
            <a:off x="957649" y="1618479"/>
            <a:ext cx="2717996" cy="2644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93D0658D-79A0-40E8-91EA-AFC0B77C497F}"/>
              </a:ext>
            </a:extLst>
          </p:cNvPr>
          <p:cNvSpPr/>
          <p:nvPr/>
        </p:nvSpPr>
        <p:spPr>
          <a:xfrm>
            <a:off x="1432623" y="4503168"/>
            <a:ext cx="1768048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C0B4FF4-AA08-0C45-CF75-69E19340DC53}"/>
              </a:ext>
            </a:extLst>
          </p:cNvPr>
          <p:cNvCxnSpPr>
            <a:cxnSpLocks/>
          </p:cNvCxnSpPr>
          <p:nvPr/>
        </p:nvCxnSpPr>
        <p:spPr>
          <a:xfrm>
            <a:off x="4138862" y="2037598"/>
            <a:ext cx="0" cy="2285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7C2B4F89-38D4-CEDE-2204-40D8D5DFF02B}"/>
              </a:ext>
            </a:extLst>
          </p:cNvPr>
          <p:cNvSpPr txBox="1"/>
          <p:nvPr/>
        </p:nvSpPr>
        <p:spPr>
          <a:xfrm>
            <a:off x="4602080" y="1618479"/>
            <a:ext cx="2717996" cy="2644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BB42B76E-2CBC-8577-DBCA-150491E015F8}"/>
              </a:ext>
            </a:extLst>
          </p:cNvPr>
          <p:cNvSpPr/>
          <p:nvPr/>
        </p:nvSpPr>
        <p:spPr>
          <a:xfrm>
            <a:off x="5077054" y="4503168"/>
            <a:ext cx="1768048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输入标题</a:t>
            </a: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777004D0-EAFC-AC04-7DDE-23BD1EDFBC56}"/>
              </a:ext>
            </a:extLst>
          </p:cNvPr>
          <p:cNvCxnSpPr>
            <a:cxnSpLocks/>
          </p:cNvCxnSpPr>
          <p:nvPr/>
        </p:nvCxnSpPr>
        <p:spPr>
          <a:xfrm>
            <a:off x="7783293" y="2037598"/>
            <a:ext cx="0" cy="2285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>
            <a:extLst>
              <a:ext uri="{FF2B5EF4-FFF2-40B4-BE49-F238E27FC236}">
                <a16:creationId xmlns:a16="http://schemas.microsoft.com/office/drawing/2014/main" id="{815D8415-B1A8-ADBD-5969-D02633877DEE}"/>
              </a:ext>
            </a:extLst>
          </p:cNvPr>
          <p:cNvSpPr txBox="1"/>
          <p:nvPr/>
        </p:nvSpPr>
        <p:spPr>
          <a:xfrm>
            <a:off x="8246510" y="1618479"/>
            <a:ext cx="2717996" cy="26440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481E415-68C5-7C7F-7AD1-0BB240155269}"/>
              </a:ext>
            </a:extLst>
          </p:cNvPr>
          <p:cNvSpPr/>
          <p:nvPr/>
        </p:nvSpPr>
        <p:spPr>
          <a:xfrm>
            <a:off x="8721484" y="4503168"/>
            <a:ext cx="1768048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33EAB74-AB21-0179-5E23-DF7CE7056C48}"/>
              </a:ext>
            </a:extLst>
          </p:cNvPr>
          <p:cNvSpPr txBox="1"/>
          <p:nvPr/>
        </p:nvSpPr>
        <p:spPr>
          <a:xfrm>
            <a:off x="803275" y="505791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  <a:sym typeface="HarmonyOS Sans SC Black" panose="00000A00000000000000" pitchFamily="2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3009371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id="{72B3872E-AACB-012B-270D-1706010DD25F}"/>
              </a:ext>
            </a:extLst>
          </p:cNvPr>
          <p:cNvSpPr/>
          <p:nvPr/>
        </p:nvSpPr>
        <p:spPr>
          <a:xfrm>
            <a:off x="172077" y="-2384004"/>
            <a:ext cx="1477344" cy="27766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4" name="Straight Connector 44">
            <a:extLst>
              <a:ext uri="{FF2B5EF4-FFF2-40B4-BE49-F238E27FC236}">
                <a16:creationId xmlns:a16="http://schemas.microsoft.com/office/drawing/2014/main" id="{DC6F1CCD-8A11-184B-684E-7ED78E33A56F}"/>
              </a:ext>
            </a:extLst>
          </p:cNvPr>
          <p:cNvCxnSpPr>
            <a:cxnSpLocks/>
          </p:cNvCxnSpPr>
          <p:nvPr/>
        </p:nvCxnSpPr>
        <p:spPr>
          <a:xfrm flipH="1">
            <a:off x="-1439932" y="2273237"/>
            <a:ext cx="18622932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50">
            <a:extLst>
              <a:ext uri="{FF2B5EF4-FFF2-40B4-BE49-F238E27FC236}">
                <a16:creationId xmlns:a16="http://schemas.microsoft.com/office/drawing/2014/main" id="{3652106F-E4B2-C8B6-4583-2A427AB1D797}"/>
              </a:ext>
            </a:extLst>
          </p:cNvPr>
          <p:cNvGrpSpPr/>
          <p:nvPr/>
        </p:nvGrpSpPr>
        <p:grpSpPr>
          <a:xfrm>
            <a:off x="908791" y="2282810"/>
            <a:ext cx="1305302" cy="2292380"/>
            <a:chOff x="1538169" y="4182334"/>
            <a:chExt cx="652651" cy="1146190"/>
          </a:xfrm>
        </p:grpSpPr>
        <p:cxnSp>
          <p:nvCxnSpPr>
            <p:cNvPr id="11" name="Straight Connector 51">
              <a:extLst>
                <a:ext uri="{FF2B5EF4-FFF2-40B4-BE49-F238E27FC236}">
                  <a16:creationId xmlns:a16="http://schemas.microsoft.com/office/drawing/2014/main" id="{68E20F61-C4CA-8F1B-30DE-78A4CD8E82D3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42436" y="4182334"/>
              <a:ext cx="0" cy="1053973"/>
            </a:xfrm>
            <a:prstGeom prst="line">
              <a:avLst/>
            </a:prstGeom>
            <a:solidFill>
              <a:schemeClr val="accent5"/>
            </a:solidFill>
            <a:ln w="19050">
              <a:solidFill>
                <a:schemeClr val="accent1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52">
              <a:extLst>
                <a:ext uri="{FF2B5EF4-FFF2-40B4-BE49-F238E27FC236}">
                  <a16:creationId xmlns:a16="http://schemas.microsoft.com/office/drawing/2014/main" id="{BBE21A23-1D16-75FC-0E77-A56F66C5F50C}"/>
                </a:ext>
              </a:extLst>
            </p:cNvPr>
            <p:cNvGrpSpPr/>
            <p:nvPr/>
          </p:nvGrpSpPr>
          <p:grpSpPr>
            <a:xfrm>
              <a:off x="1538169" y="5022275"/>
              <a:ext cx="652651" cy="306249"/>
              <a:chOff x="-9283" y="2861680"/>
              <a:chExt cx="652651" cy="306249"/>
            </a:xfrm>
          </p:grpSpPr>
          <p:sp>
            <p:nvSpPr>
              <p:cNvPr id="13" name="Rectangle: Top Corners Rounded 53">
                <a:extLst>
                  <a:ext uri="{FF2B5EF4-FFF2-40B4-BE49-F238E27FC236}">
                    <a16:creationId xmlns:a16="http://schemas.microsoft.com/office/drawing/2014/main" id="{86960C30-E8E4-3FC4-A34A-AA6B9ED0C051}"/>
                  </a:ext>
                </a:extLst>
              </p:cNvPr>
              <p:cNvSpPr/>
              <p:nvPr/>
            </p:nvSpPr>
            <p:spPr>
              <a:xfrm rot="5400000">
                <a:off x="163918" y="2688479"/>
                <a:ext cx="306249" cy="65265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77800" dist="88900" dir="5400000" rotWithShape="0">
                  <a:schemeClr val="accent1">
                    <a:lumMod val="75000"/>
                    <a:alpha val="2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id-ID" sz="6000"/>
              </a:p>
            </p:txBody>
          </p:sp>
          <p:sp>
            <p:nvSpPr>
              <p:cNvPr id="14" name="Rectangle 54">
                <a:extLst>
                  <a:ext uri="{FF2B5EF4-FFF2-40B4-BE49-F238E27FC236}">
                    <a16:creationId xmlns:a16="http://schemas.microsoft.com/office/drawing/2014/main" id="{E608D952-E01E-C214-3391-5BE89618EB5F}"/>
                  </a:ext>
                </a:extLst>
              </p:cNvPr>
              <p:cNvSpPr/>
              <p:nvPr/>
            </p:nvSpPr>
            <p:spPr>
              <a:xfrm>
                <a:off x="84584" y="2909546"/>
                <a:ext cx="469185" cy="230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>
                    <a:solidFill>
                      <a:schemeClr val="bg1"/>
                    </a:solidFill>
                    <a:cs typeface="Segoe UI" panose="020B0502040204020203" pitchFamily="34" charset="0"/>
                  </a:rPr>
                  <a:t>20xx</a:t>
                </a:r>
                <a:endParaRPr lang="en-US" sz="2400" b="1" dirty="0">
                  <a:solidFill>
                    <a:schemeClr val="bg1"/>
                  </a:solidFill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21" name="Group 3">
            <a:extLst>
              <a:ext uri="{FF2B5EF4-FFF2-40B4-BE49-F238E27FC236}">
                <a16:creationId xmlns:a16="http://schemas.microsoft.com/office/drawing/2014/main" id="{795650D7-4377-C4AD-D0C7-F9B799BC5172}"/>
              </a:ext>
            </a:extLst>
          </p:cNvPr>
          <p:cNvGrpSpPr/>
          <p:nvPr/>
        </p:nvGrpSpPr>
        <p:grpSpPr>
          <a:xfrm>
            <a:off x="803275" y="2163974"/>
            <a:ext cx="228100" cy="228100"/>
            <a:chOff x="9311466" y="4052888"/>
            <a:chExt cx="222076" cy="222076"/>
          </a:xfrm>
        </p:grpSpPr>
        <p:sp>
          <p:nvSpPr>
            <p:cNvPr id="22" name="Oval 77">
              <a:extLst>
                <a:ext uri="{FF2B5EF4-FFF2-40B4-BE49-F238E27FC236}">
                  <a16:creationId xmlns:a16="http://schemas.microsoft.com/office/drawing/2014/main" id="{F9BC1DA4-1B91-EF21-46FE-B84F11A54640}"/>
                </a:ext>
              </a:extLst>
            </p:cNvPr>
            <p:cNvSpPr/>
            <p:nvPr/>
          </p:nvSpPr>
          <p:spPr>
            <a:xfrm>
              <a:off x="9337348" y="4078771"/>
              <a:ext cx="170311" cy="1703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6000"/>
            </a:p>
          </p:txBody>
        </p:sp>
        <p:sp>
          <p:nvSpPr>
            <p:cNvPr id="23" name="Oval 78">
              <a:extLst>
                <a:ext uri="{FF2B5EF4-FFF2-40B4-BE49-F238E27FC236}">
                  <a16:creationId xmlns:a16="http://schemas.microsoft.com/office/drawing/2014/main" id="{DA1C4AF4-F760-ED07-ED88-8FB99AD1C0C4}"/>
                </a:ext>
              </a:extLst>
            </p:cNvPr>
            <p:cNvSpPr/>
            <p:nvPr/>
          </p:nvSpPr>
          <p:spPr>
            <a:xfrm>
              <a:off x="9311466" y="4052888"/>
              <a:ext cx="222076" cy="22207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6000"/>
            </a:p>
          </p:txBody>
        </p:sp>
      </p:grpSp>
      <p:sp>
        <p:nvSpPr>
          <p:cNvPr id="44" name="文本框 43">
            <a:extLst>
              <a:ext uri="{FF2B5EF4-FFF2-40B4-BE49-F238E27FC236}">
                <a16:creationId xmlns:a16="http://schemas.microsoft.com/office/drawing/2014/main" id="{DF7A7702-5FA1-7F14-6417-23CB97504F97}"/>
              </a:ext>
            </a:extLst>
          </p:cNvPr>
          <p:cNvSpPr txBox="1"/>
          <p:nvPr/>
        </p:nvSpPr>
        <p:spPr>
          <a:xfrm>
            <a:off x="1065061" y="2398846"/>
            <a:ext cx="2184364" cy="1508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您的内容打在这里，或者通过复制您的文本后，并选择只保留文字</a:t>
            </a:r>
          </a:p>
        </p:txBody>
      </p:sp>
      <p:grpSp>
        <p:nvGrpSpPr>
          <p:cNvPr id="46" name="Group 50">
            <a:extLst>
              <a:ext uri="{FF2B5EF4-FFF2-40B4-BE49-F238E27FC236}">
                <a16:creationId xmlns:a16="http://schemas.microsoft.com/office/drawing/2014/main" id="{DF14FE08-A91D-ABC7-5D95-532C3A15BB7E}"/>
              </a:ext>
            </a:extLst>
          </p:cNvPr>
          <p:cNvGrpSpPr/>
          <p:nvPr/>
        </p:nvGrpSpPr>
        <p:grpSpPr>
          <a:xfrm>
            <a:off x="3581496" y="2282810"/>
            <a:ext cx="1305302" cy="2292380"/>
            <a:chOff x="1538169" y="4182334"/>
            <a:chExt cx="652651" cy="1146190"/>
          </a:xfrm>
        </p:grpSpPr>
        <p:cxnSp>
          <p:nvCxnSpPr>
            <p:cNvPr id="47" name="Straight Connector 51">
              <a:extLst>
                <a:ext uri="{FF2B5EF4-FFF2-40B4-BE49-F238E27FC236}">
                  <a16:creationId xmlns:a16="http://schemas.microsoft.com/office/drawing/2014/main" id="{EE62B402-D72B-9F3F-9FCC-36E56554BF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42436" y="4182334"/>
              <a:ext cx="0" cy="1053973"/>
            </a:xfrm>
            <a:prstGeom prst="line">
              <a:avLst/>
            </a:prstGeom>
            <a:solidFill>
              <a:schemeClr val="accent5"/>
            </a:solidFill>
            <a:ln w="19050">
              <a:solidFill>
                <a:schemeClr val="accent2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8" name="Group 52">
              <a:extLst>
                <a:ext uri="{FF2B5EF4-FFF2-40B4-BE49-F238E27FC236}">
                  <a16:creationId xmlns:a16="http://schemas.microsoft.com/office/drawing/2014/main" id="{2ABAA6AD-B0F6-954B-892A-9C1C66B0285B}"/>
                </a:ext>
              </a:extLst>
            </p:cNvPr>
            <p:cNvGrpSpPr/>
            <p:nvPr/>
          </p:nvGrpSpPr>
          <p:grpSpPr>
            <a:xfrm>
              <a:off x="1538169" y="5022275"/>
              <a:ext cx="652651" cy="306249"/>
              <a:chOff x="-9283" y="2861680"/>
              <a:chExt cx="652651" cy="306249"/>
            </a:xfrm>
          </p:grpSpPr>
          <p:sp>
            <p:nvSpPr>
              <p:cNvPr id="49" name="Rectangle: Top Corners Rounded 53">
                <a:extLst>
                  <a:ext uri="{FF2B5EF4-FFF2-40B4-BE49-F238E27FC236}">
                    <a16:creationId xmlns:a16="http://schemas.microsoft.com/office/drawing/2014/main" id="{27ACBD1B-24EA-913D-90C7-71ED6952A03F}"/>
                  </a:ext>
                </a:extLst>
              </p:cNvPr>
              <p:cNvSpPr/>
              <p:nvPr/>
            </p:nvSpPr>
            <p:spPr>
              <a:xfrm rot="5400000">
                <a:off x="163918" y="2688479"/>
                <a:ext cx="306249" cy="65265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77800" dist="88900" dir="5400000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id-ID" sz="6000"/>
              </a:p>
            </p:txBody>
          </p:sp>
          <p:sp>
            <p:nvSpPr>
              <p:cNvPr id="50" name="Rectangle 54">
                <a:extLst>
                  <a:ext uri="{FF2B5EF4-FFF2-40B4-BE49-F238E27FC236}">
                    <a16:creationId xmlns:a16="http://schemas.microsoft.com/office/drawing/2014/main" id="{67969E4B-952B-EBFC-55C8-1290C7D69F46}"/>
                  </a:ext>
                </a:extLst>
              </p:cNvPr>
              <p:cNvSpPr/>
              <p:nvPr/>
            </p:nvSpPr>
            <p:spPr>
              <a:xfrm>
                <a:off x="68852" y="2909546"/>
                <a:ext cx="469185" cy="230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>
                    <a:solidFill>
                      <a:schemeClr val="bg1"/>
                    </a:solidFill>
                    <a:cs typeface="Segoe UI" panose="020B0502040204020203" pitchFamily="34" charset="0"/>
                  </a:rPr>
                  <a:t>20xx</a:t>
                </a:r>
                <a:endParaRPr lang="en-US" sz="2400" b="1" dirty="0">
                  <a:solidFill>
                    <a:schemeClr val="bg1"/>
                  </a:solidFill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51" name="Group 3">
            <a:extLst>
              <a:ext uri="{FF2B5EF4-FFF2-40B4-BE49-F238E27FC236}">
                <a16:creationId xmlns:a16="http://schemas.microsoft.com/office/drawing/2014/main" id="{75045AE2-3987-440F-C725-D38C1F91ED14}"/>
              </a:ext>
            </a:extLst>
          </p:cNvPr>
          <p:cNvGrpSpPr/>
          <p:nvPr/>
        </p:nvGrpSpPr>
        <p:grpSpPr>
          <a:xfrm>
            <a:off x="3475980" y="2163974"/>
            <a:ext cx="228100" cy="228100"/>
            <a:chOff x="9311466" y="4052888"/>
            <a:chExt cx="222076" cy="222076"/>
          </a:xfrm>
        </p:grpSpPr>
        <p:sp>
          <p:nvSpPr>
            <p:cNvPr id="52" name="Oval 77">
              <a:extLst>
                <a:ext uri="{FF2B5EF4-FFF2-40B4-BE49-F238E27FC236}">
                  <a16:creationId xmlns:a16="http://schemas.microsoft.com/office/drawing/2014/main" id="{0CDEC82D-047D-8F21-3C4F-AD35B870AB36}"/>
                </a:ext>
              </a:extLst>
            </p:cNvPr>
            <p:cNvSpPr/>
            <p:nvPr/>
          </p:nvSpPr>
          <p:spPr>
            <a:xfrm>
              <a:off x="9337348" y="4078771"/>
              <a:ext cx="170311" cy="17031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6000"/>
            </a:p>
          </p:txBody>
        </p:sp>
        <p:sp>
          <p:nvSpPr>
            <p:cNvPr id="53" name="Oval 78">
              <a:extLst>
                <a:ext uri="{FF2B5EF4-FFF2-40B4-BE49-F238E27FC236}">
                  <a16:creationId xmlns:a16="http://schemas.microsoft.com/office/drawing/2014/main" id="{568DC090-FE13-8553-78A9-6FE846D5B17A}"/>
                </a:ext>
              </a:extLst>
            </p:cNvPr>
            <p:cNvSpPr/>
            <p:nvPr/>
          </p:nvSpPr>
          <p:spPr>
            <a:xfrm>
              <a:off x="9311466" y="4052888"/>
              <a:ext cx="222076" cy="22207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6000"/>
            </a:p>
          </p:txBody>
        </p:sp>
      </p:grpSp>
      <p:sp>
        <p:nvSpPr>
          <p:cNvPr id="54" name="文本框 53">
            <a:extLst>
              <a:ext uri="{FF2B5EF4-FFF2-40B4-BE49-F238E27FC236}">
                <a16:creationId xmlns:a16="http://schemas.microsoft.com/office/drawing/2014/main" id="{7AA5B93A-B350-F1C6-62E1-F845C380DDDF}"/>
              </a:ext>
            </a:extLst>
          </p:cNvPr>
          <p:cNvSpPr txBox="1"/>
          <p:nvPr/>
        </p:nvSpPr>
        <p:spPr>
          <a:xfrm>
            <a:off x="3737766" y="2398846"/>
            <a:ext cx="2184364" cy="1508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您的内容打在这里，或者通过复制您的文本后，并选择只保留文字</a:t>
            </a:r>
          </a:p>
        </p:txBody>
      </p:sp>
      <p:grpSp>
        <p:nvGrpSpPr>
          <p:cNvPr id="55" name="Group 50">
            <a:extLst>
              <a:ext uri="{FF2B5EF4-FFF2-40B4-BE49-F238E27FC236}">
                <a16:creationId xmlns:a16="http://schemas.microsoft.com/office/drawing/2014/main" id="{A20207E2-F271-69FD-4F30-089F6210BC35}"/>
              </a:ext>
            </a:extLst>
          </p:cNvPr>
          <p:cNvGrpSpPr/>
          <p:nvPr/>
        </p:nvGrpSpPr>
        <p:grpSpPr>
          <a:xfrm>
            <a:off x="6254201" y="2282810"/>
            <a:ext cx="1305302" cy="2292380"/>
            <a:chOff x="1538169" y="4182334"/>
            <a:chExt cx="652651" cy="1146190"/>
          </a:xfrm>
        </p:grpSpPr>
        <p:cxnSp>
          <p:nvCxnSpPr>
            <p:cNvPr id="56" name="Straight Connector 51">
              <a:extLst>
                <a:ext uri="{FF2B5EF4-FFF2-40B4-BE49-F238E27FC236}">
                  <a16:creationId xmlns:a16="http://schemas.microsoft.com/office/drawing/2014/main" id="{33D450CE-B454-5670-444D-5272B83D996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42436" y="4182334"/>
              <a:ext cx="0" cy="1053973"/>
            </a:xfrm>
            <a:prstGeom prst="line">
              <a:avLst/>
            </a:prstGeom>
            <a:solidFill>
              <a:schemeClr val="accent5"/>
            </a:solidFill>
            <a:ln w="19050">
              <a:solidFill>
                <a:schemeClr val="accent1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Group 52">
              <a:extLst>
                <a:ext uri="{FF2B5EF4-FFF2-40B4-BE49-F238E27FC236}">
                  <a16:creationId xmlns:a16="http://schemas.microsoft.com/office/drawing/2014/main" id="{5CFF9326-12FA-851C-45DA-48FD7B6D22BF}"/>
                </a:ext>
              </a:extLst>
            </p:cNvPr>
            <p:cNvGrpSpPr/>
            <p:nvPr/>
          </p:nvGrpSpPr>
          <p:grpSpPr>
            <a:xfrm>
              <a:off x="1538169" y="5022275"/>
              <a:ext cx="652651" cy="306249"/>
              <a:chOff x="-9283" y="2861680"/>
              <a:chExt cx="652651" cy="306249"/>
            </a:xfrm>
          </p:grpSpPr>
          <p:sp>
            <p:nvSpPr>
              <p:cNvPr id="58" name="Rectangle: Top Corners Rounded 53">
                <a:extLst>
                  <a:ext uri="{FF2B5EF4-FFF2-40B4-BE49-F238E27FC236}">
                    <a16:creationId xmlns:a16="http://schemas.microsoft.com/office/drawing/2014/main" id="{5F2C174B-779D-E9B5-456E-F3CEAF1C735A}"/>
                  </a:ext>
                </a:extLst>
              </p:cNvPr>
              <p:cNvSpPr/>
              <p:nvPr/>
            </p:nvSpPr>
            <p:spPr>
              <a:xfrm rot="5400000">
                <a:off x="163918" y="2688479"/>
                <a:ext cx="306249" cy="65265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>
                <a:outerShdw blurRad="177800" dist="88900" dir="5400000" rotWithShape="0">
                  <a:schemeClr val="accent1">
                    <a:lumMod val="75000"/>
                    <a:alpha val="2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id-ID" sz="6000"/>
              </a:p>
            </p:txBody>
          </p:sp>
          <p:sp>
            <p:nvSpPr>
              <p:cNvPr id="59" name="Rectangle 54">
                <a:extLst>
                  <a:ext uri="{FF2B5EF4-FFF2-40B4-BE49-F238E27FC236}">
                    <a16:creationId xmlns:a16="http://schemas.microsoft.com/office/drawing/2014/main" id="{347D6D22-6FAD-BBD2-7291-5A8E1102BC39}"/>
                  </a:ext>
                </a:extLst>
              </p:cNvPr>
              <p:cNvSpPr/>
              <p:nvPr/>
            </p:nvSpPr>
            <p:spPr>
              <a:xfrm>
                <a:off x="68852" y="2909546"/>
                <a:ext cx="469185" cy="230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>
                    <a:solidFill>
                      <a:schemeClr val="bg1"/>
                    </a:solidFill>
                    <a:cs typeface="Segoe UI" panose="020B0502040204020203" pitchFamily="34" charset="0"/>
                  </a:rPr>
                  <a:t>20xx</a:t>
                </a:r>
                <a:endParaRPr lang="en-US" sz="2400" b="1" dirty="0">
                  <a:solidFill>
                    <a:schemeClr val="bg1"/>
                  </a:solidFill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60" name="Group 3">
            <a:extLst>
              <a:ext uri="{FF2B5EF4-FFF2-40B4-BE49-F238E27FC236}">
                <a16:creationId xmlns:a16="http://schemas.microsoft.com/office/drawing/2014/main" id="{F95B3E70-9F95-2BA7-AC44-1D2263EA3EF7}"/>
              </a:ext>
            </a:extLst>
          </p:cNvPr>
          <p:cNvGrpSpPr/>
          <p:nvPr/>
        </p:nvGrpSpPr>
        <p:grpSpPr>
          <a:xfrm>
            <a:off x="6148685" y="2163974"/>
            <a:ext cx="228100" cy="228100"/>
            <a:chOff x="9311466" y="4052888"/>
            <a:chExt cx="222076" cy="222076"/>
          </a:xfrm>
        </p:grpSpPr>
        <p:sp>
          <p:nvSpPr>
            <p:cNvPr id="61" name="Oval 77">
              <a:extLst>
                <a:ext uri="{FF2B5EF4-FFF2-40B4-BE49-F238E27FC236}">
                  <a16:creationId xmlns:a16="http://schemas.microsoft.com/office/drawing/2014/main" id="{C93262F3-993B-F32D-90E9-18E0DF295B7F}"/>
                </a:ext>
              </a:extLst>
            </p:cNvPr>
            <p:cNvSpPr/>
            <p:nvPr/>
          </p:nvSpPr>
          <p:spPr>
            <a:xfrm>
              <a:off x="9337348" y="4078771"/>
              <a:ext cx="170311" cy="17031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6000"/>
            </a:p>
          </p:txBody>
        </p:sp>
        <p:sp>
          <p:nvSpPr>
            <p:cNvPr id="62" name="Oval 78">
              <a:extLst>
                <a:ext uri="{FF2B5EF4-FFF2-40B4-BE49-F238E27FC236}">
                  <a16:creationId xmlns:a16="http://schemas.microsoft.com/office/drawing/2014/main" id="{901DD813-A163-7C43-A84C-6E310B2112CF}"/>
                </a:ext>
              </a:extLst>
            </p:cNvPr>
            <p:cNvSpPr/>
            <p:nvPr/>
          </p:nvSpPr>
          <p:spPr>
            <a:xfrm>
              <a:off x="9311466" y="4052888"/>
              <a:ext cx="222076" cy="222076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6000"/>
            </a:p>
          </p:txBody>
        </p:sp>
      </p:grpSp>
      <p:sp>
        <p:nvSpPr>
          <p:cNvPr id="63" name="文本框 62">
            <a:extLst>
              <a:ext uri="{FF2B5EF4-FFF2-40B4-BE49-F238E27FC236}">
                <a16:creationId xmlns:a16="http://schemas.microsoft.com/office/drawing/2014/main" id="{2821537E-2AF5-A7A9-CE95-1584AADB1DFF}"/>
              </a:ext>
            </a:extLst>
          </p:cNvPr>
          <p:cNvSpPr txBox="1"/>
          <p:nvPr/>
        </p:nvSpPr>
        <p:spPr>
          <a:xfrm>
            <a:off x="6410471" y="2398846"/>
            <a:ext cx="2184364" cy="1508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您的内容打在这里，或者通过复制您的文本后，并选择只保留文字</a:t>
            </a:r>
          </a:p>
        </p:txBody>
      </p:sp>
      <p:grpSp>
        <p:nvGrpSpPr>
          <p:cNvPr id="64" name="Group 50">
            <a:extLst>
              <a:ext uri="{FF2B5EF4-FFF2-40B4-BE49-F238E27FC236}">
                <a16:creationId xmlns:a16="http://schemas.microsoft.com/office/drawing/2014/main" id="{0AD90917-694F-4671-FB55-5181123CF72E}"/>
              </a:ext>
            </a:extLst>
          </p:cNvPr>
          <p:cNvGrpSpPr/>
          <p:nvPr/>
        </p:nvGrpSpPr>
        <p:grpSpPr>
          <a:xfrm>
            <a:off x="8926906" y="2282810"/>
            <a:ext cx="1305302" cy="2292380"/>
            <a:chOff x="1538169" y="4182334"/>
            <a:chExt cx="652651" cy="1146190"/>
          </a:xfrm>
        </p:grpSpPr>
        <p:cxnSp>
          <p:nvCxnSpPr>
            <p:cNvPr id="65" name="Straight Connector 51">
              <a:extLst>
                <a:ext uri="{FF2B5EF4-FFF2-40B4-BE49-F238E27FC236}">
                  <a16:creationId xmlns:a16="http://schemas.microsoft.com/office/drawing/2014/main" id="{02C6147F-B009-8F9C-8EF5-DF3EA61D1508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542436" y="4182334"/>
              <a:ext cx="0" cy="1053973"/>
            </a:xfrm>
            <a:prstGeom prst="line">
              <a:avLst/>
            </a:prstGeom>
            <a:solidFill>
              <a:schemeClr val="accent5"/>
            </a:solidFill>
            <a:ln w="19050">
              <a:solidFill>
                <a:schemeClr val="accent2"/>
              </a:solidFill>
              <a:headEnd type="none" w="lg" len="lg"/>
              <a:tailEnd type="oval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52">
              <a:extLst>
                <a:ext uri="{FF2B5EF4-FFF2-40B4-BE49-F238E27FC236}">
                  <a16:creationId xmlns:a16="http://schemas.microsoft.com/office/drawing/2014/main" id="{19FE7862-DCE6-2B56-526D-B4C7B3FDB8C8}"/>
                </a:ext>
              </a:extLst>
            </p:cNvPr>
            <p:cNvGrpSpPr/>
            <p:nvPr/>
          </p:nvGrpSpPr>
          <p:grpSpPr>
            <a:xfrm>
              <a:off x="1538169" y="5022275"/>
              <a:ext cx="652651" cy="306249"/>
              <a:chOff x="-9283" y="2861680"/>
              <a:chExt cx="652651" cy="306249"/>
            </a:xfrm>
          </p:grpSpPr>
          <p:sp>
            <p:nvSpPr>
              <p:cNvPr id="67" name="Rectangle: Top Corners Rounded 53">
                <a:extLst>
                  <a:ext uri="{FF2B5EF4-FFF2-40B4-BE49-F238E27FC236}">
                    <a16:creationId xmlns:a16="http://schemas.microsoft.com/office/drawing/2014/main" id="{F16DE766-007D-DA93-B205-695A290BA68D}"/>
                  </a:ext>
                </a:extLst>
              </p:cNvPr>
              <p:cNvSpPr/>
              <p:nvPr/>
            </p:nvSpPr>
            <p:spPr>
              <a:xfrm rot="5400000">
                <a:off x="163918" y="2688479"/>
                <a:ext cx="306249" cy="652651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  <a:effectLst>
                <a:outerShdw blurRad="177800" dist="88900" dir="5400000" rotWithShape="0">
                  <a:schemeClr val="accent2">
                    <a:lumMod val="75000"/>
                    <a:alpha val="25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91440" tIns="45720" rIns="91440" bIns="45720" rtlCol="0" anchor="ctr">
                <a:noAutofit/>
              </a:bodyPr>
              <a:lstStyle/>
              <a:p>
                <a:pPr algn="ctr"/>
                <a:endParaRPr lang="id-ID" sz="6000"/>
              </a:p>
            </p:txBody>
          </p:sp>
          <p:sp>
            <p:nvSpPr>
              <p:cNvPr id="68" name="Rectangle 54">
                <a:extLst>
                  <a:ext uri="{FF2B5EF4-FFF2-40B4-BE49-F238E27FC236}">
                    <a16:creationId xmlns:a16="http://schemas.microsoft.com/office/drawing/2014/main" id="{4660F0DD-DD11-9F76-BB29-0B7C376BA6DA}"/>
                  </a:ext>
                </a:extLst>
              </p:cNvPr>
              <p:cNvSpPr/>
              <p:nvPr/>
            </p:nvSpPr>
            <p:spPr>
              <a:xfrm>
                <a:off x="68852" y="2909546"/>
                <a:ext cx="469185" cy="23083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b="1">
                    <a:solidFill>
                      <a:schemeClr val="bg1"/>
                    </a:solidFill>
                    <a:cs typeface="Segoe UI" panose="020B0502040204020203" pitchFamily="34" charset="0"/>
                  </a:rPr>
                  <a:t>20xx</a:t>
                </a:r>
                <a:endParaRPr lang="en-US" sz="2400" b="1" dirty="0">
                  <a:solidFill>
                    <a:schemeClr val="bg1"/>
                  </a:solidFill>
                  <a:cs typeface="Segoe UI" panose="020B0502040204020203" pitchFamily="34" charset="0"/>
                </a:endParaRPr>
              </a:p>
            </p:txBody>
          </p:sp>
        </p:grpSp>
      </p:grpSp>
      <p:grpSp>
        <p:nvGrpSpPr>
          <p:cNvPr id="69" name="Group 3">
            <a:extLst>
              <a:ext uri="{FF2B5EF4-FFF2-40B4-BE49-F238E27FC236}">
                <a16:creationId xmlns:a16="http://schemas.microsoft.com/office/drawing/2014/main" id="{ED58758B-03F8-A1AF-1996-4022DBA49A4B}"/>
              </a:ext>
            </a:extLst>
          </p:cNvPr>
          <p:cNvGrpSpPr/>
          <p:nvPr/>
        </p:nvGrpSpPr>
        <p:grpSpPr>
          <a:xfrm>
            <a:off x="8821390" y="2163974"/>
            <a:ext cx="228100" cy="228100"/>
            <a:chOff x="9311466" y="4052888"/>
            <a:chExt cx="222076" cy="222076"/>
          </a:xfrm>
        </p:grpSpPr>
        <p:sp>
          <p:nvSpPr>
            <p:cNvPr id="70" name="Oval 77">
              <a:extLst>
                <a:ext uri="{FF2B5EF4-FFF2-40B4-BE49-F238E27FC236}">
                  <a16:creationId xmlns:a16="http://schemas.microsoft.com/office/drawing/2014/main" id="{596DE31D-7641-AD64-40F0-B79C86626D55}"/>
                </a:ext>
              </a:extLst>
            </p:cNvPr>
            <p:cNvSpPr/>
            <p:nvPr/>
          </p:nvSpPr>
          <p:spPr>
            <a:xfrm>
              <a:off x="9337348" y="4078771"/>
              <a:ext cx="170311" cy="17031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6000"/>
            </a:p>
          </p:txBody>
        </p:sp>
        <p:sp>
          <p:nvSpPr>
            <p:cNvPr id="71" name="Oval 78">
              <a:extLst>
                <a:ext uri="{FF2B5EF4-FFF2-40B4-BE49-F238E27FC236}">
                  <a16:creationId xmlns:a16="http://schemas.microsoft.com/office/drawing/2014/main" id="{3A94DCCF-B247-3198-F041-7F8612BF8111}"/>
                </a:ext>
              </a:extLst>
            </p:cNvPr>
            <p:cNvSpPr/>
            <p:nvPr/>
          </p:nvSpPr>
          <p:spPr>
            <a:xfrm>
              <a:off x="9311466" y="4052888"/>
              <a:ext cx="222076" cy="222076"/>
            </a:xfrm>
            <a:prstGeom prst="ellipse">
              <a:avLst/>
            </a:pr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6000"/>
            </a:p>
          </p:txBody>
        </p: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72F02AEF-B7A5-C86C-E64D-1EACADA464F4}"/>
              </a:ext>
            </a:extLst>
          </p:cNvPr>
          <p:cNvSpPr txBox="1"/>
          <p:nvPr/>
        </p:nvSpPr>
        <p:spPr>
          <a:xfrm>
            <a:off x="9083176" y="2398846"/>
            <a:ext cx="2184364" cy="15087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您的内容打在这里，或者通过复制您的文本后，并选择只保留文字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AAB9529E-B36A-4C86-E452-3BD57736646F}"/>
              </a:ext>
            </a:extLst>
          </p:cNvPr>
          <p:cNvSpPr txBox="1"/>
          <p:nvPr/>
        </p:nvSpPr>
        <p:spPr>
          <a:xfrm>
            <a:off x="803275" y="505791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  <a:sym typeface="HarmonyOS Sans SC Black" panose="00000A00000000000000" pitchFamily="2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1465091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FF7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建筑的高楼&#10;&#10;描述已自动生成">
            <a:extLst>
              <a:ext uri="{FF2B5EF4-FFF2-40B4-BE49-F238E27FC236}">
                <a16:creationId xmlns:a16="http://schemas.microsoft.com/office/drawing/2014/main" id="{CEC533A6-3771-4D39-8CE4-5A236E01717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54" r="13500" b="46163"/>
          <a:stretch/>
        </p:blipFill>
        <p:spPr>
          <a:xfrm>
            <a:off x="-1" y="-52601"/>
            <a:ext cx="12235543" cy="6910601"/>
          </a:xfrm>
          <a:prstGeom prst="rect">
            <a:avLst/>
          </a:prstGeom>
        </p:spPr>
      </p:pic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C2DB0CDB-48D6-4484-81A9-EBA12BF5AAE4}"/>
              </a:ext>
            </a:extLst>
          </p:cNvPr>
          <p:cNvSpPr/>
          <p:nvPr/>
        </p:nvSpPr>
        <p:spPr>
          <a:xfrm>
            <a:off x="172077" y="-2384004"/>
            <a:ext cx="1477344" cy="27766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E60C0BE9-78B3-4220-9C55-D311F2474965}"/>
              </a:ext>
            </a:extLst>
          </p:cNvPr>
          <p:cNvSpPr>
            <a:spLocks/>
          </p:cNvSpPr>
          <p:nvPr/>
        </p:nvSpPr>
        <p:spPr>
          <a:xfrm>
            <a:off x="781512" y="1919300"/>
            <a:ext cx="5083430" cy="4399686"/>
          </a:xfrm>
          <a:prstGeom prst="roundRect">
            <a:avLst>
              <a:gd name="adj" fmla="val 32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4ED60D89-74DE-4E66-9397-545349B091AF}"/>
              </a:ext>
            </a:extLst>
          </p:cNvPr>
          <p:cNvSpPr/>
          <p:nvPr/>
        </p:nvSpPr>
        <p:spPr>
          <a:xfrm rot="16200000">
            <a:off x="2980682" y="676519"/>
            <a:ext cx="643354" cy="2406734"/>
          </a:xfrm>
          <a:prstGeom prst="roundRect">
            <a:avLst>
              <a:gd name="adj" fmla="val 50000"/>
            </a:avLst>
          </a:prstGeom>
          <a:gradFill>
            <a:gsLst>
              <a:gs pos="52000">
                <a:schemeClr val="accent1">
                  <a:lumMod val="75000"/>
                </a:schemeClr>
              </a:gs>
              <a:gs pos="0">
                <a:schemeClr val="accent1"/>
              </a:gs>
            </a:gsLst>
            <a:lin ang="5400000" scaled="0"/>
          </a:gradFill>
          <a:ln>
            <a:noFill/>
          </a:ln>
          <a:effectLst>
            <a:outerShdw blurRad="177800" dist="88900" dir="5400000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0E89737-BD00-496B-AE32-D0D94B4A2260}"/>
              </a:ext>
            </a:extLst>
          </p:cNvPr>
          <p:cNvSpPr txBox="1"/>
          <p:nvPr/>
        </p:nvSpPr>
        <p:spPr>
          <a:xfrm>
            <a:off x="2098992" y="1649054"/>
            <a:ext cx="2457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点击输入标题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084275D6-95A4-4096-AC59-AF196C7B09FA}"/>
              </a:ext>
            </a:extLst>
          </p:cNvPr>
          <p:cNvSpPr txBox="1"/>
          <p:nvPr/>
        </p:nvSpPr>
        <p:spPr>
          <a:xfrm>
            <a:off x="1526856" y="2854373"/>
            <a:ext cx="36406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>
                <a:solidFill>
                  <a:schemeClr val="accent1"/>
                </a:solidFill>
              </a:rPr>
              <a:t>您的内容打在这里，或者通过复制您的文本后，并选择只保留文字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E6FCEB49-EC37-4BAE-AF58-C6A56D5EA0B0}"/>
              </a:ext>
            </a:extLst>
          </p:cNvPr>
          <p:cNvSpPr/>
          <p:nvPr/>
        </p:nvSpPr>
        <p:spPr>
          <a:xfrm>
            <a:off x="890267" y="4582304"/>
            <a:ext cx="1398024" cy="619057"/>
          </a:xfrm>
          <a:prstGeom prst="roundRect">
            <a:avLst>
              <a:gd name="adj" fmla="val 50000"/>
            </a:avLst>
          </a:prstGeom>
          <a:solidFill>
            <a:srgbClr val="58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/>
              <a:t>您的内容打在这里</a:t>
            </a:r>
            <a:endParaRPr lang="zh-CN" altLang="en-US" sz="1400" dirty="0"/>
          </a:p>
        </p:txBody>
      </p:sp>
      <p:sp>
        <p:nvSpPr>
          <p:cNvPr id="4" name="左大括号 3">
            <a:extLst>
              <a:ext uri="{FF2B5EF4-FFF2-40B4-BE49-F238E27FC236}">
                <a16:creationId xmlns:a16="http://schemas.microsoft.com/office/drawing/2014/main" id="{307269D2-54DF-4F63-9F99-3254E7F68077}"/>
              </a:ext>
            </a:extLst>
          </p:cNvPr>
          <p:cNvSpPr/>
          <p:nvPr/>
        </p:nvSpPr>
        <p:spPr>
          <a:xfrm rot="5400000" flipV="1">
            <a:off x="3092824" y="2441126"/>
            <a:ext cx="555080" cy="3378965"/>
          </a:xfrm>
          <a:prstGeom prst="leftBrace">
            <a:avLst>
              <a:gd name="adj1" fmla="val 18196"/>
              <a:gd name="adj2" fmla="val 49577"/>
            </a:avLst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BCD4C58F-0CFE-4FC7-8826-3A80A045BDED}"/>
              </a:ext>
            </a:extLst>
          </p:cNvPr>
          <p:cNvSpPr/>
          <p:nvPr/>
        </p:nvSpPr>
        <p:spPr>
          <a:xfrm>
            <a:off x="1241678" y="2744257"/>
            <a:ext cx="4311941" cy="79138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矩形: 圆角 73">
            <a:extLst>
              <a:ext uri="{FF2B5EF4-FFF2-40B4-BE49-F238E27FC236}">
                <a16:creationId xmlns:a16="http://schemas.microsoft.com/office/drawing/2014/main" id="{44D51B9A-DCEE-40D8-A838-84563721B7B2}"/>
              </a:ext>
            </a:extLst>
          </p:cNvPr>
          <p:cNvSpPr/>
          <p:nvPr/>
        </p:nvSpPr>
        <p:spPr>
          <a:xfrm rot="5400000">
            <a:off x="3153870" y="5222454"/>
            <a:ext cx="45719" cy="21554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A51588DD-FE57-45E1-BA5B-8FF079F01E1A}"/>
              </a:ext>
            </a:extLst>
          </p:cNvPr>
          <p:cNvSpPr>
            <a:spLocks/>
          </p:cNvSpPr>
          <p:nvPr/>
        </p:nvSpPr>
        <p:spPr>
          <a:xfrm>
            <a:off x="6305295" y="1906522"/>
            <a:ext cx="5083430" cy="4399686"/>
          </a:xfrm>
          <a:prstGeom prst="roundRect">
            <a:avLst>
              <a:gd name="adj" fmla="val 32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4B8900A2-F853-831F-43D9-68C9D1E53367}"/>
              </a:ext>
            </a:extLst>
          </p:cNvPr>
          <p:cNvSpPr/>
          <p:nvPr/>
        </p:nvSpPr>
        <p:spPr>
          <a:xfrm rot="16200000">
            <a:off x="8453728" y="676519"/>
            <a:ext cx="643354" cy="2406734"/>
          </a:xfrm>
          <a:prstGeom prst="roundRect">
            <a:avLst>
              <a:gd name="adj" fmla="val 50000"/>
            </a:avLst>
          </a:prstGeom>
          <a:gradFill>
            <a:gsLst>
              <a:gs pos="100000">
                <a:schemeClr val="accent2"/>
              </a:gs>
              <a:gs pos="52000">
                <a:schemeClr val="accent2">
                  <a:lumMod val="75000"/>
                </a:schemeClr>
              </a:gs>
            </a:gsLst>
            <a:lin ang="5400000" scaled="0"/>
          </a:gradFill>
          <a:ln>
            <a:noFill/>
          </a:ln>
          <a:effectLst>
            <a:outerShdw blurRad="177800" dist="88900" dir="5400000" rotWithShape="0">
              <a:schemeClr val="accent2">
                <a:lumMod val="75000"/>
                <a:alpha val="2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F7570B47-8C26-E8BC-BCEA-8342A85EB504}"/>
              </a:ext>
            </a:extLst>
          </p:cNvPr>
          <p:cNvSpPr txBox="1"/>
          <p:nvPr/>
        </p:nvSpPr>
        <p:spPr>
          <a:xfrm>
            <a:off x="7620466" y="1649054"/>
            <a:ext cx="2457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点击输入标题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77B3B97-2A8C-2C4C-202F-10FBE607379A}"/>
              </a:ext>
            </a:extLst>
          </p:cNvPr>
          <p:cNvSpPr txBox="1"/>
          <p:nvPr/>
        </p:nvSpPr>
        <p:spPr>
          <a:xfrm>
            <a:off x="7048330" y="2854373"/>
            <a:ext cx="36406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kumimoji="0" sz="1600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r>
              <a:rPr lang="zh-CN" altLang="en-US">
                <a:solidFill>
                  <a:schemeClr val="accent2"/>
                </a:solidFill>
              </a:rPr>
              <a:t>您的内容打在这里，或者通过复制您的文本后，并选择只保留文字</a:t>
            </a:r>
          </a:p>
        </p:txBody>
      </p:sp>
      <p:sp>
        <p:nvSpPr>
          <p:cNvPr id="60" name="左大括号 59">
            <a:extLst>
              <a:ext uri="{FF2B5EF4-FFF2-40B4-BE49-F238E27FC236}">
                <a16:creationId xmlns:a16="http://schemas.microsoft.com/office/drawing/2014/main" id="{28B69667-624C-4403-16BE-CC6DFA5B75C9}"/>
              </a:ext>
            </a:extLst>
          </p:cNvPr>
          <p:cNvSpPr/>
          <p:nvPr/>
        </p:nvSpPr>
        <p:spPr>
          <a:xfrm rot="5400000" flipV="1">
            <a:off x="8591091" y="2441126"/>
            <a:ext cx="555080" cy="3378965"/>
          </a:xfrm>
          <a:prstGeom prst="leftBrace">
            <a:avLst>
              <a:gd name="adj1" fmla="val 18196"/>
              <a:gd name="adj2" fmla="val 49577"/>
            </a:avLst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3" name="矩形: 圆角 62">
            <a:extLst>
              <a:ext uri="{FF2B5EF4-FFF2-40B4-BE49-F238E27FC236}">
                <a16:creationId xmlns:a16="http://schemas.microsoft.com/office/drawing/2014/main" id="{E2283376-93D9-3456-6C9E-E065DD86FEA2}"/>
              </a:ext>
            </a:extLst>
          </p:cNvPr>
          <p:cNvSpPr/>
          <p:nvPr/>
        </p:nvSpPr>
        <p:spPr>
          <a:xfrm>
            <a:off x="6714724" y="2744257"/>
            <a:ext cx="4311941" cy="791382"/>
          </a:xfrm>
          <a:prstGeom prst="roundRect">
            <a:avLst>
              <a:gd name="adj" fmla="val 50000"/>
            </a:avLst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: 圆角 64">
            <a:extLst>
              <a:ext uri="{FF2B5EF4-FFF2-40B4-BE49-F238E27FC236}">
                <a16:creationId xmlns:a16="http://schemas.microsoft.com/office/drawing/2014/main" id="{575A46E8-7BF7-0573-EA13-AFEFCDDFE4D6}"/>
              </a:ext>
            </a:extLst>
          </p:cNvPr>
          <p:cNvSpPr/>
          <p:nvPr/>
        </p:nvSpPr>
        <p:spPr>
          <a:xfrm rot="5400000">
            <a:off x="8626916" y="5222454"/>
            <a:ext cx="45719" cy="215547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D36510B5-2D4C-87EC-A525-A590B70372B4}"/>
              </a:ext>
            </a:extLst>
          </p:cNvPr>
          <p:cNvSpPr txBox="1"/>
          <p:nvPr/>
        </p:nvSpPr>
        <p:spPr>
          <a:xfrm>
            <a:off x="803275" y="505791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  <a:sym typeface="HarmonyOS Sans SC Black" panose="00000A00000000000000" pitchFamily="2" charset="-122"/>
              </a:rPr>
              <a:t>点击输入标题</a:t>
            </a:r>
          </a:p>
        </p:txBody>
      </p:sp>
      <p:sp>
        <p:nvSpPr>
          <p:cNvPr id="71" name="矩形: 圆角 70">
            <a:extLst>
              <a:ext uri="{FF2B5EF4-FFF2-40B4-BE49-F238E27FC236}">
                <a16:creationId xmlns:a16="http://schemas.microsoft.com/office/drawing/2014/main" id="{9556FDB3-6D34-6DE5-72D2-A6CC78A62945}"/>
              </a:ext>
            </a:extLst>
          </p:cNvPr>
          <p:cNvSpPr/>
          <p:nvPr/>
        </p:nvSpPr>
        <p:spPr>
          <a:xfrm>
            <a:off x="2628738" y="4582304"/>
            <a:ext cx="1398024" cy="619057"/>
          </a:xfrm>
          <a:prstGeom prst="roundRect">
            <a:avLst>
              <a:gd name="adj" fmla="val 50000"/>
            </a:avLst>
          </a:prstGeom>
          <a:solidFill>
            <a:srgbClr val="58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/>
              <a:t>您的内容打在这里</a:t>
            </a:r>
            <a:endParaRPr lang="zh-CN" altLang="en-US" sz="1400" dirty="0"/>
          </a:p>
        </p:txBody>
      </p:sp>
      <p:sp>
        <p:nvSpPr>
          <p:cNvPr id="72" name="矩形: 圆角 71">
            <a:extLst>
              <a:ext uri="{FF2B5EF4-FFF2-40B4-BE49-F238E27FC236}">
                <a16:creationId xmlns:a16="http://schemas.microsoft.com/office/drawing/2014/main" id="{615A6B14-9CFC-3AFE-8593-E99D6E4BF697}"/>
              </a:ext>
            </a:extLst>
          </p:cNvPr>
          <p:cNvSpPr/>
          <p:nvPr/>
        </p:nvSpPr>
        <p:spPr>
          <a:xfrm>
            <a:off x="4366476" y="4582304"/>
            <a:ext cx="1398024" cy="619057"/>
          </a:xfrm>
          <a:prstGeom prst="roundRect">
            <a:avLst>
              <a:gd name="adj" fmla="val 50000"/>
            </a:avLst>
          </a:prstGeom>
          <a:solidFill>
            <a:srgbClr val="586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/>
              <a:t>您的内容打在这里</a:t>
            </a:r>
            <a:endParaRPr lang="zh-CN" altLang="en-US" sz="1400" dirty="0"/>
          </a:p>
        </p:txBody>
      </p:sp>
      <p:sp>
        <p:nvSpPr>
          <p:cNvPr id="73" name="矩形: 圆角 72">
            <a:extLst>
              <a:ext uri="{FF2B5EF4-FFF2-40B4-BE49-F238E27FC236}">
                <a16:creationId xmlns:a16="http://schemas.microsoft.com/office/drawing/2014/main" id="{BFC179B2-FA94-0B6E-1EB9-DD2F8885EF9D}"/>
              </a:ext>
            </a:extLst>
          </p:cNvPr>
          <p:cNvSpPr/>
          <p:nvPr/>
        </p:nvSpPr>
        <p:spPr>
          <a:xfrm>
            <a:off x="6524743" y="4582304"/>
            <a:ext cx="1398024" cy="619057"/>
          </a:xfrm>
          <a:prstGeom prst="roundRect">
            <a:avLst>
              <a:gd name="adj" fmla="val 50000"/>
            </a:avLst>
          </a:prstGeom>
          <a:solidFill>
            <a:srgbClr val="458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/>
              <a:t>您的内容打在这里</a:t>
            </a:r>
            <a:endParaRPr lang="zh-CN" altLang="en-US" sz="1400" dirty="0"/>
          </a:p>
        </p:txBody>
      </p:sp>
      <p:sp>
        <p:nvSpPr>
          <p:cNvPr id="76" name="矩形: 圆角 75">
            <a:extLst>
              <a:ext uri="{FF2B5EF4-FFF2-40B4-BE49-F238E27FC236}">
                <a16:creationId xmlns:a16="http://schemas.microsoft.com/office/drawing/2014/main" id="{6E7D82B7-90AC-CB06-6C86-898D8BD3DFA1}"/>
              </a:ext>
            </a:extLst>
          </p:cNvPr>
          <p:cNvSpPr/>
          <p:nvPr/>
        </p:nvSpPr>
        <p:spPr>
          <a:xfrm>
            <a:off x="8185379" y="4582304"/>
            <a:ext cx="1398024" cy="619057"/>
          </a:xfrm>
          <a:prstGeom prst="roundRect">
            <a:avLst>
              <a:gd name="adj" fmla="val 50000"/>
            </a:avLst>
          </a:prstGeom>
          <a:solidFill>
            <a:srgbClr val="458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/>
              <a:t>您的内容打在这里</a:t>
            </a:r>
            <a:endParaRPr lang="zh-CN" altLang="en-US" sz="1400" dirty="0"/>
          </a:p>
        </p:txBody>
      </p:sp>
      <p:sp>
        <p:nvSpPr>
          <p:cNvPr id="77" name="矩形: 圆角 76">
            <a:extLst>
              <a:ext uri="{FF2B5EF4-FFF2-40B4-BE49-F238E27FC236}">
                <a16:creationId xmlns:a16="http://schemas.microsoft.com/office/drawing/2014/main" id="{F9834629-AF34-F7A3-00B3-543443E7274B}"/>
              </a:ext>
            </a:extLst>
          </p:cNvPr>
          <p:cNvSpPr/>
          <p:nvPr/>
        </p:nvSpPr>
        <p:spPr>
          <a:xfrm>
            <a:off x="9903709" y="4582304"/>
            <a:ext cx="1398024" cy="619057"/>
          </a:xfrm>
          <a:prstGeom prst="roundRect">
            <a:avLst>
              <a:gd name="adj" fmla="val 50000"/>
            </a:avLst>
          </a:prstGeom>
          <a:solidFill>
            <a:srgbClr val="458A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/>
              <a:t>您的内容打在这里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1272928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DEFF7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 descr="建筑的高楼&#10;&#10;描述已自动生成">
            <a:extLst>
              <a:ext uri="{FF2B5EF4-FFF2-40B4-BE49-F238E27FC236}">
                <a16:creationId xmlns:a16="http://schemas.microsoft.com/office/drawing/2014/main" id="{D4195AE6-8437-491C-940E-D1D3F80D9E8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99" b="27068"/>
          <a:stretch/>
        </p:blipFill>
        <p:spPr>
          <a:xfrm>
            <a:off x="-8965" y="-1"/>
            <a:ext cx="12200965" cy="6858001"/>
          </a:xfrm>
          <a:prstGeom prst="rect">
            <a:avLst/>
          </a:prstGeom>
        </p:spPr>
      </p:pic>
      <p:sp>
        <p:nvSpPr>
          <p:cNvPr id="79" name="矩形: 圆角 78">
            <a:extLst>
              <a:ext uri="{FF2B5EF4-FFF2-40B4-BE49-F238E27FC236}">
                <a16:creationId xmlns:a16="http://schemas.microsoft.com/office/drawing/2014/main" id="{C2DB0CDB-48D6-4484-81A9-EBA12BF5AAE4}"/>
              </a:ext>
            </a:extLst>
          </p:cNvPr>
          <p:cNvSpPr/>
          <p:nvPr/>
        </p:nvSpPr>
        <p:spPr>
          <a:xfrm>
            <a:off x="172077" y="-2384004"/>
            <a:ext cx="1477344" cy="27766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D2FC433E-57C7-4E6F-B190-D569355BE657}"/>
              </a:ext>
            </a:extLst>
          </p:cNvPr>
          <p:cNvSpPr txBox="1"/>
          <p:nvPr/>
        </p:nvSpPr>
        <p:spPr>
          <a:xfrm>
            <a:off x="3308825" y="1789063"/>
            <a:ext cx="5541806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sym typeface="HarmonyOS Sans SC Medium" panose="000006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93D0658D-79A0-40E8-91EA-AFC0B77C497F}"/>
              </a:ext>
            </a:extLst>
          </p:cNvPr>
          <p:cNvSpPr/>
          <p:nvPr/>
        </p:nvSpPr>
        <p:spPr>
          <a:xfrm>
            <a:off x="803276" y="1878035"/>
            <a:ext cx="2242608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46" name="矩形: 圆角 45">
            <a:extLst>
              <a:ext uri="{FF2B5EF4-FFF2-40B4-BE49-F238E27FC236}">
                <a16:creationId xmlns:a16="http://schemas.microsoft.com/office/drawing/2014/main" id="{F8E5E0A6-235D-4F26-9C9D-73F04DCD1958}"/>
              </a:ext>
            </a:extLst>
          </p:cNvPr>
          <p:cNvSpPr/>
          <p:nvPr/>
        </p:nvSpPr>
        <p:spPr>
          <a:xfrm>
            <a:off x="803275" y="3016807"/>
            <a:ext cx="2242607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B555B22B-4882-4756-8B55-4C602F9ED286}"/>
              </a:ext>
            </a:extLst>
          </p:cNvPr>
          <p:cNvSpPr/>
          <p:nvPr/>
        </p:nvSpPr>
        <p:spPr>
          <a:xfrm>
            <a:off x="803276" y="4208165"/>
            <a:ext cx="2242606" cy="53411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chemeClr val="accent1"/>
              </a:gs>
              <a:gs pos="0">
                <a:schemeClr val="accent1">
                  <a:lumMod val="7500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177800" dist="88900" dir="5400000" algn="t" rotWithShape="0">
              <a:schemeClr val="accent1">
                <a:lumMod val="75000"/>
                <a:alpha val="28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+mj-ea"/>
                <a:ea typeface="+mj-ea"/>
              </a:rPr>
              <a:t>点击输入标题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273D5E0-83F5-496A-10A1-9C50B8FB6386}"/>
              </a:ext>
            </a:extLst>
          </p:cNvPr>
          <p:cNvSpPr txBox="1"/>
          <p:nvPr/>
        </p:nvSpPr>
        <p:spPr>
          <a:xfrm>
            <a:off x="3308825" y="2927835"/>
            <a:ext cx="5541806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sym typeface="HarmonyOS Sans SC Medium" panose="000006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61CB5265-1603-C17D-32D5-5C187B57DFDE}"/>
              </a:ext>
            </a:extLst>
          </p:cNvPr>
          <p:cNvSpPr txBox="1"/>
          <p:nvPr/>
        </p:nvSpPr>
        <p:spPr>
          <a:xfrm>
            <a:off x="3308825" y="4090375"/>
            <a:ext cx="5541806" cy="712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n-ea"/>
                <a:sym typeface="HarmonyOS Sans SC Medium" panose="00000600000000000000" pitchFamily="2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BA0B575-B744-2EFB-A93D-AE4BD986C528}"/>
              </a:ext>
            </a:extLst>
          </p:cNvPr>
          <p:cNvSpPr txBox="1"/>
          <p:nvPr/>
        </p:nvSpPr>
        <p:spPr>
          <a:xfrm>
            <a:off x="803275" y="505791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  <a:sym typeface="HarmonyOS Sans SC Black" panose="00000A00000000000000" pitchFamily="2" charset="-122"/>
              </a:rPr>
              <a:t>点击输入标题</a:t>
            </a:r>
          </a:p>
        </p:txBody>
      </p:sp>
    </p:spTree>
    <p:extLst>
      <p:ext uri="{BB962C8B-B14F-4D97-AF65-F5344CB8AC3E}">
        <p14:creationId xmlns:p14="http://schemas.microsoft.com/office/powerpoint/2010/main" val="2854592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矩形: 圆角 33">
            <a:extLst>
              <a:ext uri="{FF2B5EF4-FFF2-40B4-BE49-F238E27FC236}">
                <a16:creationId xmlns:a16="http://schemas.microsoft.com/office/drawing/2014/main" id="{60BF0A0D-4A5B-BA88-3686-3A997353D107}"/>
              </a:ext>
            </a:extLst>
          </p:cNvPr>
          <p:cNvSpPr>
            <a:spLocks/>
          </p:cNvSpPr>
          <p:nvPr/>
        </p:nvSpPr>
        <p:spPr>
          <a:xfrm>
            <a:off x="5705758" y="1879014"/>
            <a:ext cx="5624234" cy="4159465"/>
          </a:xfrm>
          <a:prstGeom prst="roundRect">
            <a:avLst>
              <a:gd name="adj" fmla="val 32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00F80712-22EC-1997-791A-68154562581C}"/>
              </a:ext>
            </a:extLst>
          </p:cNvPr>
          <p:cNvSpPr/>
          <p:nvPr/>
        </p:nvSpPr>
        <p:spPr>
          <a:xfrm>
            <a:off x="172077" y="-2384004"/>
            <a:ext cx="1477344" cy="2776615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1DE5108-5D15-89CD-67E7-BCD43BCF0EFC}"/>
              </a:ext>
            </a:extLst>
          </p:cNvPr>
          <p:cNvSpPr txBox="1"/>
          <p:nvPr/>
        </p:nvSpPr>
        <p:spPr>
          <a:xfrm>
            <a:off x="803275" y="505791"/>
            <a:ext cx="2769989" cy="55399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</a:defRPr>
            </a:lvl1pPr>
          </a:lstStyle>
          <a:p>
            <a:r>
              <a:rPr lang="zh-CN" altLang="en-US" sz="3600">
                <a:latin typeface="+mj-ea"/>
                <a:ea typeface="+mj-ea"/>
                <a:sym typeface="HarmonyOS Sans SC Black" panose="00000A00000000000000" pitchFamily="2" charset="-122"/>
              </a:rPr>
              <a:t>点击输入标题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85C09312-0351-920C-3E86-9F71505926EA}"/>
              </a:ext>
            </a:extLst>
          </p:cNvPr>
          <p:cNvSpPr>
            <a:spLocks/>
          </p:cNvSpPr>
          <p:nvPr/>
        </p:nvSpPr>
        <p:spPr>
          <a:xfrm>
            <a:off x="803275" y="1879014"/>
            <a:ext cx="4369858" cy="1729834"/>
          </a:xfrm>
          <a:prstGeom prst="roundRect">
            <a:avLst>
              <a:gd name="adj" fmla="val 32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064AEC3-9B1E-40FE-D8A9-05A526139A46}"/>
              </a:ext>
            </a:extLst>
          </p:cNvPr>
          <p:cNvGrpSpPr/>
          <p:nvPr/>
        </p:nvGrpSpPr>
        <p:grpSpPr>
          <a:xfrm>
            <a:off x="803275" y="1557338"/>
            <a:ext cx="2457514" cy="643354"/>
            <a:chOff x="2098992" y="1558209"/>
            <a:chExt cx="2457514" cy="643354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88ED7BF1-AE6B-F324-335B-3ABFED105CA3}"/>
                </a:ext>
              </a:extLst>
            </p:cNvPr>
            <p:cNvSpPr/>
            <p:nvPr/>
          </p:nvSpPr>
          <p:spPr>
            <a:xfrm rot="16200000">
              <a:off x="2980682" y="676519"/>
              <a:ext cx="643354" cy="2406734"/>
            </a:xfrm>
            <a:prstGeom prst="roundRect">
              <a:avLst>
                <a:gd name="adj" fmla="val 50000"/>
              </a:avLst>
            </a:prstGeom>
            <a:gradFill>
              <a:gsLst>
                <a:gs pos="52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5400000" scaled="0"/>
            </a:gradFill>
            <a:ln>
              <a:noFill/>
            </a:ln>
            <a:effectLst>
              <a:outerShdw blurRad="177800" dist="88900" dir="5400000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0F705E2-7302-42EA-952B-5DADDDEC3A93}"/>
                </a:ext>
              </a:extLst>
            </p:cNvPr>
            <p:cNvSpPr txBox="1"/>
            <p:nvPr/>
          </p:nvSpPr>
          <p:spPr>
            <a:xfrm>
              <a:off x="2098992" y="1649054"/>
              <a:ext cx="24575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点击输入标题</a:t>
              </a:r>
            </a:p>
          </p:txBody>
        </p:sp>
      </p:grpSp>
      <p:sp>
        <p:nvSpPr>
          <p:cNvPr id="17" name="文本框 16">
            <a:extLst>
              <a:ext uri="{FF2B5EF4-FFF2-40B4-BE49-F238E27FC236}">
                <a16:creationId xmlns:a16="http://schemas.microsoft.com/office/drawing/2014/main" id="{0E9C13C0-31D2-59D3-3B20-ECA364F919F1}"/>
              </a:ext>
            </a:extLst>
          </p:cNvPr>
          <p:cNvSpPr txBox="1"/>
          <p:nvPr/>
        </p:nvSpPr>
        <p:spPr>
          <a:xfrm>
            <a:off x="1023979" y="2411664"/>
            <a:ext cx="3864280" cy="78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您的内容打在这里，或者通过复制您的文本后，并选择只保留文字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D95E2E85-E690-E3A5-D4BA-693C8DBD03E9}"/>
              </a:ext>
            </a:extLst>
          </p:cNvPr>
          <p:cNvSpPr/>
          <p:nvPr/>
        </p:nvSpPr>
        <p:spPr>
          <a:xfrm rot="16200000" flipV="1">
            <a:off x="4341107" y="3154677"/>
            <a:ext cx="72000" cy="86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EB40A7B4-9177-B7EB-B6E2-6A4B9F690814}"/>
              </a:ext>
            </a:extLst>
          </p:cNvPr>
          <p:cNvSpPr>
            <a:spLocks/>
          </p:cNvSpPr>
          <p:nvPr/>
        </p:nvSpPr>
        <p:spPr>
          <a:xfrm>
            <a:off x="803275" y="4294817"/>
            <a:ext cx="4369858" cy="1729834"/>
          </a:xfrm>
          <a:prstGeom prst="roundRect">
            <a:avLst>
              <a:gd name="adj" fmla="val 3289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B748ED0-399E-80B2-ACA7-02778E991CF8}"/>
              </a:ext>
            </a:extLst>
          </p:cNvPr>
          <p:cNvGrpSpPr/>
          <p:nvPr/>
        </p:nvGrpSpPr>
        <p:grpSpPr>
          <a:xfrm>
            <a:off x="803275" y="3973141"/>
            <a:ext cx="2457514" cy="643354"/>
            <a:chOff x="2098992" y="1558209"/>
            <a:chExt cx="2457514" cy="643354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200D93C3-83FE-3588-62B5-5BCC96970C3F}"/>
                </a:ext>
              </a:extLst>
            </p:cNvPr>
            <p:cNvSpPr/>
            <p:nvPr/>
          </p:nvSpPr>
          <p:spPr>
            <a:xfrm rot="16200000">
              <a:off x="2980682" y="676519"/>
              <a:ext cx="643354" cy="2406734"/>
            </a:xfrm>
            <a:prstGeom prst="roundRect">
              <a:avLst>
                <a:gd name="adj" fmla="val 50000"/>
              </a:avLst>
            </a:prstGeom>
            <a:gradFill>
              <a:gsLst>
                <a:gs pos="52000">
                  <a:schemeClr val="accent1">
                    <a:lumMod val="75000"/>
                  </a:schemeClr>
                </a:gs>
                <a:gs pos="0">
                  <a:schemeClr val="accent1"/>
                </a:gs>
              </a:gsLst>
              <a:lin ang="5400000" scaled="0"/>
            </a:gradFill>
            <a:ln>
              <a:noFill/>
            </a:ln>
            <a:effectLst>
              <a:outerShdw blurRad="177800" dist="88900" dir="5400000" rotWithShape="0">
                <a:schemeClr val="accent1">
                  <a:lumMod val="75000"/>
                  <a:alpha val="2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388DC58-E8AD-3729-8D0B-E81985D650FB}"/>
                </a:ext>
              </a:extLst>
            </p:cNvPr>
            <p:cNvSpPr txBox="1"/>
            <p:nvPr/>
          </p:nvSpPr>
          <p:spPr>
            <a:xfrm>
              <a:off x="2098992" y="1649054"/>
              <a:ext cx="2457514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i="0" u="none" strike="noStrike" kern="1200" cap="none" spc="0" normalizeH="0" baseline="0" noProof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点击输入标题</a:t>
              </a:r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741F0050-A1BA-ED60-9A74-6343F9AA2E57}"/>
              </a:ext>
            </a:extLst>
          </p:cNvPr>
          <p:cNvSpPr txBox="1"/>
          <p:nvPr/>
        </p:nvSpPr>
        <p:spPr>
          <a:xfrm>
            <a:off x="1023979" y="4827467"/>
            <a:ext cx="3864280" cy="7885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>
                <a:solidFill>
                  <a:schemeClr val="tx1">
                    <a:lumMod val="85000"/>
                    <a:lumOff val="15000"/>
                  </a:schemeClr>
                </a:solidFill>
              </a:rPr>
              <a:t>您的内容打在这里，或者通过复制您的文本后，并选择只保留文字</a:t>
            </a:r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B49C1596-4A15-748A-C2F3-D46477D1087A}"/>
              </a:ext>
            </a:extLst>
          </p:cNvPr>
          <p:cNvSpPr/>
          <p:nvPr/>
        </p:nvSpPr>
        <p:spPr>
          <a:xfrm rot="16200000" flipV="1">
            <a:off x="4341107" y="5570480"/>
            <a:ext cx="72000" cy="8640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33" name="图表 32">
            <a:extLst>
              <a:ext uri="{FF2B5EF4-FFF2-40B4-BE49-F238E27FC236}">
                <a16:creationId xmlns:a16="http://schemas.microsoft.com/office/drawing/2014/main" id="{866F711A-EB1D-8783-CA33-2494D4EC3D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103093"/>
              </p:ext>
            </p:extLst>
          </p:nvPr>
        </p:nvGraphicFramePr>
        <p:xfrm>
          <a:off x="5867729" y="2155255"/>
          <a:ext cx="5300292" cy="38021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59927163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网   www.51pptmoban.com">
  <a:themeElements>
    <a:clrScheme name="自定义 16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455394"/>
      </a:accent1>
      <a:accent2>
        <a:srgbClr val="458B95"/>
      </a:accent2>
      <a:accent3>
        <a:srgbClr val="768395"/>
      </a:accent3>
      <a:accent4>
        <a:srgbClr val="F5A676"/>
      </a:accent4>
      <a:accent5>
        <a:srgbClr val="5E5CA2"/>
      </a:accent5>
      <a:accent6>
        <a:srgbClr val="768395"/>
      </a:accent6>
      <a:hlink>
        <a:srgbClr val="4276AA"/>
      </a:hlink>
      <a:folHlink>
        <a:srgbClr val="BFBFBF"/>
      </a:folHlink>
    </a:clrScheme>
    <a:fontScheme name="oppo+Manrope3">
      <a:majorFont>
        <a:latin typeface="Manrope3 Bold"/>
        <a:ea typeface="OPPOSans B"/>
        <a:cs typeface=""/>
      </a:majorFont>
      <a:minorFont>
        <a:latin typeface="Manrope3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12631</TotalTime>
  <Words>662</Words>
  <Application>Microsoft Office PowerPoint</Application>
  <PresentationFormat>宽屏</PresentationFormat>
  <Paragraphs>83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Manrope3</vt:lpstr>
      <vt:lpstr>Manrope3 Bold</vt:lpstr>
      <vt:lpstr>OPPOSans B</vt:lpstr>
      <vt:lpstr>OPPOSans H</vt:lpstr>
      <vt:lpstr>OPPOSans R</vt:lpstr>
      <vt:lpstr>阿里巴巴普惠体 B</vt:lpstr>
      <vt:lpstr>汉仪雅酷黑 45W</vt:lpstr>
      <vt:lpstr>思源黑体 CN Bold</vt:lpstr>
      <vt:lpstr>思源黑体 CN Light</vt:lpstr>
      <vt:lpstr>Arial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简约学术风毕业论文答辩ppt模板</dc:title>
  <dc:creator>黄威</dc:creator>
  <cp:keywords>P界达人</cp:keywords>
  <dc:description>www.51pptmoban.com</dc:description>
  <cp:lastModifiedBy>Win user</cp:lastModifiedBy>
  <cp:revision>1563</cp:revision>
  <dcterms:created xsi:type="dcterms:W3CDTF">2020-02-18T05:10:44Z</dcterms:created>
  <dcterms:modified xsi:type="dcterms:W3CDTF">2022-07-27T08:08:30Z</dcterms:modified>
</cp:coreProperties>
</file>