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6" r:id="rId3"/>
    <p:sldId id="259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33" autoAdjust="0"/>
  </p:normalViewPr>
  <p:slideViewPr>
    <p:cSldViewPr snapToGrid="0" showGuides="1">
      <p:cViewPr varScale="1">
        <p:scale>
          <a:sx n="109" d="100"/>
          <a:sy n="109" d="100"/>
        </p:scale>
        <p:origin x="100" y="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FB4BE-6C86-4236-BFB0-1B0893FEF473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B35A6-AA85-49A0-8E81-CA6BCCF8F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51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4B35A6-AA85-49A0-8E81-CA6BCCF8FB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0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4B35A6-AA85-49A0-8E81-CA6BCCF8FB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08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4B35A6-AA85-49A0-8E81-CA6BCCF8FB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50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3F6148-86DC-304E-21EF-AFD60FFEFA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C56C36B-FB2C-802C-D185-AD4D252BA6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59BF65-3E48-71AB-DAE1-DED24345F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2EE9-BBF8-41C6-AEBA-DCB2BE98AF44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021298-19BA-EECC-462A-498AA084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2607F6-F769-E491-402C-BAC063227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363F-1892-412B-8A58-CE22D2FC4D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941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6D4478-E532-3AC6-4108-E624CAF19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4DBF55-4F1D-5C06-F2F4-E99B44A53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162BFF-CA6E-863D-65F9-B9593FDD5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2EE9-BBF8-41C6-AEBA-DCB2BE98AF44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C70190-2EC7-496A-2563-F396F0085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0893D1-ABD7-632F-968E-58A0DE8E3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4363F-1892-412B-8A58-CE22D2FC4D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4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9F3796-56E2-73E0-595B-81FD77444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4B6729-3052-2D10-3504-354B378F07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DDD66B-B14F-562D-F398-170240582A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62EE9-BBF8-41C6-AEBA-DCB2BE98AF44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F105C9-968F-009D-D3C4-EFE57946F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5E095C-C11F-1EB5-8BB3-B5546E429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4363F-1892-412B-8A58-CE22D2FC4D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4D2D24A-3016-F940-CF1E-0AAB2B07511A}"/>
              </a:ext>
            </a:extLst>
          </p:cNvPr>
          <p:cNvSpPr/>
          <p:nvPr/>
        </p:nvSpPr>
        <p:spPr>
          <a:xfrm>
            <a:off x="1485656" y="818831"/>
            <a:ext cx="995669" cy="951263"/>
          </a:xfrm>
          <a:custGeom>
            <a:avLst/>
            <a:gdLst>
              <a:gd name="connsiteX0" fmla="*/ 193555 w 1200269"/>
              <a:gd name="connsiteY0" fmla="*/ 789552 h 1146738"/>
              <a:gd name="connsiteX1" fmla="*/ 687485 w 1200269"/>
              <a:gd name="connsiteY1" fmla="*/ 789552 h 1146738"/>
              <a:gd name="connsiteX2" fmla="*/ 806632 w 1200269"/>
              <a:gd name="connsiteY2" fmla="*/ 759422 h 1146738"/>
              <a:gd name="connsiteX3" fmla="*/ 890631 w 1200269"/>
              <a:gd name="connsiteY3" fmla="*/ 677481 h 1146738"/>
              <a:gd name="connsiteX4" fmla="*/ 921669 w 1200269"/>
              <a:gd name="connsiteY4" fmla="*/ 561301 h 1146738"/>
              <a:gd name="connsiteX5" fmla="*/ 890174 w 1200269"/>
              <a:gd name="connsiteY5" fmla="*/ 446492 h 1146738"/>
              <a:gd name="connsiteX6" fmla="*/ 804351 w 1200269"/>
              <a:gd name="connsiteY6" fmla="*/ 365922 h 1146738"/>
              <a:gd name="connsiteX7" fmla="*/ 681553 w 1200269"/>
              <a:gd name="connsiteY7" fmla="*/ 335335 h 1146738"/>
              <a:gd name="connsiteX8" fmla="*/ 572905 w 1200269"/>
              <a:gd name="connsiteY8" fmla="*/ 216873 h 1146738"/>
              <a:gd name="connsiteX9" fmla="*/ 419978 w 1200269"/>
              <a:gd name="connsiteY9" fmla="*/ 173734 h 1146738"/>
              <a:gd name="connsiteX10" fmla="*/ 312930 w 1200269"/>
              <a:gd name="connsiteY10" fmla="*/ 194048 h 1146738"/>
              <a:gd name="connsiteX11" fmla="*/ 222770 w 1200269"/>
              <a:gd name="connsiteY11" fmla="*/ 250882 h 1146738"/>
              <a:gd name="connsiteX12" fmla="*/ 158176 w 1200269"/>
              <a:gd name="connsiteY12" fmla="*/ 335792 h 1146738"/>
              <a:gd name="connsiteX13" fmla="*/ 127363 w 1200269"/>
              <a:gd name="connsiteY13" fmla="*/ 440331 h 1146738"/>
              <a:gd name="connsiteX14" fmla="*/ 35150 w 1200269"/>
              <a:gd name="connsiteY14" fmla="*/ 504465 h 1146738"/>
              <a:gd name="connsiteX15" fmla="*/ 0 w 1200269"/>
              <a:gd name="connsiteY15" fmla="*/ 612884 h 1146738"/>
              <a:gd name="connsiteX16" fmla="*/ 24194 w 1200269"/>
              <a:gd name="connsiteY16" fmla="*/ 704416 h 1146738"/>
              <a:gd name="connsiteX17" fmla="*/ 91984 w 1200269"/>
              <a:gd name="connsiteY17" fmla="*/ 766955 h 1146738"/>
              <a:gd name="connsiteX18" fmla="*/ 193555 w 1200269"/>
              <a:gd name="connsiteY18" fmla="*/ 789552 h 1146738"/>
              <a:gd name="connsiteX19" fmla="*/ 191729 w 1200269"/>
              <a:gd name="connsiteY19" fmla="*/ 716508 h 1146738"/>
              <a:gd name="connsiteX20" fmla="*/ 126450 w 1200269"/>
              <a:gd name="connsiteY20" fmla="*/ 703044 h 1146738"/>
              <a:gd name="connsiteX21" fmla="*/ 86506 w 1200269"/>
              <a:gd name="connsiteY21" fmla="*/ 666525 h 1146738"/>
              <a:gd name="connsiteX22" fmla="*/ 73039 w 1200269"/>
              <a:gd name="connsiteY22" fmla="*/ 614713 h 1146738"/>
              <a:gd name="connsiteX23" fmla="*/ 95408 w 1200269"/>
              <a:gd name="connsiteY23" fmla="*/ 548979 h 1146738"/>
              <a:gd name="connsiteX24" fmla="*/ 168448 w 1200269"/>
              <a:gd name="connsiteY24" fmla="*/ 506065 h 1146738"/>
              <a:gd name="connsiteX25" fmla="*/ 191957 w 1200269"/>
              <a:gd name="connsiteY25" fmla="*/ 493058 h 1146738"/>
              <a:gd name="connsiteX26" fmla="*/ 200402 w 1200269"/>
              <a:gd name="connsiteY26" fmla="*/ 467260 h 1146738"/>
              <a:gd name="connsiteX27" fmla="*/ 222999 w 1200269"/>
              <a:gd name="connsiteY27" fmla="*/ 378929 h 1146738"/>
              <a:gd name="connsiteX28" fmla="*/ 271388 w 1200269"/>
              <a:gd name="connsiteY28" fmla="*/ 309086 h 1146738"/>
              <a:gd name="connsiteX29" fmla="*/ 339179 w 1200269"/>
              <a:gd name="connsiteY29" fmla="*/ 263208 h 1146738"/>
              <a:gd name="connsiteX30" fmla="*/ 419978 w 1200269"/>
              <a:gd name="connsiteY30" fmla="*/ 246774 h 1146738"/>
              <a:gd name="connsiteX31" fmla="*/ 501691 w 1200269"/>
              <a:gd name="connsiteY31" fmla="*/ 262523 h 1146738"/>
              <a:gd name="connsiteX32" fmla="*/ 568796 w 1200269"/>
              <a:gd name="connsiteY32" fmla="*/ 308172 h 1146738"/>
              <a:gd name="connsiteX33" fmla="*/ 619923 w 1200269"/>
              <a:gd name="connsiteY33" fmla="*/ 380987 h 1146738"/>
              <a:gd name="connsiteX34" fmla="*/ 637045 w 1200269"/>
              <a:gd name="connsiteY34" fmla="*/ 401298 h 1146738"/>
              <a:gd name="connsiteX35" fmla="*/ 664202 w 1200269"/>
              <a:gd name="connsiteY35" fmla="*/ 407007 h 1146738"/>
              <a:gd name="connsiteX36" fmla="*/ 764409 w 1200269"/>
              <a:gd name="connsiteY36" fmla="*/ 428461 h 1146738"/>
              <a:gd name="connsiteX37" fmla="*/ 827177 w 1200269"/>
              <a:gd name="connsiteY37" fmla="*/ 485297 h 1146738"/>
              <a:gd name="connsiteX38" fmla="*/ 848631 w 1200269"/>
              <a:gd name="connsiteY38" fmla="*/ 563129 h 1146738"/>
              <a:gd name="connsiteX39" fmla="*/ 827634 w 1200269"/>
              <a:gd name="connsiteY39" fmla="*/ 640733 h 1146738"/>
              <a:gd name="connsiteX40" fmla="*/ 770341 w 1200269"/>
              <a:gd name="connsiteY40" fmla="*/ 695969 h 1146738"/>
              <a:gd name="connsiteX41" fmla="*/ 688857 w 1200269"/>
              <a:gd name="connsiteY41" fmla="*/ 716508 h 1146738"/>
              <a:gd name="connsiteX42" fmla="*/ 191729 w 1200269"/>
              <a:gd name="connsiteY42" fmla="*/ 716508 h 1146738"/>
              <a:gd name="connsiteX43" fmla="*/ 881955 w 1200269"/>
              <a:gd name="connsiteY43" fmla="*/ 556734 h 1146738"/>
              <a:gd name="connsiteX44" fmla="*/ 976904 w 1200269"/>
              <a:gd name="connsiteY44" fmla="*/ 551717 h 1146738"/>
              <a:gd name="connsiteX45" fmla="*/ 1055423 w 1200269"/>
              <a:gd name="connsiteY45" fmla="*/ 526833 h 1146738"/>
              <a:gd name="connsiteX46" fmla="*/ 1117962 w 1200269"/>
              <a:gd name="connsiteY46" fmla="*/ 487120 h 1146738"/>
              <a:gd name="connsiteX47" fmla="*/ 1164528 w 1200269"/>
              <a:gd name="connsiteY47" fmla="*/ 436908 h 1146738"/>
              <a:gd name="connsiteX48" fmla="*/ 1195115 w 1200269"/>
              <a:gd name="connsiteY48" fmla="*/ 380987 h 1146738"/>
              <a:gd name="connsiteX49" fmla="*/ 1193743 w 1200269"/>
              <a:gd name="connsiteY49" fmla="*/ 332140 h 1146738"/>
              <a:gd name="connsiteX50" fmla="*/ 1154944 w 1200269"/>
              <a:gd name="connsiteY50" fmla="*/ 311138 h 1146738"/>
              <a:gd name="connsiteX51" fmla="*/ 1113630 w 1200269"/>
              <a:gd name="connsiteY51" fmla="*/ 317076 h 1146738"/>
              <a:gd name="connsiteX52" fmla="*/ 1056337 w 1200269"/>
              <a:gd name="connsiteY52" fmla="*/ 323008 h 1146738"/>
              <a:gd name="connsiteX53" fmla="*/ 958645 w 1200269"/>
              <a:gd name="connsiteY53" fmla="*/ 302468 h 1146738"/>
              <a:gd name="connsiteX54" fmla="*/ 898615 w 1200269"/>
              <a:gd name="connsiteY54" fmla="*/ 243579 h 1146738"/>
              <a:gd name="connsiteX55" fmla="*/ 878304 w 1200269"/>
              <a:gd name="connsiteY55" fmla="*/ 152279 h 1146738"/>
              <a:gd name="connsiteX56" fmla="*/ 882413 w 1200269"/>
              <a:gd name="connsiteY56" fmla="*/ 107770 h 1146738"/>
              <a:gd name="connsiteX57" fmla="*/ 890631 w 1200269"/>
              <a:gd name="connsiteY57" fmla="*/ 74217 h 1146738"/>
              <a:gd name="connsiteX58" fmla="*/ 894740 w 1200269"/>
              <a:gd name="connsiteY58" fmla="*/ 46828 h 1146738"/>
              <a:gd name="connsiteX59" fmla="*/ 873509 w 1200269"/>
              <a:gd name="connsiteY59" fmla="*/ 6656 h 1146738"/>
              <a:gd name="connsiteX60" fmla="*/ 822154 w 1200269"/>
              <a:gd name="connsiteY60" fmla="*/ 4830 h 1146738"/>
              <a:gd name="connsiteX61" fmla="*/ 753448 w 1200269"/>
              <a:gd name="connsiteY61" fmla="*/ 41121 h 1146738"/>
              <a:gd name="connsiteX62" fmla="*/ 696389 w 1200269"/>
              <a:gd name="connsiteY62" fmla="*/ 100010 h 1146738"/>
              <a:gd name="connsiteX63" fmla="*/ 657356 w 1200269"/>
              <a:gd name="connsiteY63" fmla="*/ 176473 h 1146738"/>
              <a:gd name="connsiteX64" fmla="*/ 643206 w 1200269"/>
              <a:gd name="connsiteY64" fmla="*/ 265947 h 1146738"/>
              <a:gd name="connsiteX65" fmla="*/ 648686 w 1200269"/>
              <a:gd name="connsiteY65" fmla="*/ 325751 h 1146738"/>
              <a:gd name="connsiteX66" fmla="*/ 664660 w 1200269"/>
              <a:gd name="connsiteY66" fmla="*/ 381895 h 1146738"/>
              <a:gd name="connsiteX67" fmla="*/ 740441 w 1200269"/>
              <a:gd name="connsiteY67" fmla="*/ 380529 h 1146738"/>
              <a:gd name="connsiteX68" fmla="*/ 709854 w 1200269"/>
              <a:gd name="connsiteY68" fmla="*/ 264578 h 1146738"/>
              <a:gd name="connsiteX69" fmla="*/ 718986 w 1200269"/>
              <a:gd name="connsiteY69" fmla="*/ 202265 h 1146738"/>
              <a:gd name="connsiteX70" fmla="*/ 743864 w 1200269"/>
              <a:gd name="connsiteY70" fmla="*/ 148855 h 1146738"/>
              <a:gd name="connsiteX71" fmla="*/ 779925 w 1200269"/>
              <a:gd name="connsiteY71" fmla="*/ 105716 h 1146738"/>
              <a:gd name="connsiteX72" fmla="*/ 822611 w 1200269"/>
              <a:gd name="connsiteY72" fmla="*/ 74674 h 1146738"/>
              <a:gd name="connsiteX73" fmla="*/ 827634 w 1200269"/>
              <a:gd name="connsiteY73" fmla="*/ 78326 h 1146738"/>
              <a:gd name="connsiteX74" fmla="*/ 817359 w 1200269"/>
              <a:gd name="connsiteY74" fmla="*/ 117356 h 1146738"/>
              <a:gd name="connsiteX75" fmla="*/ 813021 w 1200269"/>
              <a:gd name="connsiteY75" fmla="*/ 165974 h 1146738"/>
              <a:gd name="connsiteX76" fmla="*/ 842470 w 1200269"/>
              <a:gd name="connsiteY76" fmla="*/ 281696 h 1146738"/>
              <a:gd name="connsiteX77" fmla="*/ 923498 w 1200269"/>
              <a:gd name="connsiteY77" fmla="*/ 359527 h 1146738"/>
              <a:gd name="connsiteX78" fmla="*/ 1040815 w 1200269"/>
              <a:gd name="connsiteY78" fmla="*/ 387376 h 1146738"/>
              <a:gd name="connsiteX79" fmla="*/ 1087153 w 1200269"/>
              <a:gd name="connsiteY79" fmla="*/ 383724 h 1146738"/>
              <a:gd name="connsiteX80" fmla="*/ 1124357 w 1200269"/>
              <a:gd name="connsiteY80" fmla="*/ 375049 h 1146738"/>
              <a:gd name="connsiteX81" fmla="*/ 1127552 w 1200269"/>
              <a:gd name="connsiteY81" fmla="*/ 378243 h 1146738"/>
              <a:gd name="connsiteX82" fmla="*/ 1095142 w 1200269"/>
              <a:gd name="connsiteY82" fmla="*/ 421386 h 1146738"/>
              <a:gd name="connsiteX83" fmla="*/ 1043330 w 1200269"/>
              <a:gd name="connsiteY83" fmla="*/ 459505 h 1146738"/>
              <a:gd name="connsiteX84" fmla="*/ 972344 w 1200269"/>
              <a:gd name="connsiteY84" fmla="*/ 485068 h 1146738"/>
              <a:gd name="connsiteX85" fmla="*/ 881955 w 1200269"/>
              <a:gd name="connsiteY85" fmla="*/ 490086 h 1146738"/>
              <a:gd name="connsiteX86" fmla="*/ 881955 w 1200269"/>
              <a:gd name="connsiteY86" fmla="*/ 556734 h 1146738"/>
              <a:gd name="connsiteX87" fmla="*/ 185795 w 1200269"/>
              <a:gd name="connsiteY87" fmla="*/ 1004105 h 1146738"/>
              <a:gd name="connsiteX88" fmla="*/ 245139 w 1200269"/>
              <a:gd name="connsiteY88" fmla="*/ 900937 h 1146738"/>
              <a:gd name="connsiteX89" fmla="*/ 248562 w 1200269"/>
              <a:gd name="connsiteY89" fmla="*/ 879712 h 1146738"/>
              <a:gd name="connsiteX90" fmla="*/ 235555 w 1200269"/>
              <a:gd name="connsiteY90" fmla="*/ 863047 h 1146738"/>
              <a:gd name="connsiteX91" fmla="*/ 214552 w 1200269"/>
              <a:gd name="connsiteY91" fmla="*/ 860081 h 1146738"/>
              <a:gd name="connsiteX92" fmla="*/ 197664 w 1200269"/>
              <a:gd name="connsiteY92" fmla="*/ 873545 h 1146738"/>
              <a:gd name="connsiteX93" fmla="*/ 137862 w 1200269"/>
              <a:gd name="connsiteY93" fmla="*/ 977170 h 1146738"/>
              <a:gd name="connsiteX94" fmla="*/ 134667 w 1200269"/>
              <a:gd name="connsiteY94" fmla="*/ 997715 h 1146738"/>
              <a:gd name="connsiteX95" fmla="*/ 148362 w 1200269"/>
              <a:gd name="connsiteY95" fmla="*/ 1014603 h 1146738"/>
              <a:gd name="connsiteX96" fmla="*/ 169361 w 1200269"/>
              <a:gd name="connsiteY96" fmla="*/ 1017118 h 1146738"/>
              <a:gd name="connsiteX97" fmla="*/ 185795 w 1200269"/>
              <a:gd name="connsiteY97" fmla="*/ 1004105 h 1146738"/>
              <a:gd name="connsiteX98" fmla="*/ 328680 w 1200269"/>
              <a:gd name="connsiteY98" fmla="*/ 1132383 h 1146738"/>
              <a:gd name="connsiteX99" fmla="*/ 388025 w 1200269"/>
              <a:gd name="connsiteY99" fmla="*/ 1029668 h 1146738"/>
              <a:gd name="connsiteX100" fmla="*/ 391448 w 1200269"/>
              <a:gd name="connsiteY100" fmla="*/ 1008442 h 1146738"/>
              <a:gd name="connsiteX101" fmla="*/ 378435 w 1200269"/>
              <a:gd name="connsiteY101" fmla="*/ 991326 h 1146738"/>
              <a:gd name="connsiteX102" fmla="*/ 357438 w 1200269"/>
              <a:gd name="connsiteY102" fmla="*/ 988354 h 1146738"/>
              <a:gd name="connsiteX103" fmla="*/ 340545 w 1200269"/>
              <a:gd name="connsiteY103" fmla="*/ 1001824 h 1146738"/>
              <a:gd name="connsiteX104" fmla="*/ 280749 w 1200269"/>
              <a:gd name="connsiteY104" fmla="*/ 1105906 h 1146738"/>
              <a:gd name="connsiteX105" fmla="*/ 277548 w 1200269"/>
              <a:gd name="connsiteY105" fmla="*/ 1126217 h 1146738"/>
              <a:gd name="connsiteX106" fmla="*/ 290790 w 1200269"/>
              <a:gd name="connsiteY106" fmla="*/ 1142882 h 1146738"/>
              <a:gd name="connsiteX107" fmla="*/ 312016 w 1200269"/>
              <a:gd name="connsiteY107" fmla="*/ 1145619 h 1146738"/>
              <a:gd name="connsiteX108" fmla="*/ 328680 w 1200269"/>
              <a:gd name="connsiteY108" fmla="*/ 1132383 h 1146738"/>
              <a:gd name="connsiteX109" fmla="*/ 549165 w 1200269"/>
              <a:gd name="connsiteY109" fmla="*/ 1003647 h 1146738"/>
              <a:gd name="connsiteX110" fmla="*/ 608510 w 1200269"/>
              <a:gd name="connsiteY110" fmla="*/ 900480 h 1146738"/>
              <a:gd name="connsiteX111" fmla="*/ 611710 w 1200269"/>
              <a:gd name="connsiteY111" fmla="*/ 879255 h 1146738"/>
              <a:gd name="connsiteX112" fmla="*/ 598469 w 1200269"/>
              <a:gd name="connsiteY112" fmla="*/ 862590 h 1146738"/>
              <a:gd name="connsiteX113" fmla="*/ 577700 w 1200269"/>
              <a:gd name="connsiteY113" fmla="*/ 859624 h 1146738"/>
              <a:gd name="connsiteX114" fmla="*/ 561035 w 1200269"/>
              <a:gd name="connsiteY114" fmla="*/ 873088 h 1146738"/>
              <a:gd name="connsiteX115" fmla="*/ 501233 w 1200269"/>
              <a:gd name="connsiteY115" fmla="*/ 976718 h 1146738"/>
              <a:gd name="connsiteX116" fmla="*/ 498039 w 1200269"/>
              <a:gd name="connsiteY116" fmla="*/ 997258 h 1146738"/>
              <a:gd name="connsiteX117" fmla="*/ 511280 w 1200269"/>
              <a:gd name="connsiteY117" fmla="*/ 1014146 h 1146738"/>
              <a:gd name="connsiteX118" fmla="*/ 532277 w 1200269"/>
              <a:gd name="connsiteY118" fmla="*/ 1016660 h 1146738"/>
              <a:gd name="connsiteX119" fmla="*/ 549165 w 1200269"/>
              <a:gd name="connsiteY119" fmla="*/ 1003647 h 1146738"/>
              <a:gd name="connsiteX120" fmla="*/ 692052 w 1200269"/>
              <a:gd name="connsiteY120" fmla="*/ 1131926 h 1146738"/>
              <a:gd name="connsiteX121" fmla="*/ 751396 w 1200269"/>
              <a:gd name="connsiteY121" fmla="*/ 1029210 h 1146738"/>
              <a:gd name="connsiteX122" fmla="*/ 754591 w 1200269"/>
              <a:gd name="connsiteY122" fmla="*/ 1007985 h 1146738"/>
              <a:gd name="connsiteX123" fmla="*/ 741355 w 1200269"/>
              <a:gd name="connsiteY123" fmla="*/ 990869 h 1146738"/>
              <a:gd name="connsiteX124" fmla="*/ 720352 w 1200269"/>
              <a:gd name="connsiteY124" fmla="*/ 987897 h 1146738"/>
              <a:gd name="connsiteX125" fmla="*/ 703922 w 1200269"/>
              <a:gd name="connsiteY125" fmla="*/ 1001367 h 1146738"/>
              <a:gd name="connsiteX126" fmla="*/ 643663 w 1200269"/>
              <a:gd name="connsiteY126" fmla="*/ 1105449 h 1146738"/>
              <a:gd name="connsiteX127" fmla="*/ 640925 w 1200269"/>
              <a:gd name="connsiteY127" fmla="*/ 1125760 h 1146738"/>
              <a:gd name="connsiteX128" fmla="*/ 654161 w 1200269"/>
              <a:gd name="connsiteY128" fmla="*/ 1142425 h 1146738"/>
              <a:gd name="connsiteX129" fmla="*/ 675164 w 1200269"/>
              <a:gd name="connsiteY129" fmla="*/ 1145162 h 1146738"/>
              <a:gd name="connsiteX130" fmla="*/ 692052 w 1200269"/>
              <a:gd name="connsiteY130" fmla="*/ 1131926 h 114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00269" h="1146738">
                <a:moveTo>
                  <a:pt x="193555" y="789552"/>
                </a:moveTo>
                <a:lnTo>
                  <a:pt x="687485" y="789552"/>
                </a:lnTo>
                <a:cubicBezTo>
                  <a:pt x="731617" y="789552"/>
                  <a:pt x="771330" y="779511"/>
                  <a:pt x="806632" y="759422"/>
                </a:cubicBezTo>
                <a:cubicBezTo>
                  <a:pt x="841933" y="739334"/>
                  <a:pt x="869937" y="712022"/>
                  <a:pt x="890631" y="677481"/>
                </a:cubicBezTo>
                <a:cubicBezTo>
                  <a:pt x="911325" y="642939"/>
                  <a:pt x="921669" y="604215"/>
                  <a:pt x="921669" y="561301"/>
                </a:cubicBezTo>
                <a:cubicBezTo>
                  <a:pt x="921669" y="518695"/>
                  <a:pt x="911170" y="480428"/>
                  <a:pt x="890174" y="446492"/>
                </a:cubicBezTo>
                <a:cubicBezTo>
                  <a:pt x="869171" y="412562"/>
                  <a:pt x="840567" y="385701"/>
                  <a:pt x="804351" y="365922"/>
                </a:cubicBezTo>
                <a:cubicBezTo>
                  <a:pt x="768135" y="346137"/>
                  <a:pt x="727205" y="335941"/>
                  <a:pt x="681553" y="335335"/>
                </a:cubicBezTo>
                <a:cubicBezTo>
                  <a:pt x="654773" y="285120"/>
                  <a:pt x="618557" y="245633"/>
                  <a:pt x="572905" y="216873"/>
                </a:cubicBezTo>
                <a:cubicBezTo>
                  <a:pt x="527254" y="188114"/>
                  <a:pt x="476282" y="173734"/>
                  <a:pt x="419978" y="173734"/>
                </a:cubicBezTo>
                <a:cubicBezTo>
                  <a:pt x="382241" y="173734"/>
                  <a:pt x="346557" y="180506"/>
                  <a:pt x="312930" y="194048"/>
                </a:cubicBezTo>
                <a:cubicBezTo>
                  <a:pt x="279303" y="207591"/>
                  <a:pt x="249248" y="226536"/>
                  <a:pt x="222770" y="250882"/>
                </a:cubicBezTo>
                <a:cubicBezTo>
                  <a:pt x="196293" y="275229"/>
                  <a:pt x="174762" y="303531"/>
                  <a:pt x="158176" y="335792"/>
                </a:cubicBezTo>
                <a:cubicBezTo>
                  <a:pt x="141590" y="368048"/>
                  <a:pt x="131319" y="402898"/>
                  <a:pt x="127363" y="440331"/>
                </a:cubicBezTo>
                <a:cubicBezTo>
                  <a:pt x="89321" y="452201"/>
                  <a:pt x="58584" y="473575"/>
                  <a:pt x="35150" y="504465"/>
                </a:cubicBezTo>
                <a:cubicBezTo>
                  <a:pt x="11716" y="535354"/>
                  <a:pt x="0" y="571496"/>
                  <a:pt x="0" y="612884"/>
                </a:cubicBezTo>
                <a:cubicBezTo>
                  <a:pt x="0" y="647277"/>
                  <a:pt x="8064" y="677784"/>
                  <a:pt x="24194" y="704416"/>
                </a:cubicBezTo>
                <a:cubicBezTo>
                  <a:pt x="40324" y="731042"/>
                  <a:pt x="62920" y="751890"/>
                  <a:pt x="91984" y="766955"/>
                </a:cubicBezTo>
                <a:cubicBezTo>
                  <a:pt x="121048" y="782020"/>
                  <a:pt x="154905" y="789552"/>
                  <a:pt x="193555" y="789552"/>
                </a:cubicBezTo>
                <a:close/>
                <a:moveTo>
                  <a:pt x="191729" y="716508"/>
                </a:moveTo>
                <a:cubicBezTo>
                  <a:pt x="165861" y="716508"/>
                  <a:pt x="144101" y="712022"/>
                  <a:pt x="126450" y="703044"/>
                </a:cubicBezTo>
                <a:cubicBezTo>
                  <a:pt x="108799" y="694066"/>
                  <a:pt x="95484" y="681893"/>
                  <a:pt x="86506" y="666525"/>
                </a:cubicBezTo>
                <a:cubicBezTo>
                  <a:pt x="77529" y="651157"/>
                  <a:pt x="73039" y="633887"/>
                  <a:pt x="73039" y="614713"/>
                </a:cubicBezTo>
                <a:cubicBezTo>
                  <a:pt x="73039" y="590670"/>
                  <a:pt x="80496" y="568759"/>
                  <a:pt x="95408" y="548979"/>
                </a:cubicBezTo>
                <a:cubicBezTo>
                  <a:pt x="110320" y="529194"/>
                  <a:pt x="134667" y="514889"/>
                  <a:pt x="168448" y="506065"/>
                </a:cubicBezTo>
                <a:cubicBezTo>
                  <a:pt x="179404" y="503025"/>
                  <a:pt x="187240" y="498687"/>
                  <a:pt x="191957" y="493058"/>
                </a:cubicBezTo>
                <a:cubicBezTo>
                  <a:pt x="196675" y="487423"/>
                  <a:pt x="199487" y="478827"/>
                  <a:pt x="200402" y="467260"/>
                </a:cubicBezTo>
                <a:cubicBezTo>
                  <a:pt x="203139" y="435308"/>
                  <a:pt x="210671" y="405864"/>
                  <a:pt x="222999" y="378929"/>
                </a:cubicBezTo>
                <a:cubicBezTo>
                  <a:pt x="235326" y="351994"/>
                  <a:pt x="251454" y="328717"/>
                  <a:pt x="271388" y="309086"/>
                </a:cubicBezTo>
                <a:cubicBezTo>
                  <a:pt x="291322" y="289455"/>
                  <a:pt x="313919" y="274164"/>
                  <a:pt x="339179" y="263208"/>
                </a:cubicBezTo>
                <a:cubicBezTo>
                  <a:pt x="364439" y="252252"/>
                  <a:pt x="391374" y="246774"/>
                  <a:pt x="419978" y="246774"/>
                </a:cubicBezTo>
                <a:cubicBezTo>
                  <a:pt x="449501" y="246774"/>
                  <a:pt x="476739" y="252024"/>
                  <a:pt x="501691" y="262523"/>
                </a:cubicBezTo>
                <a:cubicBezTo>
                  <a:pt x="526648" y="273023"/>
                  <a:pt x="549017" y="288238"/>
                  <a:pt x="568796" y="308172"/>
                </a:cubicBezTo>
                <a:cubicBezTo>
                  <a:pt x="588576" y="328106"/>
                  <a:pt x="605624" y="352377"/>
                  <a:pt x="619923" y="380987"/>
                </a:cubicBezTo>
                <a:cubicBezTo>
                  <a:pt x="624792" y="390725"/>
                  <a:pt x="630501" y="397497"/>
                  <a:pt x="637045" y="401298"/>
                </a:cubicBezTo>
                <a:cubicBezTo>
                  <a:pt x="643588" y="405104"/>
                  <a:pt x="652641" y="407007"/>
                  <a:pt x="664202" y="407007"/>
                </a:cubicBezTo>
                <a:cubicBezTo>
                  <a:pt x="703465" y="407007"/>
                  <a:pt x="736863" y="414156"/>
                  <a:pt x="764409" y="428461"/>
                </a:cubicBezTo>
                <a:cubicBezTo>
                  <a:pt x="791950" y="442766"/>
                  <a:pt x="812872" y="461711"/>
                  <a:pt x="827177" y="485297"/>
                </a:cubicBezTo>
                <a:cubicBezTo>
                  <a:pt x="841476" y="508883"/>
                  <a:pt x="848631" y="534823"/>
                  <a:pt x="848631" y="563129"/>
                </a:cubicBezTo>
                <a:cubicBezTo>
                  <a:pt x="848631" y="591733"/>
                  <a:pt x="841630" y="617605"/>
                  <a:pt x="827634" y="640733"/>
                </a:cubicBezTo>
                <a:cubicBezTo>
                  <a:pt x="813633" y="663862"/>
                  <a:pt x="794533" y="682276"/>
                  <a:pt x="770341" y="695969"/>
                </a:cubicBezTo>
                <a:cubicBezTo>
                  <a:pt x="746144" y="709662"/>
                  <a:pt x="718986" y="716508"/>
                  <a:pt x="688857" y="716508"/>
                </a:cubicBezTo>
                <a:lnTo>
                  <a:pt x="191729" y="716508"/>
                </a:lnTo>
                <a:close/>
                <a:moveTo>
                  <a:pt x="881955" y="556734"/>
                </a:moveTo>
                <a:cubicBezTo>
                  <a:pt x="916343" y="558866"/>
                  <a:pt x="947998" y="557191"/>
                  <a:pt x="976904" y="551717"/>
                </a:cubicBezTo>
                <a:cubicBezTo>
                  <a:pt x="1005817" y="546236"/>
                  <a:pt x="1031991" y="537943"/>
                  <a:pt x="1055423" y="526833"/>
                </a:cubicBezTo>
                <a:cubicBezTo>
                  <a:pt x="1078860" y="515729"/>
                  <a:pt x="1099703" y="502488"/>
                  <a:pt x="1117962" y="487120"/>
                </a:cubicBezTo>
                <a:cubicBezTo>
                  <a:pt x="1136227" y="471752"/>
                  <a:pt x="1151743" y="455013"/>
                  <a:pt x="1164528" y="436908"/>
                </a:cubicBezTo>
                <a:cubicBezTo>
                  <a:pt x="1177312" y="418797"/>
                  <a:pt x="1187502" y="400160"/>
                  <a:pt x="1195115" y="380987"/>
                </a:cubicBezTo>
                <a:cubicBezTo>
                  <a:pt x="1202418" y="362419"/>
                  <a:pt x="1201961" y="346137"/>
                  <a:pt x="1193743" y="332140"/>
                </a:cubicBezTo>
                <a:cubicBezTo>
                  <a:pt x="1185525" y="318139"/>
                  <a:pt x="1172592" y="311138"/>
                  <a:pt x="1154944" y="311138"/>
                </a:cubicBezTo>
                <a:cubicBezTo>
                  <a:pt x="1141245" y="311138"/>
                  <a:pt x="1127478" y="313121"/>
                  <a:pt x="1113630" y="317076"/>
                </a:cubicBezTo>
                <a:cubicBezTo>
                  <a:pt x="1099783" y="321030"/>
                  <a:pt x="1080683" y="323008"/>
                  <a:pt x="1056337" y="323008"/>
                </a:cubicBezTo>
                <a:cubicBezTo>
                  <a:pt x="1017687" y="323008"/>
                  <a:pt x="985123" y="316161"/>
                  <a:pt x="958645" y="302468"/>
                </a:cubicBezTo>
                <a:cubicBezTo>
                  <a:pt x="932167" y="288769"/>
                  <a:pt x="912159" y="269142"/>
                  <a:pt x="898615" y="243579"/>
                </a:cubicBezTo>
                <a:cubicBezTo>
                  <a:pt x="885076" y="218015"/>
                  <a:pt x="878304" y="187581"/>
                  <a:pt x="878304" y="152279"/>
                </a:cubicBezTo>
                <a:cubicBezTo>
                  <a:pt x="878304" y="135236"/>
                  <a:pt x="879675" y="120400"/>
                  <a:pt x="882413" y="107770"/>
                </a:cubicBezTo>
                <a:cubicBezTo>
                  <a:pt x="885150" y="95141"/>
                  <a:pt x="887888" y="83956"/>
                  <a:pt x="890631" y="74217"/>
                </a:cubicBezTo>
                <a:cubicBezTo>
                  <a:pt x="893368" y="64479"/>
                  <a:pt x="894740" y="55349"/>
                  <a:pt x="894740" y="46828"/>
                </a:cubicBezTo>
                <a:cubicBezTo>
                  <a:pt x="894740" y="28264"/>
                  <a:pt x="887659" y="14873"/>
                  <a:pt x="873509" y="6656"/>
                </a:cubicBezTo>
                <a:cubicBezTo>
                  <a:pt x="859358" y="-1561"/>
                  <a:pt x="842242" y="-2170"/>
                  <a:pt x="822154" y="4830"/>
                </a:cubicBezTo>
                <a:cubicBezTo>
                  <a:pt x="797808" y="12742"/>
                  <a:pt x="774908" y="24840"/>
                  <a:pt x="753448" y="41121"/>
                </a:cubicBezTo>
                <a:cubicBezTo>
                  <a:pt x="731994" y="57403"/>
                  <a:pt x="712974" y="77033"/>
                  <a:pt x="696389" y="100010"/>
                </a:cubicBezTo>
                <a:cubicBezTo>
                  <a:pt x="679804" y="122987"/>
                  <a:pt x="666791" y="148475"/>
                  <a:pt x="657356" y="176473"/>
                </a:cubicBezTo>
                <a:cubicBezTo>
                  <a:pt x="647926" y="204472"/>
                  <a:pt x="643206" y="234296"/>
                  <a:pt x="643206" y="265947"/>
                </a:cubicBezTo>
                <a:cubicBezTo>
                  <a:pt x="643206" y="286337"/>
                  <a:pt x="645034" y="306269"/>
                  <a:pt x="648686" y="325751"/>
                </a:cubicBezTo>
                <a:cubicBezTo>
                  <a:pt x="652338" y="345228"/>
                  <a:pt x="657665" y="363944"/>
                  <a:pt x="664660" y="381895"/>
                </a:cubicBezTo>
                <a:lnTo>
                  <a:pt x="740441" y="380529"/>
                </a:lnTo>
                <a:cubicBezTo>
                  <a:pt x="720049" y="346748"/>
                  <a:pt x="709854" y="308097"/>
                  <a:pt x="709854" y="264578"/>
                </a:cubicBezTo>
                <a:cubicBezTo>
                  <a:pt x="709854" y="242361"/>
                  <a:pt x="712900" y="221591"/>
                  <a:pt x="718986" y="202265"/>
                </a:cubicBezTo>
                <a:cubicBezTo>
                  <a:pt x="725073" y="182940"/>
                  <a:pt x="733365" y="165137"/>
                  <a:pt x="743864" y="148855"/>
                </a:cubicBezTo>
                <a:cubicBezTo>
                  <a:pt x="754362" y="132573"/>
                  <a:pt x="766387" y="118194"/>
                  <a:pt x="779925" y="105716"/>
                </a:cubicBezTo>
                <a:cubicBezTo>
                  <a:pt x="793470" y="93239"/>
                  <a:pt x="807700" y="82891"/>
                  <a:pt x="822611" y="74674"/>
                </a:cubicBezTo>
                <a:lnTo>
                  <a:pt x="827634" y="78326"/>
                </a:lnTo>
                <a:cubicBezTo>
                  <a:pt x="823674" y="89282"/>
                  <a:pt x="820251" y="102292"/>
                  <a:pt x="817359" y="117356"/>
                </a:cubicBezTo>
                <a:cubicBezTo>
                  <a:pt x="814467" y="132421"/>
                  <a:pt x="813021" y="148627"/>
                  <a:pt x="813021" y="165974"/>
                </a:cubicBezTo>
                <a:cubicBezTo>
                  <a:pt x="813021" y="209798"/>
                  <a:pt x="822839" y="248372"/>
                  <a:pt x="842470" y="281696"/>
                </a:cubicBezTo>
                <a:cubicBezTo>
                  <a:pt x="862096" y="315018"/>
                  <a:pt x="889105" y="340964"/>
                  <a:pt x="923498" y="359527"/>
                </a:cubicBezTo>
                <a:cubicBezTo>
                  <a:pt x="957885" y="378095"/>
                  <a:pt x="996993" y="387376"/>
                  <a:pt x="1040815" y="387376"/>
                </a:cubicBezTo>
                <a:cubicBezTo>
                  <a:pt x="1057252" y="387376"/>
                  <a:pt x="1072694" y="386159"/>
                  <a:pt x="1087153" y="383724"/>
                </a:cubicBezTo>
                <a:cubicBezTo>
                  <a:pt x="1101606" y="381289"/>
                  <a:pt x="1114007" y="378398"/>
                  <a:pt x="1124357" y="375049"/>
                </a:cubicBezTo>
                <a:lnTo>
                  <a:pt x="1127552" y="378243"/>
                </a:lnTo>
                <a:cubicBezTo>
                  <a:pt x="1119945" y="392851"/>
                  <a:pt x="1109138" y="407236"/>
                  <a:pt x="1095142" y="421386"/>
                </a:cubicBezTo>
                <a:cubicBezTo>
                  <a:pt x="1081140" y="435536"/>
                  <a:pt x="1063870" y="448241"/>
                  <a:pt x="1043330" y="459505"/>
                </a:cubicBezTo>
                <a:cubicBezTo>
                  <a:pt x="1022784" y="470763"/>
                  <a:pt x="999124" y="479285"/>
                  <a:pt x="972344" y="485068"/>
                </a:cubicBezTo>
                <a:cubicBezTo>
                  <a:pt x="945563" y="490846"/>
                  <a:pt x="915434" y="492521"/>
                  <a:pt x="881955" y="490086"/>
                </a:cubicBezTo>
                <a:lnTo>
                  <a:pt x="881955" y="556734"/>
                </a:lnTo>
                <a:close/>
                <a:moveTo>
                  <a:pt x="185795" y="1004105"/>
                </a:moveTo>
                <a:lnTo>
                  <a:pt x="245139" y="900937"/>
                </a:lnTo>
                <a:cubicBezTo>
                  <a:pt x="249402" y="893936"/>
                  <a:pt x="250539" y="886861"/>
                  <a:pt x="248562" y="879712"/>
                </a:cubicBezTo>
                <a:cubicBezTo>
                  <a:pt x="246585" y="872557"/>
                  <a:pt x="242247" y="867002"/>
                  <a:pt x="235555" y="863047"/>
                </a:cubicBezTo>
                <a:cubicBezTo>
                  <a:pt x="228554" y="859092"/>
                  <a:pt x="221553" y="858103"/>
                  <a:pt x="214552" y="860081"/>
                </a:cubicBezTo>
                <a:cubicBezTo>
                  <a:pt x="207557" y="862058"/>
                  <a:pt x="201922" y="866544"/>
                  <a:pt x="197664" y="873545"/>
                </a:cubicBezTo>
                <a:lnTo>
                  <a:pt x="137862" y="977170"/>
                </a:lnTo>
                <a:cubicBezTo>
                  <a:pt x="133906" y="983868"/>
                  <a:pt x="132841" y="990714"/>
                  <a:pt x="134667" y="997715"/>
                </a:cubicBezTo>
                <a:cubicBezTo>
                  <a:pt x="136493" y="1004716"/>
                  <a:pt x="141058" y="1010345"/>
                  <a:pt x="148362" y="1014603"/>
                </a:cubicBezTo>
                <a:cubicBezTo>
                  <a:pt x="155057" y="1018255"/>
                  <a:pt x="162057" y="1019095"/>
                  <a:pt x="169361" y="1017118"/>
                </a:cubicBezTo>
                <a:cubicBezTo>
                  <a:pt x="176665" y="1015140"/>
                  <a:pt x="182143" y="1010802"/>
                  <a:pt x="185795" y="1004105"/>
                </a:cubicBezTo>
                <a:close/>
                <a:moveTo>
                  <a:pt x="328680" y="1132383"/>
                </a:moveTo>
                <a:lnTo>
                  <a:pt x="388025" y="1029668"/>
                </a:lnTo>
                <a:cubicBezTo>
                  <a:pt x="392283" y="1022667"/>
                  <a:pt x="393426" y="1015592"/>
                  <a:pt x="391448" y="1008442"/>
                </a:cubicBezTo>
                <a:cubicBezTo>
                  <a:pt x="389471" y="1001293"/>
                  <a:pt x="385133" y="995583"/>
                  <a:pt x="378435" y="991326"/>
                </a:cubicBezTo>
                <a:cubicBezTo>
                  <a:pt x="371440" y="987365"/>
                  <a:pt x="364439" y="986377"/>
                  <a:pt x="357438" y="988354"/>
                </a:cubicBezTo>
                <a:cubicBezTo>
                  <a:pt x="350438" y="990337"/>
                  <a:pt x="344808" y="994823"/>
                  <a:pt x="340545" y="1001824"/>
                </a:cubicBezTo>
                <a:lnTo>
                  <a:pt x="280749" y="1105906"/>
                </a:lnTo>
                <a:cubicBezTo>
                  <a:pt x="276788" y="1112295"/>
                  <a:pt x="275725" y="1119067"/>
                  <a:pt x="277548" y="1126217"/>
                </a:cubicBezTo>
                <a:cubicBezTo>
                  <a:pt x="279377" y="1133372"/>
                  <a:pt x="283789" y="1138927"/>
                  <a:pt x="290790" y="1142882"/>
                </a:cubicBezTo>
                <a:cubicBezTo>
                  <a:pt x="297791" y="1146837"/>
                  <a:pt x="304866" y="1147751"/>
                  <a:pt x="312016" y="1145619"/>
                </a:cubicBezTo>
                <a:cubicBezTo>
                  <a:pt x="319171" y="1143488"/>
                  <a:pt x="324720" y="1139076"/>
                  <a:pt x="328680" y="1132383"/>
                </a:cubicBezTo>
                <a:close/>
                <a:moveTo>
                  <a:pt x="549165" y="1003647"/>
                </a:moveTo>
                <a:lnTo>
                  <a:pt x="608510" y="900480"/>
                </a:lnTo>
                <a:cubicBezTo>
                  <a:pt x="612470" y="893479"/>
                  <a:pt x="613533" y="886404"/>
                  <a:pt x="611710" y="879255"/>
                </a:cubicBezTo>
                <a:cubicBezTo>
                  <a:pt x="609881" y="872099"/>
                  <a:pt x="605469" y="866544"/>
                  <a:pt x="598469" y="862590"/>
                </a:cubicBezTo>
                <a:cubicBezTo>
                  <a:pt x="591776" y="858635"/>
                  <a:pt x="584850" y="857646"/>
                  <a:pt x="577700" y="859624"/>
                </a:cubicBezTo>
                <a:cubicBezTo>
                  <a:pt x="570545" y="861601"/>
                  <a:pt x="564990" y="866093"/>
                  <a:pt x="561035" y="873088"/>
                </a:cubicBezTo>
                <a:lnTo>
                  <a:pt x="501233" y="976718"/>
                </a:lnTo>
                <a:cubicBezTo>
                  <a:pt x="497279" y="983410"/>
                  <a:pt x="496216" y="990257"/>
                  <a:pt x="498039" y="997258"/>
                </a:cubicBezTo>
                <a:cubicBezTo>
                  <a:pt x="499868" y="1004259"/>
                  <a:pt x="504280" y="1009888"/>
                  <a:pt x="511280" y="1014146"/>
                </a:cubicBezTo>
                <a:cubicBezTo>
                  <a:pt x="517973" y="1017798"/>
                  <a:pt x="524974" y="1018638"/>
                  <a:pt x="532277" y="1016660"/>
                </a:cubicBezTo>
                <a:cubicBezTo>
                  <a:pt x="539581" y="1014683"/>
                  <a:pt x="545210" y="1010345"/>
                  <a:pt x="549165" y="1003647"/>
                </a:cubicBezTo>
                <a:close/>
                <a:moveTo>
                  <a:pt x="692052" y="1131926"/>
                </a:moveTo>
                <a:lnTo>
                  <a:pt x="751396" y="1029210"/>
                </a:lnTo>
                <a:cubicBezTo>
                  <a:pt x="755351" y="1022215"/>
                  <a:pt x="756420" y="1015140"/>
                  <a:pt x="754591" y="1007985"/>
                </a:cubicBezTo>
                <a:cubicBezTo>
                  <a:pt x="752768" y="1000836"/>
                  <a:pt x="748356" y="995126"/>
                  <a:pt x="741355" y="990869"/>
                </a:cubicBezTo>
                <a:cubicBezTo>
                  <a:pt x="734354" y="986908"/>
                  <a:pt x="727353" y="985919"/>
                  <a:pt x="720352" y="987897"/>
                </a:cubicBezTo>
                <a:cubicBezTo>
                  <a:pt x="713357" y="989880"/>
                  <a:pt x="707877" y="994366"/>
                  <a:pt x="703922" y="1001367"/>
                </a:cubicBezTo>
                <a:lnTo>
                  <a:pt x="643663" y="1105449"/>
                </a:lnTo>
                <a:cubicBezTo>
                  <a:pt x="640011" y="1111838"/>
                  <a:pt x="639096" y="1118610"/>
                  <a:pt x="640925" y="1125760"/>
                </a:cubicBezTo>
                <a:cubicBezTo>
                  <a:pt x="642748" y="1132915"/>
                  <a:pt x="647160" y="1138470"/>
                  <a:pt x="654161" y="1142425"/>
                </a:cubicBezTo>
                <a:cubicBezTo>
                  <a:pt x="660859" y="1146379"/>
                  <a:pt x="667860" y="1147294"/>
                  <a:pt x="675164" y="1145162"/>
                </a:cubicBezTo>
                <a:cubicBezTo>
                  <a:pt x="682468" y="1143030"/>
                  <a:pt x="688097" y="1138618"/>
                  <a:pt x="692052" y="113192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98D0D1C-6079-8576-446A-14022630B339}"/>
              </a:ext>
            </a:extLst>
          </p:cNvPr>
          <p:cNvSpPr/>
          <p:nvPr/>
        </p:nvSpPr>
        <p:spPr>
          <a:xfrm>
            <a:off x="3112881" y="904020"/>
            <a:ext cx="993664" cy="939709"/>
          </a:xfrm>
          <a:custGeom>
            <a:avLst/>
            <a:gdLst>
              <a:gd name="connsiteX0" fmla="*/ 189446 w 1197852"/>
              <a:gd name="connsiteY0" fmla="*/ 770142 h 1132809"/>
              <a:gd name="connsiteX1" fmla="*/ 683377 w 1197852"/>
              <a:gd name="connsiteY1" fmla="*/ 770142 h 1132809"/>
              <a:gd name="connsiteX2" fmla="*/ 800014 w 1197852"/>
              <a:gd name="connsiteY2" fmla="*/ 740470 h 1132809"/>
              <a:gd name="connsiteX3" fmla="*/ 882413 w 1197852"/>
              <a:gd name="connsiteY3" fmla="*/ 659900 h 1132809"/>
              <a:gd name="connsiteX4" fmla="*/ 913000 w 1197852"/>
              <a:gd name="connsiteY4" fmla="*/ 546006 h 1132809"/>
              <a:gd name="connsiteX5" fmla="*/ 881727 w 1197852"/>
              <a:gd name="connsiteY5" fmla="*/ 433020 h 1132809"/>
              <a:gd name="connsiteX6" fmla="*/ 796591 w 1197852"/>
              <a:gd name="connsiteY6" fmla="*/ 353816 h 1132809"/>
              <a:gd name="connsiteX7" fmla="*/ 674250 w 1197852"/>
              <a:gd name="connsiteY7" fmla="*/ 324143 h 1132809"/>
              <a:gd name="connsiteX8" fmla="*/ 608287 w 1197852"/>
              <a:gd name="connsiteY8" fmla="*/ 237410 h 1132809"/>
              <a:gd name="connsiteX9" fmla="*/ 519722 w 1197852"/>
              <a:gd name="connsiteY9" fmla="*/ 182174 h 1132809"/>
              <a:gd name="connsiteX10" fmla="*/ 415418 w 1197852"/>
              <a:gd name="connsiteY10" fmla="*/ 163000 h 1132809"/>
              <a:gd name="connsiteX11" fmla="*/ 309964 w 1197852"/>
              <a:gd name="connsiteY11" fmla="*/ 183086 h 1132809"/>
              <a:gd name="connsiteX12" fmla="*/ 220948 w 1197852"/>
              <a:gd name="connsiteY12" fmla="*/ 239464 h 1132809"/>
              <a:gd name="connsiteX13" fmla="*/ 157037 w 1197852"/>
              <a:gd name="connsiteY13" fmla="*/ 323915 h 1132809"/>
              <a:gd name="connsiteX14" fmla="*/ 127364 w 1197852"/>
              <a:gd name="connsiteY14" fmla="*/ 428225 h 1132809"/>
              <a:gd name="connsiteX15" fmla="*/ 34467 w 1197852"/>
              <a:gd name="connsiteY15" fmla="*/ 491450 h 1132809"/>
              <a:gd name="connsiteX16" fmla="*/ 0 w 1197852"/>
              <a:gd name="connsiteY16" fmla="*/ 597589 h 1132809"/>
              <a:gd name="connsiteX17" fmla="*/ 23969 w 1197852"/>
              <a:gd name="connsiteY17" fmla="*/ 687743 h 1132809"/>
              <a:gd name="connsiteX18" fmla="*/ 90617 w 1197852"/>
              <a:gd name="connsiteY18" fmla="*/ 748459 h 1132809"/>
              <a:gd name="connsiteX19" fmla="*/ 189446 w 1197852"/>
              <a:gd name="connsiteY19" fmla="*/ 770142 h 1132809"/>
              <a:gd name="connsiteX20" fmla="*/ 970516 w 1197852"/>
              <a:gd name="connsiteY20" fmla="*/ 538245 h 1132809"/>
              <a:gd name="connsiteX21" fmla="*/ 1066156 w 1197852"/>
              <a:gd name="connsiteY21" fmla="*/ 505149 h 1132809"/>
              <a:gd name="connsiteX22" fmla="*/ 1137594 w 1197852"/>
              <a:gd name="connsiteY22" fmla="*/ 449228 h 1132809"/>
              <a:gd name="connsiteX23" fmla="*/ 1182331 w 1197852"/>
              <a:gd name="connsiteY23" fmla="*/ 383945 h 1132809"/>
              <a:gd name="connsiteX24" fmla="*/ 1197853 w 1197852"/>
              <a:gd name="connsiteY24" fmla="*/ 322778 h 1132809"/>
              <a:gd name="connsiteX25" fmla="*/ 1191920 w 1197852"/>
              <a:gd name="connsiteY25" fmla="*/ 300638 h 1132809"/>
              <a:gd name="connsiteX26" fmla="*/ 1175027 w 1197852"/>
              <a:gd name="connsiteY26" fmla="*/ 291734 h 1132809"/>
              <a:gd name="connsiteX27" fmla="*/ 1148549 w 1197852"/>
              <a:gd name="connsiteY27" fmla="*/ 299037 h 1132809"/>
              <a:gd name="connsiteX28" fmla="*/ 1110665 w 1197852"/>
              <a:gd name="connsiteY28" fmla="*/ 313645 h 1132809"/>
              <a:gd name="connsiteX29" fmla="*/ 1056795 w 1197852"/>
              <a:gd name="connsiteY29" fmla="*/ 320949 h 1132809"/>
              <a:gd name="connsiteX30" fmla="*/ 960246 w 1197852"/>
              <a:gd name="connsiteY30" fmla="*/ 299952 h 1132809"/>
              <a:gd name="connsiteX31" fmla="*/ 897021 w 1197852"/>
              <a:gd name="connsiteY31" fmla="*/ 240834 h 1132809"/>
              <a:gd name="connsiteX32" fmla="*/ 874652 w 1197852"/>
              <a:gd name="connsiteY32" fmla="*/ 152045 h 1132809"/>
              <a:gd name="connsiteX33" fmla="*/ 882870 w 1197852"/>
              <a:gd name="connsiteY33" fmla="*/ 96808 h 1132809"/>
              <a:gd name="connsiteX34" fmla="*/ 899072 w 1197852"/>
              <a:gd name="connsiteY34" fmla="*/ 53669 h 1132809"/>
              <a:gd name="connsiteX35" fmla="*/ 907062 w 1197852"/>
              <a:gd name="connsiteY35" fmla="*/ 23312 h 1132809"/>
              <a:gd name="connsiteX36" fmla="*/ 899987 w 1197852"/>
              <a:gd name="connsiteY36" fmla="*/ 5965 h 1132809"/>
              <a:gd name="connsiteX37" fmla="*/ 879218 w 1197852"/>
              <a:gd name="connsiteY37" fmla="*/ 30 h 1132809"/>
              <a:gd name="connsiteX38" fmla="*/ 813707 w 1197852"/>
              <a:gd name="connsiteY38" fmla="*/ 18519 h 1132809"/>
              <a:gd name="connsiteX39" fmla="*/ 748888 w 1197852"/>
              <a:gd name="connsiteY39" fmla="*/ 65310 h 1132809"/>
              <a:gd name="connsiteX40" fmla="*/ 695475 w 1197852"/>
              <a:gd name="connsiteY40" fmla="*/ 134469 h 1132809"/>
              <a:gd name="connsiteX41" fmla="*/ 663752 w 1197852"/>
              <a:gd name="connsiteY41" fmla="*/ 219150 h 1132809"/>
              <a:gd name="connsiteX42" fmla="*/ 684291 w 1197852"/>
              <a:gd name="connsiteY42" fmla="*/ 242888 h 1132809"/>
              <a:gd name="connsiteX43" fmla="*/ 702551 w 1197852"/>
              <a:gd name="connsiteY43" fmla="*/ 274389 h 1132809"/>
              <a:gd name="connsiteX44" fmla="*/ 808918 w 1197852"/>
              <a:gd name="connsiteY44" fmla="*/ 301318 h 1132809"/>
              <a:gd name="connsiteX45" fmla="*/ 893140 w 1197852"/>
              <a:gd name="connsiteY45" fmla="*/ 359754 h 1132809"/>
              <a:gd name="connsiteX46" fmla="*/ 949290 w 1197852"/>
              <a:gd name="connsiteY46" fmla="*/ 441467 h 1132809"/>
              <a:gd name="connsiteX47" fmla="*/ 970516 w 1197852"/>
              <a:gd name="connsiteY47" fmla="*/ 538245 h 1132809"/>
              <a:gd name="connsiteX48" fmla="*/ 184429 w 1197852"/>
              <a:gd name="connsiteY48" fmla="*/ 990175 h 1132809"/>
              <a:gd name="connsiteX49" fmla="*/ 243773 w 1197852"/>
              <a:gd name="connsiteY49" fmla="*/ 887008 h 1132809"/>
              <a:gd name="connsiteX50" fmla="*/ 247197 w 1197852"/>
              <a:gd name="connsiteY50" fmla="*/ 865783 h 1132809"/>
              <a:gd name="connsiteX51" fmla="*/ 234184 w 1197852"/>
              <a:gd name="connsiteY51" fmla="*/ 849118 h 1132809"/>
              <a:gd name="connsiteX52" fmla="*/ 213187 w 1197852"/>
              <a:gd name="connsiteY52" fmla="*/ 846152 h 1132809"/>
              <a:gd name="connsiteX53" fmla="*/ 196293 w 1197852"/>
              <a:gd name="connsiteY53" fmla="*/ 859616 h 1132809"/>
              <a:gd name="connsiteX54" fmla="*/ 136497 w 1197852"/>
              <a:gd name="connsiteY54" fmla="*/ 963240 h 1132809"/>
              <a:gd name="connsiteX55" fmla="*/ 133297 w 1197852"/>
              <a:gd name="connsiteY55" fmla="*/ 983786 h 1132809"/>
              <a:gd name="connsiteX56" fmla="*/ 146995 w 1197852"/>
              <a:gd name="connsiteY56" fmla="*/ 1000674 h 1132809"/>
              <a:gd name="connsiteX57" fmla="*/ 167992 w 1197852"/>
              <a:gd name="connsiteY57" fmla="*/ 1003188 h 1132809"/>
              <a:gd name="connsiteX58" fmla="*/ 184429 w 1197852"/>
              <a:gd name="connsiteY58" fmla="*/ 990175 h 1132809"/>
              <a:gd name="connsiteX59" fmla="*/ 327310 w 1197852"/>
              <a:gd name="connsiteY59" fmla="*/ 1118454 h 1132809"/>
              <a:gd name="connsiteX60" fmla="*/ 386654 w 1197852"/>
              <a:gd name="connsiteY60" fmla="*/ 1015739 h 1132809"/>
              <a:gd name="connsiteX61" fmla="*/ 390077 w 1197852"/>
              <a:gd name="connsiteY61" fmla="*/ 994513 h 1132809"/>
              <a:gd name="connsiteX62" fmla="*/ 377070 w 1197852"/>
              <a:gd name="connsiteY62" fmla="*/ 977397 h 1132809"/>
              <a:gd name="connsiteX63" fmla="*/ 356067 w 1197852"/>
              <a:gd name="connsiteY63" fmla="*/ 974425 h 1132809"/>
              <a:gd name="connsiteX64" fmla="*/ 339180 w 1197852"/>
              <a:gd name="connsiteY64" fmla="*/ 987895 h 1132809"/>
              <a:gd name="connsiteX65" fmla="*/ 279378 w 1197852"/>
              <a:gd name="connsiteY65" fmla="*/ 1091977 h 1132809"/>
              <a:gd name="connsiteX66" fmla="*/ 276183 w 1197852"/>
              <a:gd name="connsiteY66" fmla="*/ 1112288 h 1132809"/>
              <a:gd name="connsiteX67" fmla="*/ 289419 w 1197852"/>
              <a:gd name="connsiteY67" fmla="*/ 1128953 h 1132809"/>
              <a:gd name="connsiteX68" fmla="*/ 310650 w 1197852"/>
              <a:gd name="connsiteY68" fmla="*/ 1131690 h 1132809"/>
              <a:gd name="connsiteX69" fmla="*/ 327310 w 1197852"/>
              <a:gd name="connsiteY69" fmla="*/ 1118454 h 1132809"/>
              <a:gd name="connsiteX70" fmla="*/ 547800 w 1197852"/>
              <a:gd name="connsiteY70" fmla="*/ 989718 h 1132809"/>
              <a:gd name="connsiteX71" fmla="*/ 607144 w 1197852"/>
              <a:gd name="connsiteY71" fmla="*/ 886551 h 1132809"/>
              <a:gd name="connsiteX72" fmla="*/ 610339 w 1197852"/>
              <a:gd name="connsiteY72" fmla="*/ 865325 h 1132809"/>
              <a:gd name="connsiteX73" fmla="*/ 597103 w 1197852"/>
              <a:gd name="connsiteY73" fmla="*/ 848660 h 1132809"/>
              <a:gd name="connsiteX74" fmla="*/ 576329 w 1197852"/>
              <a:gd name="connsiteY74" fmla="*/ 845694 h 1132809"/>
              <a:gd name="connsiteX75" fmla="*/ 559670 w 1197852"/>
              <a:gd name="connsiteY75" fmla="*/ 859159 h 1132809"/>
              <a:gd name="connsiteX76" fmla="*/ 499868 w 1197852"/>
              <a:gd name="connsiteY76" fmla="*/ 962789 h 1132809"/>
              <a:gd name="connsiteX77" fmla="*/ 496673 w 1197852"/>
              <a:gd name="connsiteY77" fmla="*/ 983329 h 1132809"/>
              <a:gd name="connsiteX78" fmla="*/ 509909 w 1197852"/>
              <a:gd name="connsiteY78" fmla="*/ 1000217 h 1132809"/>
              <a:gd name="connsiteX79" fmla="*/ 530906 w 1197852"/>
              <a:gd name="connsiteY79" fmla="*/ 1002731 h 1132809"/>
              <a:gd name="connsiteX80" fmla="*/ 547800 w 1197852"/>
              <a:gd name="connsiteY80" fmla="*/ 989718 h 1132809"/>
              <a:gd name="connsiteX81" fmla="*/ 690686 w 1197852"/>
              <a:gd name="connsiteY81" fmla="*/ 1117997 h 1132809"/>
              <a:gd name="connsiteX82" fmla="*/ 750031 w 1197852"/>
              <a:gd name="connsiteY82" fmla="*/ 1015281 h 1132809"/>
              <a:gd name="connsiteX83" fmla="*/ 753226 w 1197852"/>
              <a:gd name="connsiteY83" fmla="*/ 994056 h 1132809"/>
              <a:gd name="connsiteX84" fmla="*/ 739984 w 1197852"/>
              <a:gd name="connsiteY84" fmla="*/ 976939 h 1132809"/>
              <a:gd name="connsiteX85" fmla="*/ 718987 w 1197852"/>
              <a:gd name="connsiteY85" fmla="*/ 973968 h 1132809"/>
              <a:gd name="connsiteX86" fmla="*/ 702551 w 1197852"/>
              <a:gd name="connsiteY86" fmla="*/ 987438 h 1132809"/>
              <a:gd name="connsiteX87" fmla="*/ 642297 w 1197852"/>
              <a:gd name="connsiteY87" fmla="*/ 1091519 h 1132809"/>
              <a:gd name="connsiteX88" fmla="*/ 639554 w 1197852"/>
              <a:gd name="connsiteY88" fmla="*/ 1111831 h 1132809"/>
              <a:gd name="connsiteX89" fmla="*/ 652796 w 1197852"/>
              <a:gd name="connsiteY89" fmla="*/ 1128495 h 1132809"/>
              <a:gd name="connsiteX90" fmla="*/ 673793 w 1197852"/>
              <a:gd name="connsiteY90" fmla="*/ 1131233 h 1132809"/>
              <a:gd name="connsiteX91" fmla="*/ 690686 w 1197852"/>
              <a:gd name="connsiteY91" fmla="*/ 1117997 h 113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197852" h="1132809">
                <a:moveTo>
                  <a:pt x="189446" y="770142"/>
                </a:moveTo>
                <a:lnTo>
                  <a:pt x="683377" y="770142"/>
                </a:lnTo>
                <a:cubicBezTo>
                  <a:pt x="726594" y="770142"/>
                  <a:pt x="765473" y="760255"/>
                  <a:pt x="800014" y="740470"/>
                </a:cubicBezTo>
                <a:cubicBezTo>
                  <a:pt x="834556" y="720690"/>
                  <a:pt x="862022" y="693830"/>
                  <a:pt x="882413" y="659900"/>
                </a:cubicBezTo>
                <a:cubicBezTo>
                  <a:pt x="902804" y="625964"/>
                  <a:pt x="913000" y="587999"/>
                  <a:pt x="913000" y="546006"/>
                </a:cubicBezTo>
                <a:cubicBezTo>
                  <a:pt x="913000" y="504006"/>
                  <a:pt x="902576" y="466344"/>
                  <a:pt x="881727" y="433020"/>
                </a:cubicBezTo>
                <a:cubicBezTo>
                  <a:pt x="860879" y="399696"/>
                  <a:pt x="832504" y="373292"/>
                  <a:pt x="796591" y="353816"/>
                </a:cubicBezTo>
                <a:cubicBezTo>
                  <a:pt x="760678" y="334339"/>
                  <a:pt x="719901" y="324446"/>
                  <a:pt x="674250" y="324143"/>
                </a:cubicBezTo>
                <a:cubicBezTo>
                  <a:pt x="656596" y="290362"/>
                  <a:pt x="634611" y="261452"/>
                  <a:pt x="608287" y="237410"/>
                </a:cubicBezTo>
                <a:cubicBezTo>
                  <a:pt x="581958" y="213368"/>
                  <a:pt x="552440" y="194955"/>
                  <a:pt x="519722" y="182174"/>
                </a:cubicBezTo>
                <a:cubicBezTo>
                  <a:pt x="487009" y="169392"/>
                  <a:pt x="452239" y="163000"/>
                  <a:pt x="415418" y="163000"/>
                </a:cubicBezTo>
                <a:cubicBezTo>
                  <a:pt x="378287" y="163000"/>
                  <a:pt x="343134" y="169696"/>
                  <a:pt x="309964" y="183086"/>
                </a:cubicBezTo>
                <a:cubicBezTo>
                  <a:pt x="276789" y="196477"/>
                  <a:pt x="247117" y="215270"/>
                  <a:pt x="220948" y="239464"/>
                </a:cubicBezTo>
                <a:cubicBezTo>
                  <a:pt x="194773" y="263659"/>
                  <a:pt x="173473" y="291808"/>
                  <a:pt x="157037" y="323915"/>
                </a:cubicBezTo>
                <a:cubicBezTo>
                  <a:pt x="140600" y="356022"/>
                  <a:pt x="130713" y="390792"/>
                  <a:pt x="127364" y="428225"/>
                </a:cubicBezTo>
                <a:cubicBezTo>
                  <a:pt x="88411" y="439792"/>
                  <a:pt x="57441" y="460863"/>
                  <a:pt x="34467" y="491450"/>
                </a:cubicBezTo>
                <a:cubicBezTo>
                  <a:pt x="11487" y="522037"/>
                  <a:pt x="0" y="557413"/>
                  <a:pt x="0" y="597589"/>
                </a:cubicBezTo>
                <a:cubicBezTo>
                  <a:pt x="0" y="631673"/>
                  <a:pt x="7989" y="661723"/>
                  <a:pt x="23969" y="687743"/>
                </a:cubicBezTo>
                <a:cubicBezTo>
                  <a:pt x="39942" y="713764"/>
                  <a:pt x="62162" y="734006"/>
                  <a:pt x="90617" y="748459"/>
                </a:cubicBezTo>
                <a:cubicBezTo>
                  <a:pt x="119072" y="762918"/>
                  <a:pt x="152013" y="770142"/>
                  <a:pt x="189446" y="770142"/>
                </a:cubicBezTo>
                <a:close/>
                <a:moveTo>
                  <a:pt x="970516" y="538245"/>
                </a:moveTo>
                <a:cubicBezTo>
                  <a:pt x="1006126" y="532158"/>
                  <a:pt x="1038004" y="521122"/>
                  <a:pt x="1066156" y="505149"/>
                </a:cubicBezTo>
                <a:cubicBezTo>
                  <a:pt x="1094302" y="489170"/>
                  <a:pt x="1118117" y="470528"/>
                  <a:pt x="1137594" y="449228"/>
                </a:cubicBezTo>
                <a:cubicBezTo>
                  <a:pt x="1157070" y="427922"/>
                  <a:pt x="1171986" y="406159"/>
                  <a:pt x="1182331" y="383945"/>
                </a:cubicBezTo>
                <a:cubicBezTo>
                  <a:pt x="1192680" y="361731"/>
                  <a:pt x="1197853" y="341340"/>
                  <a:pt x="1197853" y="322778"/>
                </a:cubicBezTo>
                <a:cubicBezTo>
                  <a:pt x="1197853" y="313948"/>
                  <a:pt x="1195875" y="306570"/>
                  <a:pt x="1191920" y="300638"/>
                </a:cubicBezTo>
                <a:cubicBezTo>
                  <a:pt x="1187960" y="294700"/>
                  <a:pt x="1182331" y="291734"/>
                  <a:pt x="1175027" y="291734"/>
                </a:cubicBezTo>
                <a:cubicBezTo>
                  <a:pt x="1167723" y="291734"/>
                  <a:pt x="1158899" y="294168"/>
                  <a:pt x="1148549" y="299037"/>
                </a:cubicBezTo>
                <a:cubicBezTo>
                  <a:pt x="1138205" y="303907"/>
                  <a:pt x="1125575" y="308776"/>
                  <a:pt x="1110665" y="313645"/>
                </a:cubicBezTo>
                <a:cubicBezTo>
                  <a:pt x="1095748" y="318514"/>
                  <a:pt x="1077792" y="320949"/>
                  <a:pt x="1056795" y="320949"/>
                </a:cubicBezTo>
                <a:cubicBezTo>
                  <a:pt x="1019665" y="320949"/>
                  <a:pt x="987483" y="313948"/>
                  <a:pt x="960246" y="299952"/>
                </a:cubicBezTo>
                <a:cubicBezTo>
                  <a:pt x="933008" y="285950"/>
                  <a:pt x="911931" y="266245"/>
                  <a:pt x="897021" y="240834"/>
                </a:cubicBezTo>
                <a:cubicBezTo>
                  <a:pt x="882110" y="215422"/>
                  <a:pt x="874652" y="185826"/>
                  <a:pt x="874652" y="152045"/>
                </a:cubicBezTo>
                <a:cubicBezTo>
                  <a:pt x="874652" y="131654"/>
                  <a:pt x="877390" y="113242"/>
                  <a:pt x="882870" y="96808"/>
                </a:cubicBezTo>
                <a:cubicBezTo>
                  <a:pt x="888345" y="80374"/>
                  <a:pt x="893752" y="65995"/>
                  <a:pt x="899072" y="53669"/>
                </a:cubicBezTo>
                <a:cubicBezTo>
                  <a:pt x="904399" y="41344"/>
                  <a:pt x="907062" y="31225"/>
                  <a:pt x="907062" y="23312"/>
                </a:cubicBezTo>
                <a:cubicBezTo>
                  <a:pt x="907062" y="16008"/>
                  <a:pt x="904707" y="10226"/>
                  <a:pt x="899987" y="5965"/>
                </a:cubicBezTo>
                <a:cubicBezTo>
                  <a:pt x="895272" y="1704"/>
                  <a:pt x="888345" y="-274"/>
                  <a:pt x="879218" y="30"/>
                </a:cubicBezTo>
                <a:cubicBezTo>
                  <a:pt x="858216" y="944"/>
                  <a:pt x="836385" y="7106"/>
                  <a:pt x="813707" y="18519"/>
                </a:cubicBezTo>
                <a:cubicBezTo>
                  <a:pt x="791036" y="29931"/>
                  <a:pt x="769428" y="45528"/>
                  <a:pt x="748888" y="65310"/>
                </a:cubicBezTo>
                <a:cubicBezTo>
                  <a:pt x="728342" y="85091"/>
                  <a:pt x="710540" y="108144"/>
                  <a:pt x="695475" y="134469"/>
                </a:cubicBezTo>
                <a:cubicBezTo>
                  <a:pt x="680411" y="160794"/>
                  <a:pt x="669838" y="189021"/>
                  <a:pt x="663752" y="219150"/>
                </a:cubicBezTo>
                <a:cubicBezTo>
                  <a:pt x="670752" y="225845"/>
                  <a:pt x="677599" y="233758"/>
                  <a:pt x="684291" y="242888"/>
                </a:cubicBezTo>
                <a:cubicBezTo>
                  <a:pt x="690989" y="252018"/>
                  <a:pt x="697076" y="262517"/>
                  <a:pt x="702551" y="274389"/>
                </a:cubicBezTo>
                <a:cubicBezTo>
                  <a:pt x="741201" y="277429"/>
                  <a:pt x="776657" y="286407"/>
                  <a:pt x="808918" y="301318"/>
                </a:cubicBezTo>
                <a:cubicBezTo>
                  <a:pt x="841174" y="316234"/>
                  <a:pt x="869252" y="335711"/>
                  <a:pt x="893140" y="359754"/>
                </a:cubicBezTo>
                <a:cubicBezTo>
                  <a:pt x="917029" y="383791"/>
                  <a:pt x="935745" y="411034"/>
                  <a:pt x="949290" y="441467"/>
                </a:cubicBezTo>
                <a:cubicBezTo>
                  <a:pt x="962835" y="471899"/>
                  <a:pt x="969910" y="504155"/>
                  <a:pt x="970516" y="538245"/>
                </a:cubicBezTo>
                <a:close/>
                <a:moveTo>
                  <a:pt x="184429" y="990175"/>
                </a:moveTo>
                <a:lnTo>
                  <a:pt x="243773" y="887008"/>
                </a:lnTo>
                <a:cubicBezTo>
                  <a:pt x="248031" y="880007"/>
                  <a:pt x="249174" y="872932"/>
                  <a:pt x="247197" y="865783"/>
                </a:cubicBezTo>
                <a:cubicBezTo>
                  <a:pt x="245219" y="858627"/>
                  <a:pt x="240881" y="853072"/>
                  <a:pt x="234184" y="849118"/>
                </a:cubicBezTo>
                <a:cubicBezTo>
                  <a:pt x="227183" y="845163"/>
                  <a:pt x="220187" y="844174"/>
                  <a:pt x="213187" y="846152"/>
                </a:cubicBezTo>
                <a:cubicBezTo>
                  <a:pt x="206186" y="848129"/>
                  <a:pt x="200556" y="852615"/>
                  <a:pt x="196293" y="859616"/>
                </a:cubicBezTo>
                <a:lnTo>
                  <a:pt x="136497" y="963240"/>
                </a:lnTo>
                <a:cubicBezTo>
                  <a:pt x="132536" y="969939"/>
                  <a:pt x="131474" y="976785"/>
                  <a:pt x="133297" y="983786"/>
                </a:cubicBezTo>
                <a:cubicBezTo>
                  <a:pt x="135125" y="990787"/>
                  <a:pt x="139692" y="996416"/>
                  <a:pt x="146995" y="1000674"/>
                </a:cubicBezTo>
                <a:cubicBezTo>
                  <a:pt x="153688" y="1004326"/>
                  <a:pt x="160689" y="1005166"/>
                  <a:pt x="167992" y="1003188"/>
                </a:cubicBezTo>
                <a:cubicBezTo>
                  <a:pt x="175296" y="1001211"/>
                  <a:pt x="180777" y="996873"/>
                  <a:pt x="184429" y="990175"/>
                </a:cubicBezTo>
                <a:close/>
                <a:moveTo>
                  <a:pt x="327310" y="1118454"/>
                </a:moveTo>
                <a:lnTo>
                  <a:pt x="386654" y="1015739"/>
                </a:lnTo>
                <a:cubicBezTo>
                  <a:pt x="390917" y="1008738"/>
                  <a:pt x="392055" y="1001662"/>
                  <a:pt x="390077" y="994513"/>
                </a:cubicBezTo>
                <a:cubicBezTo>
                  <a:pt x="388100" y="987364"/>
                  <a:pt x="383762" y="981654"/>
                  <a:pt x="377070" y="977397"/>
                </a:cubicBezTo>
                <a:cubicBezTo>
                  <a:pt x="370069" y="973436"/>
                  <a:pt x="363068" y="972447"/>
                  <a:pt x="356067" y="974425"/>
                </a:cubicBezTo>
                <a:cubicBezTo>
                  <a:pt x="349072" y="976408"/>
                  <a:pt x="343443" y="980894"/>
                  <a:pt x="339180" y="987895"/>
                </a:cubicBezTo>
                <a:lnTo>
                  <a:pt x="279378" y="1091977"/>
                </a:lnTo>
                <a:cubicBezTo>
                  <a:pt x="275423" y="1098366"/>
                  <a:pt x="274354" y="1105138"/>
                  <a:pt x="276183" y="1112288"/>
                </a:cubicBezTo>
                <a:cubicBezTo>
                  <a:pt x="278006" y="1119443"/>
                  <a:pt x="282424" y="1124998"/>
                  <a:pt x="289419" y="1128953"/>
                </a:cubicBezTo>
                <a:cubicBezTo>
                  <a:pt x="296420" y="1132907"/>
                  <a:pt x="303495" y="1133822"/>
                  <a:pt x="310650" y="1131690"/>
                </a:cubicBezTo>
                <a:cubicBezTo>
                  <a:pt x="317800" y="1129558"/>
                  <a:pt x="323355" y="1125146"/>
                  <a:pt x="327310" y="1118454"/>
                </a:cubicBezTo>
                <a:close/>
                <a:moveTo>
                  <a:pt x="547800" y="989718"/>
                </a:moveTo>
                <a:lnTo>
                  <a:pt x="607144" y="886551"/>
                </a:lnTo>
                <a:cubicBezTo>
                  <a:pt x="611099" y="879550"/>
                  <a:pt x="612168" y="872475"/>
                  <a:pt x="610339" y="865325"/>
                </a:cubicBezTo>
                <a:cubicBezTo>
                  <a:pt x="608516" y="858170"/>
                  <a:pt x="604098" y="852615"/>
                  <a:pt x="597103" y="848660"/>
                </a:cubicBezTo>
                <a:cubicBezTo>
                  <a:pt x="590405" y="844706"/>
                  <a:pt x="583484" y="843717"/>
                  <a:pt x="576329" y="845694"/>
                </a:cubicBezTo>
                <a:cubicBezTo>
                  <a:pt x="569180" y="847672"/>
                  <a:pt x="563625" y="852164"/>
                  <a:pt x="559670" y="859159"/>
                </a:cubicBezTo>
                <a:lnTo>
                  <a:pt x="499868" y="962789"/>
                </a:lnTo>
                <a:cubicBezTo>
                  <a:pt x="495913" y="969481"/>
                  <a:pt x="494845" y="976328"/>
                  <a:pt x="496673" y="983329"/>
                </a:cubicBezTo>
                <a:cubicBezTo>
                  <a:pt x="498497" y="990330"/>
                  <a:pt x="502909" y="995959"/>
                  <a:pt x="509909" y="1000217"/>
                </a:cubicBezTo>
                <a:cubicBezTo>
                  <a:pt x="516607" y="1003868"/>
                  <a:pt x="523603" y="1004709"/>
                  <a:pt x="530906" y="1002731"/>
                </a:cubicBezTo>
                <a:cubicBezTo>
                  <a:pt x="538210" y="1000754"/>
                  <a:pt x="543845" y="996416"/>
                  <a:pt x="547800" y="989718"/>
                </a:cubicBezTo>
                <a:close/>
                <a:moveTo>
                  <a:pt x="690686" y="1117997"/>
                </a:moveTo>
                <a:lnTo>
                  <a:pt x="750031" y="1015281"/>
                </a:lnTo>
                <a:cubicBezTo>
                  <a:pt x="753986" y="1008286"/>
                  <a:pt x="755049" y="1001211"/>
                  <a:pt x="753226" y="994056"/>
                </a:cubicBezTo>
                <a:cubicBezTo>
                  <a:pt x="751397" y="986906"/>
                  <a:pt x="746985" y="981197"/>
                  <a:pt x="739984" y="976939"/>
                </a:cubicBezTo>
                <a:cubicBezTo>
                  <a:pt x="732983" y="972979"/>
                  <a:pt x="725988" y="971990"/>
                  <a:pt x="718987" y="973968"/>
                </a:cubicBezTo>
                <a:cubicBezTo>
                  <a:pt x="711986" y="975951"/>
                  <a:pt x="706511" y="980437"/>
                  <a:pt x="702551" y="987438"/>
                </a:cubicBezTo>
                <a:lnTo>
                  <a:pt x="642297" y="1091519"/>
                </a:lnTo>
                <a:cubicBezTo>
                  <a:pt x="638640" y="1097909"/>
                  <a:pt x="637731" y="1104681"/>
                  <a:pt x="639554" y="1111831"/>
                </a:cubicBezTo>
                <a:cubicBezTo>
                  <a:pt x="641383" y="1118986"/>
                  <a:pt x="645795" y="1124541"/>
                  <a:pt x="652796" y="1128495"/>
                </a:cubicBezTo>
                <a:cubicBezTo>
                  <a:pt x="659488" y="1132450"/>
                  <a:pt x="666489" y="1133365"/>
                  <a:pt x="673793" y="1131233"/>
                </a:cubicBezTo>
                <a:cubicBezTo>
                  <a:pt x="681097" y="1129101"/>
                  <a:pt x="686726" y="1124689"/>
                  <a:pt x="690686" y="1117997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D6C7090-9B36-00D5-5425-E6D352ECB3A6}"/>
              </a:ext>
            </a:extLst>
          </p:cNvPr>
          <p:cNvSpPr/>
          <p:nvPr/>
        </p:nvSpPr>
        <p:spPr>
          <a:xfrm>
            <a:off x="1471753" y="2057715"/>
            <a:ext cx="995669" cy="973451"/>
          </a:xfrm>
          <a:custGeom>
            <a:avLst/>
            <a:gdLst>
              <a:gd name="connsiteX0" fmla="*/ 193557 w 1200268"/>
              <a:gd name="connsiteY0" fmla="*/ 789550 h 1173485"/>
              <a:gd name="connsiteX1" fmla="*/ 687488 w 1200268"/>
              <a:gd name="connsiteY1" fmla="*/ 789550 h 1173485"/>
              <a:gd name="connsiteX2" fmla="*/ 806634 w 1200268"/>
              <a:gd name="connsiteY2" fmla="*/ 759421 h 1173485"/>
              <a:gd name="connsiteX3" fmla="*/ 890627 w 1200268"/>
              <a:gd name="connsiteY3" fmla="*/ 677479 h 1173485"/>
              <a:gd name="connsiteX4" fmla="*/ 921671 w 1200268"/>
              <a:gd name="connsiteY4" fmla="*/ 561305 h 1173485"/>
              <a:gd name="connsiteX5" fmla="*/ 890170 w 1200268"/>
              <a:gd name="connsiteY5" fmla="*/ 446496 h 1173485"/>
              <a:gd name="connsiteX6" fmla="*/ 804348 w 1200268"/>
              <a:gd name="connsiteY6" fmla="*/ 365920 h 1173485"/>
              <a:gd name="connsiteX7" fmla="*/ 681550 w 1200268"/>
              <a:gd name="connsiteY7" fmla="*/ 335334 h 1173485"/>
              <a:gd name="connsiteX8" fmla="*/ 572908 w 1200268"/>
              <a:gd name="connsiteY8" fmla="*/ 216873 h 1173485"/>
              <a:gd name="connsiteX9" fmla="*/ 419980 w 1200268"/>
              <a:gd name="connsiteY9" fmla="*/ 173736 h 1173485"/>
              <a:gd name="connsiteX10" fmla="*/ 312932 w 1200268"/>
              <a:gd name="connsiteY10" fmla="*/ 194047 h 1173485"/>
              <a:gd name="connsiteX11" fmla="*/ 222772 w 1200268"/>
              <a:gd name="connsiteY11" fmla="*/ 250883 h 1173485"/>
              <a:gd name="connsiteX12" fmla="*/ 158176 w 1200268"/>
              <a:gd name="connsiteY12" fmla="*/ 335791 h 1173485"/>
              <a:gd name="connsiteX13" fmla="*/ 127361 w 1200268"/>
              <a:gd name="connsiteY13" fmla="*/ 440330 h 1173485"/>
              <a:gd name="connsiteX14" fmla="*/ 35150 w 1200268"/>
              <a:gd name="connsiteY14" fmla="*/ 504469 h 1173485"/>
              <a:gd name="connsiteX15" fmla="*/ 0 w 1200268"/>
              <a:gd name="connsiteY15" fmla="*/ 612888 h 1173485"/>
              <a:gd name="connsiteX16" fmla="*/ 24194 w 1200268"/>
              <a:gd name="connsiteY16" fmla="*/ 704414 h 1173485"/>
              <a:gd name="connsiteX17" fmla="*/ 91985 w 1200268"/>
              <a:gd name="connsiteY17" fmla="*/ 766953 h 1173485"/>
              <a:gd name="connsiteX18" fmla="*/ 193557 w 1200268"/>
              <a:gd name="connsiteY18" fmla="*/ 789550 h 1173485"/>
              <a:gd name="connsiteX19" fmla="*/ 191729 w 1200268"/>
              <a:gd name="connsiteY19" fmla="*/ 716513 h 1173485"/>
              <a:gd name="connsiteX20" fmla="*/ 126452 w 1200268"/>
              <a:gd name="connsiteY20" fmla="*/ 703048 h 1173485"/>
              <a:gd name="connsiteX21" fmla="*/ 86506 w 1200268"/>
              <a:gd name="connsiteY21" fmla="*/ 666524 h 1173485"/>
              <a:gd name="connsiteX22" fmla="*/ 73039 w 1200268"/>
              <a:gd name="connsiteY22" fmla="*/ 614711 h 1173485"/>
              <a:gd name="connsiteX23" fmla="*/ 95408 w 1200268"/>
              <a:gd name="connsiteY23" fmla="*/ 548977 h 1173485"/>
              <a:gd name="connsiteX24" fmla="*/ 168446 w 1200268"/>
              <a:gd name="connsiteY24" fmla="*/ 506069 h 1173485"/>
              <a:gd name="connsiteX25" fmla="*/ 191957 w 1200268"/>
              <a:gd name="connsiteY25" fmla="*/ 493056 h 1173485"/>
              <a:gd name="connsiteX26" fmla="*/ 200404 w 1200268"/>
              <a:gd name="connsiteY26" fmla="*/ 467264 h 1173485"/>
              <a:gd name="connsiteX27" fmla="*/ 223001 w 1200268"/>
              <a:gd name="connsiteY27" fmla="*/ 378933 h 1173485"/>
              <a:gd name="connsiteX28" fmla="*/ 271390 w 1200268"/>
              <a:gd name="connsiteY28" fmla="*/ 309085 h 1173485"/>
              <a:gd name="connsiteX29" fmla="*/ 339176 w 1200268"/>
              <a:gd name="connsiteY29" fmla="*/ 263210 h 1173485"/>
              <a:gd name="connsiteX30" fmla="*/ 419980 w 1200268"/>
              <a:gd name="connsiteY30" fmla="*/ 246774 h 1173485"/>
              <a:gd name="connsiteX31" fmla="*/ 501693 w 1200268"/>
              <a:gd name="connsiteY31" fmla="*/ 262525 h 1173485"/>
              <a:gd name="connsiteX32" fmla="*/ 568799 w 1200268"/>
              <a:gd name="connsiteY32" fmla="*/ 308176 h 1173485"/>
              <a:gd name="connsiteX33" fmla="*/ 619925 w 1200268"/>
              <a:gd name="connsiteY33" fmla="*/ 380985 h 1173485"/>
              <a:gd name="connsiteX34" fmla="*/ 637041 w 1200268"/>
              <a:gd name="connsiteY34" fmla="*/ 401302 h 1173485"/>
              <a:gd name="connsiteX35" fmla="*/ 664205 w 1200268"/>
              <a:gd name="connsiteY35" fmla="*/ 407005 h 1173485"/>
              <a:gd name="connsiteX36" fmla="*/ 764406 w 1200268"/>
              <a:gd name="connsiteY36" fmla="*/ 428459 h 1173485"/>
              <a:gd name="connsiteX37" fmla="*/ 827174 w 1200268"/>
              <a:gd name="connsiteY37" fmla="*/ 485295 h 1173485"/>
              <a:gd name="connsiteX38" fmla="*/ 848633 w 1200268"/>
              <a:gd name="connsiteY38" fmla="*/ 563128 h 1173485"/>
              <a:gd name="connsiteX39" fmla="*/ 827631 w 1200268"/>
              <a:gd name="connsiteY39" fmla="*/ 640732 h 1173485"/>
              <a:gd name="connsiteX40" fmla="*/ 770344 w 1200268"/>
              <a:gd name="connsiteY40" fmla="*/ 695967 h 1173485"/>
              <a:gd name="connsiteX41" fmla="*/ 688854 w 1200268"/>
              <a:gd name="connsiteY41" fmla="*/ 716513 h 1173485"/>
              <a:gd name="connsiteX42" fmla="*/ 191729 w 1200268"/>
              <a:gd name="connsiteY42" fmla="*/ 716513 h 1173485"/>
              <a:gd name="connsiteX43" fmla="*/ 881958 w 1200268"/>
              <a:gd name="connsiteY43" fmla="*/ 556738 h 1173485"/>
              <a:gd name="connsiteX44" fmla="*/ 976907 w 1200268"/>
              <a:gd name="connsiteY44" fmla="*/ 551715 h 1173485"/>
              <a:gd name="connsiteX45" fmla="*/ 1055425 w 1200268"/>
              <a:gd name="connsiteY45" fmla="*/ 526838 h 1173485"/>
              <a:gd name="connsiteX46" fmla="*/ 1117964 w 1200268"/>
              <a:gd name="connsiteY46" fmla="*/ 487124 h 1173485"/>
              <a:gd name="connsiteX47" fmla="*/ 1164530 w 1200268"/>
              <a:gd name="connsiteY47" fmla="*/ 436906 h 1173485"/>
              <a:gd name="connsiteX48" fmla="*/ 1195111 w 1200268"/>
              <a:gd name="connsiteY48" fmla="*/ 380985 h 1173485"/>
              <a:gd name="connsiteX49" fmla="*/ 1193745 w 1200268"/>
              <a:gd name="connsiteY49" fmla="*/ 332139 h 1173485"/>
              <a:gd name="connsiteX50" fmla="*/ 1154940 w 1200268"/>
              <a:gd name="connsiteY50" fmla="*/ 311142 h 1173485"/>
              <a:gd name="connsiteX51" fmla="*/ 1113627 w 1200268"/>
              <a:gd name="connsiteY51" fmla="*/ 317074 h 1173485"/>
              <a:gd name="connsiteX52" fmla="*/ 1056340 w 1200268"/>
              <a:gd name="connsiteY52" fmla="*/ 323012 h 1173485"/>
              <a:gd name="connsiteX53" fmla="*/ 958647 w 1200268"/>
              <a:gd name="connsiteY53" fmla="*/ 302467 h 1173485"/>
              <a:gd name="connsiteX54" fmla="*/ 898617 w 1200268"/>
              <a:gd name="connsiteY54" fmla="*/ 243579 h 1173485"/>
              <a:gd name="connsiteX55" fmla="*/ 878306 w 1200268"/>
              <a:gd name="connsiteY55" fmla="*/ 152282 h 1173485"/>
              <a:gd name="connsiteX56" fmla="*/ 882409 w 1200268"/>
              <a:gd name="connsiteY56" fmla="*/ 107774 h 1173485"/>
              <a:gd name="connsiteX57" fmla="*/ 890627 w 1200268"/>
              <a:gd name="connsiteY57" fmla="*/ 74221 h 1173485"/>
              <a:gd name="connsiteX58" fmla="*/ 894736 w 1200268"/>
              <a:gd name="connsiteY58" fmla="*/ 46829 h 1173485"/>
              <a:gd name="connsiteX59" fmla="*/ 873511 w 1200268"/>
              <a:gd name="connsiteY59" fmla="*/ 6658 h 1173485"/>
              <a:gd name="connsiteX60" fmla="*/ 822156 w 1200268"/>
              <a:gd name="connsiteY60" fmla="*/ 4829 h 1173485"/>
              <a:gd name="connsiteX61" fmla="*/ 753450 w 1200268"/>
              <a:gd name="connsiteY61" fmla="*/ 41125 h 1173485"/>
              <a:gd name="connsiteX62" fmla="*/ 696386 w 1200268"/>
              <a:gd name="connsiteY62" fmla="*/ 100013 h 1173485"/>
              <a:gd name="connsiteX63" fmla="*/ 657358 w 1200268"/>
              <a:gd name="connsiteY63" fmla="*/ 176474 h 1173485"/>
              <a:gd name="connsiteX64" fmla="*/ 643208 w 1200268"/>
              <a:gd name="connsiteY64" fmla="*/ 265948 h 1173485"/>
              <a:gd name="connsiteX65" fmla="*/ 648683 w 1200268"/>
              <a:gd name="connsiteY65" fmla="*/ 325750 h 1173485"/>
              <a:gd name="connsiteX66" fmla="*/ 664662 w 1200268"/>
              <a:gd name="connsiteY66" fmla="*/ 381899 h 1173485"/>
              <a:gd name="connsiteX67" fmla="*/ 740443 w 1200268"/>
              <a:gd name="connsiteY67" fmla="*/ 380528 h 1173485"/>
              <a:gd name="connsiteX68" fmla="*/ 709856 w 1200268"/>
              <a:gd name="connsiteY68" fmla="*/ 264576 h 1173485"/>
              <a:gd name="connsiteX69" fmla="*/ 718983 w 1200268"/>
              <a:gd name="connsiteY69" fmla="*/ 202266 h 1173485"/>
              <a:gd name="connsiteX70" fmla="*/ 743866 w 1200268"/>
              <a:gd name="connsiteY70" fmla="*/ 148859 h 1173485"/>
              <a:gd name="connsiteX71" fmla="*/ 779928 w 1200268"/>
              <a:gd name="connsiteY71" fmla="*/ 105716 h 1173485"/>
              <a:gd name="connsiteX72" fmla="*/ 822613 w 1200268"/>
              <a:gd name="connsiteY72" fmla="*/ 74672 h 1173485"/>
              <a:gd name="connsiteX73" fmla="*/ 827631 w 1200268"/>
              <a:gd name="connsiteY73" fmla="*/ 78330 h 1173485"/>
              <a:gd name="connsiteX74" fmla="*/ 817361 w 1200268"/>
              <a:gd name="connsiteY74" fmla="*/ 117358 h 1173485"/>
              <a:gd name="connsiteX75" fmla="*/ 813023 w 1200268"/>
              <a:gd name="connsiteY75" fmla="*/ 165975 h 1173485"/>
              <a:gd name="connsiteX76" fmla="*/ 842467 w 1200268"/>
              <a:gd name="connsiteY76" fmla="*/ 281698 h 1173485"/>
              <a:gd name="connsiteX77" fmla="*/ 923494 w 1200268"/>
              <a:gd name="connsiteY77" fmla="*/ 359531 h 1173485"/>
              <a:gd name="connsiteX78" fmla="*/ 1040818 w 1200268"/>
              <a:gd name="connsiteY78" fmla="*/ 387374 h 1173485"/>
              <a:gd name="connsiteX79" fmla="*/ 1087149 w 1200268"/>
              <a:gd name="connsiteY79" fmla="*/ 383723 h 1173485"/>
              <a:gd name="connsiteX80" fmla="*/ 1124354 w 1200268"/>
              <a:gd name="connsiteY80" fmla="*/ 375053 h 1173485"/>
              <a:gd name="connsiteX81" fmla="*/ 1127554 w 1200268"/>
              <a:gd name="connsiteY81" fmla="*/ 378248 h 1173485"/>
              <a:gd name="connsiteX82" fmla="*/ 1095139 w 1200268"/>
              <a:gd name="connsiteY82" fmla="*/ 421384 h 1173485"/>
              <a:gd name="connsiteX83" fmla="*/ 1043326 w 1200268"/>
              <a:gd name="connsiteY83" fmla="*/ 459503 h 1173485"/>
              <a:gd name="connsiteX84" fmla="*/ 972340 w 1200268"/>
              <a:gd name="connsiteY84" fmla="*/ 485067 h 1173485"/>
              <a:gd name="connsiteX85" fmla="*/ 881958 w 1200268"/>
              <a:gd name="connsiteY85" fmla="*/ 490090 h 1173485"/>
              <a:gd name="connsiteX86" fmla="*/ 881958 w 1200268"/>
              <a:gd name="connsiteY86" fmla="*/ 556738 h 1173485"/>
              <a:gd name="connsiteX87" fmla="*/ 571536 w 1200268"/>
              <a:gd name="connsiteY87" fmla="*/ 951153 h 1173485"/>
              <a:gd name="connsiteX88" fmla="*/ 471564 w 1200268"/>
              <a:gd name="connsiteY88" fmla="*/ 951153 h 1173485"/>
              <a:gd name="connsiteX89" fmla="*/ 470649 w 1200268"/>
              <a:gd name="connsiteY89" fmla="*/ 970327 h 1173485"/>
              <a:gd name="connsiteX90" fmla="*/ 522690 w 1200268"/>
              <a:gd name="connsiteY90" fmla="*/ 871721 h 1173485"/>
              <a:gd name="connsiteX91" fmla="*/ 524061 w 1200268"/>
              <a:gd name="connsiteY91" fmla="*/ 859399 h 1173485"/>
              <a:gd name="connsiteX92" fmla="*/ 513563 w 1200268"/>
              <a:gd name="connsiteY92" fmla="*/ 854376 h 1173485"/>
              <a:gd name="connsiteX93" fmla="*/ 418151 w 1200268"/>
              <a:gd name="connsiteY93" fmla="*/ 854376 h 1173485"/>
              <a:gd name="connsiteX94" fmla="*/ 404915 w 1200268"/>
              <a:gd name="connsiteY94" fmla="*/ 858027 h 1173485"/>
              <a:gd name="connsiteX95" fmla="*/ 397611 w 1200268"/>
              <a:gd name="connsiteY95" fmla="*/ 868069 h 1173485"/>
              <a:gd name="connsiteX96" fmla="*/ 339176 w 1200268"/>
              <a:gd name="connsiteY96" fmla="*/ 1000908 h 1173485"/>
              <a:gd name="connsiteX97" fmla="*/ 338953 w 1200268"/>
              <a:gd name="connsiteY97" fmla="*/ 1013921 h 1173485"/>
              <a:gd name="connsiteX98" fmla="*/ 351046 w 1200268"/>
              <a:gd name="connsiteY98" fmla="*/ 1018716 h 1173485"/>
              <a:gd name="connsiteX99" fmla="*/ 432759 w 1200268"/>
              <a:gd name="connsiteY99" fmla="*/ 1018716 h 1173485"/>
              <a:gd name="connsiteX100" fmla="*/ 438239 w 1200268"/>
              <a:gd name="connsiteY100" fmla="*/ 992239 h 1173485"/>
              <a:gd name="connsiteX101" fmla="*/ 368854 w 1200268"/>
              <a:gd name="connsiteY101" fmla="*/ 1160231 h 1173485"/>
              <a:gd name="connsiteX102" fmla="*/ 371591 w 1200268"/>
              <a:gd name="connsiteY102" fmla="*/ 1172553 h 1173485"/>
              <a:gd name="connsiteX103" fmla="*/ 385284 w 1200268"/>
              <a:gd name="connsiteY103" fmla="*/ 1167992 h 1173485"/>
              <a:gd name="connsiteX104" fmla="*/ 578383 w 1200268"/>
              <a:gd name="connsiteY104" fmla="*/ 973065 h 1173485"/>
              <a:gd name="connsiteX105" fmla="*/ 583178 w 1200268"/>
              <a:gd name="connsiteY105" fmla="*/ 958457 h 1173485"/>
              <a:gd name="connsiteX106" fmla="*/ 571536 w 1200268"/>
              <a:gd name="connsiteY106" fmla="*/ 951153 h 117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200268" h="1173485">
                <a:moveTo>
                  <a:pt x="193557" y="789550"/>
                </a:moveTo>
                <a:lnTo>
                  <a:pt x="687488" y="789550"/>
                </a:lnTo>
                <a:cubicBezTo>
                  <a:pt x="731613" y="789550"/>
                  <a:pt x="771332" y="779509"/>
                  <a:pt x="806634" y="759421"/>
                </a:cubicBezTo>
                <a:cubicBezTo>
                  <a:pt x="841936" y="739338"/>
                  <a:pt x="869933" y="712021"/>
                  <a:pt x="890627" y="677479"/>
                </a:cubicBezTo>
                <a:cubicBezTo>
                  <a:pt x="911321" y="642938"/>
                  <a:pt x="921671" y="604213"/>
                  <a:pt x="921671" y="561305"/>
                </a:cubicBezTo>
                <a:cubicBezTo>
                  <a:pt x="921671" y="518694"/>
                  <a:pt x="911173" y="480426"/>
                  <a:pt x="890170" y="446496"/>
                </a:cubicBezTo>
                <a:cubicBezTo>
                  <a:pt x="869173" y="412560"/>
                  <a:pt x="840564" y="385706"/>
                  <a:pt x="804348" y="365920"/>
                </a:cubicBezTo>
                <a:cubicBezTo>
                  <a:pt x="768138" y="346141"/>
                  <a:pt x="727201" y="335945"/>
                  <a:pt x="681550" y="335334"/>
                </a:cubicBezTo>
                <a:cubicBezTo>
                  <a:pt x="654769" y="285122"/>
                  <a:pt x="618553" y="245637"/>
                  <a:pt x="572908" y="216873"/>
                </a:cubicBezTo>
                <a:cubicBezTo>
                  <a:pt x="527256" y="188115"/>
                  <a:pt x="476278" y="173736"/>
                  <a:pt x="419980" y="173736"/>
                </a:cubicBezTo>
                <a:cubicBezTo>
                  <a:pt x="382244" y="173736"/>
                  <a:pt x="346559" y="180509"/>
                  <a:pt x="312932" y="194047"/>
                </a:cubicBezTo>
                <a:cubicBezTo>
                  <a:pt x="279300" y="207592"/>
                  <a:pt x="249250" y="226537"/>
                  <a:pt x="222772" y="250883"/>
                </a:cubicBezTo>
                <a:cubicBezTo>
                  <a:pt x="196295" y="275229"/>
                  <a:pt x="174761" y="303535"/>
                  <a:pt x="158176" y="335791"/>
                </a:cubicBezTo>
                <a:cubicBezTo>
                  <a:pt x="141591" y="368052"/>
                  <a:pt x="131321" y="402896"/>
                  <a:pt x="127361" y="440330"/>
                </a:cubicBezTo>
                <a:cubicBezTo>
                  <a:pt x="89321" y="452200"/>
                  <a:pt x="58584" y="473579"/>
                  <a:pt x="35150" y="504469"/>
                </a:cubicBezTo>
                <a:cubicBezTo>
                  <a:pt x="11717" y="535359"/>
                  <a:pt x="0" y="571500"/>
                  <a:pt x="0" y="612888"/>
                </a:cubicBezTo>
                <a:cubicBezTo>
                  <a:pt x="0" y="647276"/>
                  <a:pt x="8064" y="677788"/>
                  <a:pt x="24194" y="704414"/>
                </a:cubicBezTo>
                <a:cubicBezTo>
                  <a:pt x="40324" y="731046"/>
                  <a:pt x="62920" y="751889"/>
                  <a:pt x="91985" y="766953"/>
                </a:cubicBezTo>
                <a:cubicBezTo>
                  <a:pt x="121045" y="782018"/>
                  <a:pt x="154907" y="789550"/>
                  <a:pt x="193557" y="789550"/>
                </a:cubicBezTo>
                <a:close/>
                <a:moveTo>
                  <a:pt x="191729" y="716513"/>
                </a:moveTo>
                <a:cubicBezTo>
                  <a:pt x="165862" y="716513"/>
                  <a:pt x="144100" y="712021"/>
                  <a:pt x="126452" y="703048"/>
                </a:cubicBezTo>
                <a:cubicBezTo>
                  <a:pt x="108798" y="694070"/>
                  <a:pt x="95484" y="681897"/>
                  <a:pt x="86506" y="666524"/>
                </a:cubicBezTo>
                <a:cubicBezTo>
                  <a:pt x="77529" y="651156"/>
                  <a:pt x="73039" y="633885"/>
                  <a:pt x="73039" y="614711"/>
                </a:cubicBezTo>
                <a:cubicBezTo>
                  <a:pt x="73039" y="590668"/>
                  <a:pt x="80496" y="568757"/>
                  <a:pt x="95408" y="548977"/>
                </a:cubicBezTo>
                <a:cubicBezTo>
                  <a:pt x="110318" y="529198"/>
                  <a:pt x="134664" y="514893"/>
                  <a:pt x="168446" y="506069"/>
                </a:cubicBezTo>
                <a:cubicBezTo>
                  <a:pt x="179401" y="503023"/>
                  <a:pt x="187242" y="498686"/>
                  <a:pt x="191957" y="493056"/>
                </a:cubicBezTo>
                <a:cubicBezTo>
                  <a:pt x="196672" y="487427"/>
                  <a:pt x="199490" y="478826"/>
                  <a:pt x="200404" y="467264"/>
                </a:cubicBezTo>
                <a:cubicBezTo>
                  <a:pt x="203141" y="435312"/>
                  <a:pt x="210674" y="405862"/>
                  <a:pt x="223001" y="378933"/>
                </a:cubicBezTo>
                <a:cubicBezTo>
                  <a:pt x="235323" y="351998"/>
                  <a:pt x="251456" y="328716"/>
                  <a:pt x="271390" y="309085"/>
                </a:cubicBezTo>
                <a:cubicBezTo>
                  <a:pt x="291324" y="289459"/>
                  <a:pt x="313921" y="274166"/>
                  <a:pt x="339176" y="263210"/>
                </a:cubicBezTo>
                <a:cubicBezTo>
                  <a:pt x="364436" y="252255"/>
                  <a:pt x="391371" y="246774"/>
                  <a:pt x="419980" y="246774"/>
                </a:cubicBezTo>
                <a:cubicBezTo>
                  <a:pt x="449498" y="246774"/>
                  <a:pt x="476736" y="252026"/>
                  <a:pt x="501693" y="262525"/>
                </a:cubicBezTo>
                <a:cubicBezTo>
                  <a:pt x="526645" y="273023"/>
                  <a:pt x="549013" y="288242"/>
                  <a:pt x="568799" y="308176"/>
                </a:cubicBezTo>
                <a:cubicBezTo>
                  <a:pt x="588578" y="328110"/>
                  <a:pt x="605620" y="352376"/>
                  <a:pt x="619925" y="380985"/>
                </a:cubicBezTo>
                <a:cubicBezTo>
                  <a:pt x="624794" y="390723"/>
                  <a:pt x="630503" y="397496"/>
                  <a:pt x="637041" y="401302"/>
                </a:cubicBezTo>
                <a:cubicBezTo>
                  <a:pt x="643585" y="405102"/>
                  <a:pt x="652643" y="407005"/>
                  <a:pt x="664205" y="407005"/>
                </a:cubicBezTo>
                <a:cubicBezTo>
                  <a:pt x="703467" y="407005"/>
                  <a:pt x="736865" y="414161"/>
                  <a:pt x="764406" y="428459"/>
                </a:cubicBezTo>
                <a:cubicBezTo>
                  <a:pt x="791946" y="442764"/>
                  <a:pt x="812869" y="461709"/>
                  <a:pt x="827174" y="485295"/>
                </a:cubicBezTo>
                <a:cubicBezTo>
                  <a:pt x="841478" y="508881"/>
                  <a:pt x="848633" y="534827"/>
                  <a:pt x="848633" y="563128"/>
                </a:cubicBezTo>
                <a:cubicBezTo>
                  <a:pt x="848633" y="591737"/>
                  <a:pt x="841633" y="617603"/>
                  <a:pt x="827631" y="640732"/>
                </a:cubicBezTo>
                <a:cubicBezTo>
                  <a:pt x="813635" y="663860"/>
                  <a:pt x="794535" y="682274"/>
                  <a:pt x="770344" y="695967"/>
                </a:cubicBezTo>
                <a:cubicBezTo>
                  <a:pt x="746146" y="709666"/>
                  <a:pt x="718983" y="716513"/>
                  <a:pt x="688854" y="716513"/>
                </a:cubicBezTo>
                <a:lnTo>
                  <a:pt x="191729" y="716513"/>
                </a:lnTo>
                <a:close/>
                <a:moveTo>
                  <a:pt x="881958" y="556738"/>
                </a:moveTo>
                <a:cubicBezTo>
                  <a:pt x="916345" y="558870"/>
                  <a:pt x="947994" y="557196"/>
                  <a:pt x="976907" y="551715"/>
                </a:cubicBezTo>
                <a:cubicBezTo>
                  <a:pt x="1005819" y="546240"/>
                  <a:pt x="1031994" y="537948"/>
                  <a:pt x="1055425" y="526838"/>
                </a:cubicBezTo>
                <a:cubicBezTo>
                  <a:pt x="1078857" y="515728"/>
                  <a:pt x="1099705" y="502492"/>
                  <a:pt x="1117964" y="487124"/>
                </a:cubicBezTo>
                <a:cubicBezTo>
                  <a:pt x="1136224" y="471751"/>
                  <a:pt x="1151746" y="455017"/>
                  <a:pt x="1164530" y="436906"/>
                </a:cubicBezTo>
                <a:cubicBezTo>
                  <a:pt x="1177309" y="418801"/>
                  <a:pt x="1187504" y="400159"/>
                  <a:pt x="1195111" y="380985"/>
                </a:cubicBezTo>
                <a:cubicBezTo>
                  <a:pt x="1202415" y="362423"/>
                  <a:pt x="1201963" y="346141"/>
                  <a:pt x="1193745" y="332139"/>
                </a:cubicBezTo>
                <a:cubicBezTo>
                  <a:pt x="1185527" y="318143"/>
                  <a:pt x="1172594" y="311142"/>
                  <a:pt x="1154940" y="311142"/>
                </a:cubicBezTo>
                <a:cubicBezTo>
                  <a:pt x="1141247" y="311142"/>
                  <a:pt x="1127474" y="313119"/>
                  <a:pt x="1113627" y="317074"/>
                </a:cubicBezTo>
                <a:cubicBezTo>
                  <a:pt x="1099779" y="321035"/>
                  <a:pt x="1080685" y="323012"/>
                  <a:pt x="1056340" y="323012"/>
                </a:cubicBezTo>
                <a:cubicBezTo>
                  <a:pt x="1017689" y="323012"/>
                  <a:pt x="985125" y="316165"/>
                  <a:pt x="958647" y="302467"/>
                </a:cubicBezTo>
                <a:cubicBezTo>
                  <a:pt x="932170" y="288773"/>
                  <a:pt x="912162" y="269142"/>
                  <a:pt x="898617" y="243579"/>
                </a:cubicBezTo>
                <a:cubicBezTo>
                  <a:pt x="885072" y="218016"/>
                  <a:pt x="878306" y="187584"/>
                  <a:pt x="878306" y="152282"/>
                </a:cubicBezTo>
                <a:cubicBezTo>
                  <a:pt x="878306" y="135240"/>
                  <a:pt x="879672" y="120404"/>
                  <a:pt x="882409" y="107774"/>
                </a:cubicBezTo>
                <a:cubicBezTo>
                  <a:pt x="885152" y="95144"/>
                  <a:pt x="887890" y="83959"/>
                  <a:pt x="890627" y="74221"/>
                </a:cubicBezTo>
                <a:cubicBezTo>
                  <a:pt x="893371" y="64483"/>
                  <a:pt x="894736" y="55350"/>
                  <a:pt x="894736" y="46829"/>
                </a:cubicBezTo>
                <a:cubicBezTo>
                  <a:pt x="894736" y="28267"/>
                  <a:pt x="887661" y="14876"/>
                  <a:pt x="873511" y="6658"/>
                </a:cubicBezTo>
                <a:cubicBezTo>
                  <a:pt x="859361" y="-1560"/>
                  <a:pt x="842238" y="-2171"/>
                  <a:pt x="822156" y="4829"/>
                </a:cubicBezTo>
                <a:cubicBezTo>
                  <a:pt x="797810" y="12745"/>
                  <a:pt x="774904" y="24843"/>
                  <a:pt x="753450" y="41125"/>
                </a:cubicBezTo>
                <a:cubicBezTo>
                  <a:pt x="731996" y="57402"/>
                  <a:pt x="712977" y="77033"/>
                  <a:pt x="696386" y="100013"/>
                </a:cubicBezTo>
                <a:cubicBezTo>
                  <a:pt x="679801" y="122987"/>
                  <a:pt x="666794" y="148476"/>
                  <a:pt x="657358" y="176474"/>
                </a:cubicBezTo>
                <a:cubicBezTo>
                  <a:pt x="647923" y="204471"/>
                  <a:pt x="643208" y="234298"/>
                  <a:pt x="643208" y="265948"/>
                </a:cubicBezTo>
                <a:cubicBezTo>
                  <a:pt x="643208" y="286339"/>
                  <a:pt x="645031" y="306273"/>
                  <a:pt x="648683" y="325750"/>
                </a:cubicBezTo>
                <a:cubicBezTo>
                  <a:pt x="652335" y="345226"/>
                  <a:pt x="657661" y="363943"/>
                  <a:pt x="664662" y="381899"/>
                </a:cubicBezTo>
                <a:lnTo>
                  <a:pt x="740443" y="380528"/>
                </a:lnTo>
                <a:cubicBezTo>
                  <a:pt x="720052" y="346747"/>
                  <a:pt x="709856" y="308096"/>
                  <a:pt x="709856" y="264576"/>
                </a:cubicBezTo>
                <a:cubicBezTo>
                  <a:pt x="709856" y="242362"/>
                  <a:pt x="712897" y="221594"/>
                  <a:pt x="718983" y="202266"/>
                </a:cubicBezTo>
                <a:cubicBezTo>
                  <a:pt x="725070" y="182943"/>
                  <a:pt x="733368" y="165135"/>
                  <a:pt x="743866" y="148859"/>
                </a:cubicBezTo>
                <a:cubicBezTo>
                  <a:pt x="754365" y="132577"/>
                  <a:pt x="766383" y="118192"/>
                  <a:pt x="779928" y="105716"/>
                </a:cubicBezTo>
                <a:cubicBezTo>
                  <a:pt x="793472" y="93241"/>
                  <a:pt x="807697" y="82891"/>
                  <a:pt x="822613" y="74672"/>
                </a:cubicBezTo>
                <a:lnTo>
                  <a:pt x="827631" y="78330"/>
                </a:lnTo>
                <a:cubicBezTo>
                  <a:pt x="823676" y="89286"/>
                  <a:pt x="820253" y="102293"/>
                  <a:pt x="817361" y="117358"/>
                </a:cubicBezTo>
                <a:cubicBezTo>
                  <a:pt x="814469" y="132423"/>
                  <a:pt x="813023" y="148630"/>
                  <a:pt x="813023" y="165975"/>
                </a:cubicBezTo>
                <a:cubicBezTo>
                  <a:pt x="813023" y="209798"/>
                  <a:pt x="822836" y="248374"/>
                  <a:pt x="842467" y="281698"/>
                </a:cubicBezTo>
                <a:cubicBezTo>
                  <a:pt x="862098" y="315022"/>
                  <a:pt x="889107" y="340969"/>
                  <a:pt x="923494" y="359531"/>
                </a:cubicBezTo>
                <a:cubicBezTo>
                  <a:pt x="957887" y="378093"/>
                  <a:pt x="996995" y="387374"/>
                  <a:pt x="1040818" y="387374"/>
                </a:cubicBezTo>
                <a:cubicBezTo>
                  <a:pt x="1057248" y="387374"/>
                  <a:pt x="1072696" y="386157"/>
                  <a:pt x="1087149" y="383723"/>
                </a:cubicBezTo>
                <a:cubicBezTo>
                  <a:pt x="1101608" y="381288"/>
                  <a:pt x="1114010" y="378396"/>
                  <a:pt x="1124354" y="375053"/>
                </a:cubicBezTo>
                <a:lnTo>
                  <a:pt x="1127554" y="378248"/>
                </a:lnTo>
                <a:cubicBezTo>
                  <a:pt x="1119942" y="392855"/>
                  <a:pt x="1109140" y="407234"/>
                  <a:pt x="1095139" y="421384"/>
                </a:cubicBezTo>
                <a:cubicBezTo>
                  <a:pt x="1081143" y="435535"/>
                  <a:pt x="1063872" y="448245"/>
                  <a:pt x="1043326" y="459503"/>
                </a:cubicBezTo>
                <a:cubicBezTo>
                  <a:pt x="1022787" y="470762"/>
                  <a:pt x="999121" y="479283"/>
                  <a:pt x="972340" y="485067"/>
                </a:cubicBezTo>
                <a:cubicBezTo>
                  <a:pt x="945560" y="490850"/>
                  <a:pt x="915430" y="492525"/>
                  <a:pt x="881958" y="490090"/>
                </a:cubicBezTo>
                <a:lnTo>
                  <a:pt x="881958" y="556738"/>
                </a:lnTo>
                <a:close/>
                <a:moveTo>
                  <a:pt x="571536" y="951153"/>
                </a:moveTo>
                <a:lnTo>
                  <a:pt x="471564" y="951153"/>
                </a:lnTo>
                <a:lnTo>
                  <a:pt x="470649" y="970327"/>
                </a:lnTo>
                <a:lnTo>
                  <a:pt x="522690" y="871721"/>
                </a:lnTo>
                <a:cubicBezTo>
                  <a:pt x="525427" y="866851"/>
                  <a:pt x="525885" y="862742"/>
                  <a:pt x="524061" y="859399"/>
                </a:cubicBezTo>
                <a:cubicBezTo>
                  <a:pt x="522233" y="856050"/>
                  <a:pt x="518735" y="854376"/>
                  <a:pt x="513563" y="854376"/>
                </a:cubicBezTo>
                <a:lnTo>
                  <a:pt x="418151" y="854376"/>
                </a:lnTo>
                <a:cubicBezTo>
                  <a:pt x="412065" y="854376"/>
                  <a:pt x="407653" y="855593"/>
                  <a:pt x="404915" y="858027"/>
                </a:cubicBezTo>
                <a:cubicBezTo>
                  <a:pt x="402178" y="860462"/>
                  <a:pt x="399743" y="863811"/>
                  <a:pt x="397611" y="868069"/>
                </a:cubicBezTo>
                <a:lnTo>
                  <a:pt x="339176" y="1000908"/>
                </a:lnTo>
                <a:cubicBezTo>
                  <a:pt x="336741" y="1006389"/>
                  <a:pt x="336667" y="1010727"/>
                  <a:pt x="338953" y="1013921"/>
                </a:cubicBezTo>
                <a:cubicBezTo>
                  <a:pt x="341233" y="1017116"/>
                  <a:pt x="345268" y="1018716"/>
                  <a:pt x="351046" y="1018716"/>
                </a:cubicBezTo>
                <a:lnTo>
                  <a:pt x="432759" y="1018716"/>
                </a:lnTo>
                <a:lnTo>
                  <a:pt x="438239" y="992239"/>
                </a:lnTo>
                <a:lnTo>
                  <a:pt x="368854" y="1160231"/>
                </a:lnTo>
                <a:cubicBezTo>
                  <a:pt x="366110" y="1166620"/>
                  <a:pt x="367025" y="1170729"/>
                  <a:pt x="371591" y="1172553"/>
                </a:cubicBezTo>
                <a:cubicBezTo>
                  <a:pt x="376460" y="1174684"/>
                  <a:pt x="381026" y="1173164"/>
                  <a:pt x="385284" y="1167992"/>
                </a:cubicBezTo>
                <a:lnTo>
                  <a:pt x="578383" y="973065"/>
                </a:lnTo>
                <a:cubicBezTo>
                  <a:pt x="582949" y="968196"/>
                  <a:pt x="584549" y="963326"/>
                  <a:pt x="583178" y="958457"/>
                </a:cubicBezTo>
                <a:cubicBezTo>
                  <a:pt x="581806" y="953588"/>
                  <a:pt x="577925" y="951153"/>
                  <a:pt x="571536" y="951153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8E3D8A-FD97-B510-4E0A-D1EC8187352D}"/>
              </a:ext>
            </a:extLst>
          </p:cNvPr>
          <p:cNvSpPr/>
          <p:nvPr/>
        </p:nvSpPr>
        <p:spPr>
          <a:xfrm>
            <a:off x="3108005" y="2075075"/>
            <a:ext cx="993664" cy="961896"/>
          </a:xfrm>
          <a:custGeom>
            <a:avLst/>
            <a:gdLst>
              <a:gd name="connsiteX0" fmla="*/ 189446 w 1197852"/>
              <a:gd name="connsiteY0" fmla="*/ 770144 h 1159556"/>
              <a:gd name="connsiteX1" fmla="*/ 683383 w 1197852"/>
              <a:gd name="connsiteY1" fmla="*/ 770144 h 1159556"/>
              <a:gd name="connsiteX2" fmla="*/ 800014 w 1197852"/>
              <a:gd name="connsiteY2" fmla="*/ 740471 h 1159556"/>
              <a:gd name="connsiteX3" fmla="*/ 882413 w 1197852"/>
              <a:gd name="connsiteY3" fmla="*/ 659901 h 1159556"/>
              <a:gd name="connsiteX4" fmla="*/ 913000 w 1197852"/>
              <a:gd name="connsiteY4" fmla="*/ 546001 h 1159556"/>
              <a:gd name="connsiteX5" fmla="*/ 881727 w 1197852"/>
              <a:gd name="connsiteY5" fmla="*/ 433022 h 1159556"/>
              <a:gd name="connsiteX6" fmla="*/ 796591 w 1197852"/>
              <a:gd name="connsiteY6" fmla="*/ 353817 h 1159556"/>
              <a:gd name="connsiteX7" fmla="*/ 674250 w 1197852"/>
              <a:gd name="connsiteY7" fmla="*/ 324145 h 1159556"/>
              <a:gd name="connsiteX8" fmla="*/ 608287 w 1197852"/>
              <a:gd name="connsiteY8" fmla="*/ 237408 h 1159556"/>
              <a:gd name="connsiteX9" fmla="*/ 519728 w 1197852"/>
              <a:gd name="connsiteY9" fmla="*/ 182173 h 1159556"/>
              <a:gd name="connsiteX10" fmla="*/ 415418 w 1197852"/>
              <a:gd name="connsiteY10" fmla="*/ 162999 h 1159556"/>
              <a:gd name="connsiteX11" fmla="*/ 309964 w 1197852"/>
              <a:gd name="connsiteY11" fmla="*/ 183087 h 1159556"/>
              <a:gd name="connsiteX12" fmla="*/ 220948 w 1197852"/>
              <a:gd name="connsiteY12" fmla="*/ 239466 h 1159556"/>
              <a:gd name="connsiteX13" fmla="*/ 157037 w 1197852"/>
              <a:gd name="connsiteY13" fmla="*/ 323916 h 1159556"/>
              <a:gd name="connsiteX14" fmla="*/ 127364 w 1197852"/>
              <a:gd name="connsiteY14" fmla="*/ 428227 h 1159556"/>
              <a:gd name="connsiteX15" fmla="*/ 34467 w 1197852"/>
              <a:gd name="connsiteY15" fmla="*/ 491452 h 1159556"/>
              <a:gd name="connsiteX16" fmla="*/ 0 w 1197852"/>
              <a:gd name="connsiteY16" fmla="*/ 597585 h 1159556"/>
              <a:gd name="connsiteX17" fmla="*/ 23969 w 1197852"/>
              <a:gd name="connsiteY17" fmla="*/ 687745 h 1159556"/>
              <a:gd name="connsiteX18" fmla="*/ 90617 w 1197852"/>
              <a:gd name="connsiteY18" fmla="*/ 748461 h 1159556"/>
              <a:gd name="connsiteX19" fmla="*/ 189446 w 1197852"/>
              <a:gd name="connsiteY19" fmla="*/ 770144 h 1159556"/>
              <a:gd name="connsiteX20" fmla="*/ 970516 w 1197852"/>
              <a:gd name="connsiteY20" fmla="*/ 538240 h 1159556"/>
              <a:gd name="connsiteX21" fmla="*/ 1066156 w 1197852"/>
              <a:gd name="connsiteY21" fmla="*/ 505145 h 1159556"/>
              <a:gd name="connsiteX22" fmla="*/ 1137594 w 1197852"/>
              <a:gd name="connsiteY22" fmla="*/ 449223 h 1159556"/>
              <a:gd name="connsiteX23" fmla="*/ 1182331 w 1197852"/>
              <a:gd name="connsiteY23" fmla="*/ 383947 h 1159556"/>
              <a:gd name="connsiteX24" fmla="*/ 1197852 w 1197852"/>
              <a:gd name="connsiteY24" fmla="*/ 322773 h 1159556"/>
              <a:gd name="connsiteX25" fmla="*/ 1191920 w 1197852"/>
              <a:gd name="connsiteY25" fmla="*/ 300633 h 1159556"/>
              <a:gd name="connsiteX26" fmla="*/ 1175027 w 1197852"/>
              <a:gd name="connsiteY26" fmla="*/ 291735 h 1159556"/>
              <a:gd name="connsiteX27" fmla="*/ 1148549 w 1197852"/>
              <a:gd name="connsiteY27" fmla="*/ 299039 h 1159556"/>
              <a:gd name="connsiteX28" fmla="*/ 1110664 w 1197852"/>
              <a:gd name="connsiteY28" fmla="*/ 313647 h 1159556"/>
              <a:gd name="connsiteX29" fmla="*/ 1056795 w 1197852"/>
              <a:gd name="connsiteY29" fmla="*/ 320950 h 1159556"/>
              <a:gd name="connsiteX30" fmla="*/ 960246 w 1197852"/>
              <a:gd name="connsiteY30" fmla="*/ 299953 h 1159556"/>
              <a:gd name="connsiteX31" fmla="*/ 897021 w 1197852"/>
              <a:gd name="connsiteY31" fmla="*/ 240832 h 1159556"/>
              <a:gd name="connsiteX32" fmla="*/ 874652 w 1197852"/>
              <a:gd name="connsiteY32" fmla="*/ 152043 h 1159556"/>
              <a:gd name="connsiteX33" fmla="*/ 882870 w 1197852"/>
              <a:gd name="connsiteY33" fmla="*/ 96808 h 1159556"/>
              <a:gd name="connsiteX34" fmla="*/ 899078 w 1197852"/>
              <a:gd name="connsiteY34" fmla="*/ 53671 h 1159556"/>
              <a:gd name="connsiteX35" fmla="*/ 907062 w 1197852"/>
              <a:gd name="connsiteY35" fmla="*/ 23313 h 1159556"/>
              <a:gd name="connsiteX36" fmla="*/ 899987 w 1197852"/>
              <a:gd name="connsiteY36" fmla="*/ 5968 h 1159556"/>
              <a:gd name="connsiteX37" fmla="*/ 879218 w 1197852"/>
              <a:gd name="connsiteY37" fmla="*/ 30 h 1159556"/>
              <a:gd name="connsiteX38" fmla="*/ 813707 w 1197852"/>
              <a:gd name="connsiteY38" fmla="*/ 18518 h 1159556"/>
              <a:gd name="connsiteX39" fmla="*/ 748888 w 1197852"/>
              <a:gd name="connsiteY39" fmla="*/ 65313 h 1159556"/>
              <a:gd name="connsiteX40" fmla="*/ 695475 w 1197852"/>
              <a:gd name="connsiteY40" fmla="*/ 134470 h 1159556"/>
              <a:gd name="connsiteX41" fmla="*/ 663752 w 1197852"/>
              <a:gd name="connsiteY41" fmla="*/ 219149 h 1159556"/>
              <a:gd name="connsiteX42" fmla="*/ 684291 w 1197852"/>
              <a:gd name="connsiteY42" fmla="*/ 242889 h 1159556"/>
              <a:gd name="connsiteX43" fmla="*/ 702551 w 1197852"/>
              <a:gd name="connsiteY43" fmla="*/ 274385 h 1159556"/>
              <a:gd name="connsiteX44" fmla="*/ 808918 w 1197852"/>
              <a:gd name="connsiteY44" fmla="*/ 301319 h 1159556"/>
              <a:gd name="connsiteX45" fmla="*/ 893140 w 1197852"/>
              <a:gd name="connsiteY45" fmla="*/ 359749 h 1159556"/>
              <a:gd name="connsiteX46" fmla="*/ 949290 w 1197852"/>
              <a:gd name="connsiteY46" fmla="*/ 441462 h 1159556"/>
              <a:gd name="connsiteX47" fmla="*/ 970516 w 1197852"/>
              <a:gd name="connsiteY47" fmla="*/ 538240 h 1159556"/>
              <a:gd name="connsiteX48" fmla="*/ 570168 w 1197852"/>
              <a:gd name="connsiteY48" fmla="*/ 937222 h 1159556"/>
              <a:gd name="connsiteX49" fmla="*/ 470196 w 1197852"/>
              <a:gd name="connsiteY49" fmla="*/ 937222 h 1159556"/>
              <a:gd name="connsiteX50" fmla="*/ 469281 w 1197852"/>
              <a:gd name="connsiteY50" fmla="*/ 956395 h 1159556"/>
              <a:gd name="connsiteX51" fmla="*/ 521322 w 1197852"/>
              <a:gd name="connsiteY51" fmla="*/ 857795 h 1159556"/>
              <a:gd name="connsiteX52" fmla="*/ 522694 w 1197852"/>
              <a:gd name="connsiteY52" fmla="*/ 845467 h 1159556"/>
              <a:gd name="connsiteX53" fmla="*/ 512195 w 1197852"/>
              <a:gd name="connsiteY53" fmla="*/ 840444 h 1159556"/>
              <a:gd name="connsiteX54" fmla="*/ 416783 w 1197852"/>
              <a:gd name="connsiteY54" fmla="*/ 840444 h 1159556"/>
              <a:gd name="connsiteX55" fmla="*/ 403548 w 1197852"/>
              <a:gd name="connsiteY55" fmla="*/ 844096 h 1159556"/>
              <a:gd name="connsiteX56" fmla="*/ 396244 w 1197852"/>
              <a:gd name="connsiteY56" fmla="*/ 854143 h 1159556"/>
              <a:gd name="connsiteX57" fmla="*/ 337808 w 1197852"/>
              <a:gd name="connsiteY57" fmla="*/ 986982 h 1159556"/>
              <a:gd name="connsiteX58" fmla="*/ 337579 w 1197852"/>
              <a:gd name="connsiteY58" fmla="*/ 999990 h 1159556"/>
              <a:gd name="connsiteX59" fmla="*/ 349678 w 1197852"/>
              <a:gd name="connsiteY59" fmla="*/ 1004784 h 1159556"/>
              <a:gd name="connsiteX60" fmla="*/ 431391 w 1197852"/>
              <a:gd name="connsiteY60" fmla="*/ 1004784 h 1159556"/>
              <a:gd name="connsiteX61" fmla="*/ 436872 w 1197852"/>
              <a:gd name="connsiteY61" fmla="*/ 978307 h 1159556"/>
              <a:gd name="connsiteX62" fmla="*/ 367480 w 1197852"/>
              <a:gd name="connsiteY62" fmla="*/ 1146299 h 1159556"/>
              <a:gd name="connsiteX63" fmla="*/ 370223 w 1197852"/>
              <a:gd name="connsiteY63" fmla="*/ 1158627 h 1159556"/>
              <a:gd name="connsiteX64" fmla="*/ 383917 w 1197852"/>
              <a:gd name="connsiteY64" fmla="*/ 1154060 h 1159556"/>
              <a:gd name="connsiteX65" fmla="*/ 577015 w 1197852"/>
              <a:gd name="connsiteY65" fmla="*/ 959133 h 1159556"/>
              <a:gd name="connsiteX66" fmla="*/ 581810 w 1197852"/>
              <a:gd name="connsiteY66" fmla="*/ 944525 h 1159556"/>
              <a:gd name="connsiteX67" fmla="*/ 570168 w 1197852"/>
              <a:gd name="connsiteY67" fmla="*/ 937222 h 115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197852" h="1159556">
                <a:moveTo>
                  <a:pt x="189446" y="770144"/>
                </a:moveTo>
                <a:lnTo>
                  <a:pt x="683383" y="770144"/>
                </a:lnTo>
                <a:cubicBezTo>
                  <a:pt x="726594" y="770144"/>
                  <a:pt x="765473" y="760251"/>
                  <a:pt x="800014" y="740471"/>
                </a:cubicBezTo>
                <a:cubicBezTo>
                  <a:pt x="834556" y="720692"/>
                  <a:pt x="862022" y="693831"/>
                  <a:pt x="882413" y="659901"/>
                </a:cubicBezTo>
                <a:cubicBezTo>
                  <a:pt x="902804" y="625966"/>
                  <a:pt x="913000" y="588001"/>
                  <a:pt x="913000" y="546001"/>
                </a:cubicBezTo>
                <a:cubicBezTo>
                  <a:pt x="913000" y="504007"/>
                  <a:pt x="902576" y="466346"/>
                  <a:pt x="881727" y="433022"/>
                </a:cubicBezTo>
                <a:cubicBezTo>
                  <a:pt x="860879" y="399697"/>
                  <a:pt x="832504" y="373294"/>
                  <a:pt x="796591" y="353817"/>
                </a:cubicBezTo>
                <a:cubicBezTo>
                  <a:pt x="760678" y="334341"/>
                  <a:pt x="719901" y="324448"/>
                  <a:pt x="674250" y="324145"/>
                </a:cubicBezTo>
                <a:cubicBezTo>
                  <a:pt x="656596" y="290364"/>
                  <a:pt x="634611" y="261452"/>
                  <a:pt x="608287" y="237408"/>
                </a:cubicBezTo>
                <a:cubicBezTo>
                  <a:pt x="581958" y="213365"/>
                  <a:pt x="552440" y="194957"/>
                  <a:pt x="519728" y="182173"/>
                </a:cubicBezTo>
                <a:cubicBezTo>
                  <a:pt x="487009" y="169394"/>
                  <a:pt x="452239" y="162999"/>
                  <a:pt x="415418" y="162999"/>
                </a:cubicBezTo>
                <a:cubicBezTo>
                  <a:pt x="378287" y="162999"/>
                  <a:pt x="343134" y="169697"/>
                  <a:pt x="309964" y="183087"/>
                </a:cubicBezTo>
                <a:cubicBezTo>
                  <a:pt x="276789" y="196478"/>
                  <a:pt x="247117" y="215268"/>
                  <a:pt x="220948" y="239466"/>
                </a:cubicBezTo>
                <a:cubicBezTo>
                  <a:pt x="194773" y="263657"/>
                  <a:pt x="173473" y="291809"/>
                  <a:pt x="157037" y="323916"/>
                </a:cubicBezTo>
                <a:cubicBezTo>
                  <a:pt x="140600" y="356023"/>
                  <a:pt x="130713" y="390793"/>
                  <a:pt x="127364" y="428227"/>
                </a:cubicBezTo>
                <a:cubicBezTo>
                  <a:pt x="88411" y="439794"/>
                  <a:pt x="57441" y="460865"/>
                  <a:pt x="34467" y="491452"/>
                </a:cubicBezTo>
                <a:cubicBezTo>
                  <a:pt x="11487" y="522038"/>
                  <a:pt x="0" y="557414"/>
                  <a:pt x="0" y="597585"/>
                </a:cubicBezTo>
                <a:cubicBezTo>
                  <a:pt x="0" y="631675"/>
                  <a:pt x="7989" y="661724"/>
                  <a:pt x="23969" y="687745"/>
                </a:cubicBezTo>
                <a:cubicBezTo>
                  <a:pt x="39942" y="713765"/>
                  <a:pt x="62162" y="734002"/>
                  <a:pt x="90617" y="748461"/>
                </a:cubicBezTo>
                <a:cubicBezTo>
                  <a:pt x="119072" y="762914"/>
                  <a:pt x="152013" y="770144"/>
                  <a:pt x="189446" y="770144"/>
                </a:cubicBezTo>
                <a:close/>
                <a:moveTo>
                  <a:pt x="970516" y="538240"/>
                </a:moveTo>
                <a:cubicBezTo>
                  <a:pt x="1006126" y="532154"/>
                  <a:pt x="1038004" y="521124"/>
                  <a:pt x="1066156" y="505145"/>
                </a:cubicBezTo>
                <a:cubicBezTo>
                  <a:pt x="1094303" y="489171"/>
                  <a:pt x="1118117" y="470529"/>
                  <a:pt x="1137594" y="449223"/>
                </a:cubicBezTo>
                <a:cubicBezTo>
                  <a:pt x="1157070" y="427924"/>
                  <a:pt x="1171986" y="406161"/>
                  <a:pt x="1182331" y="383947"/>
                </a:cubicBezTo>
                <a:cubicBezTo>
                  <a:pt x="1192681" y="361733"/>
                  <a:pt x="1197852" y="341341"/>
                  <a:pt x="1197852" y="322773"/>
                </a:cubicBezTo>
                <a:cubicBezTo>
                  <a:pt x="1197852" y="313949"/>
                  <a:pt x="1195875" y="306571"/>
                  <a:pt x="1191920" y="300633"/>
                </a:cubicBezTo>
                <a:cubicBezTo>
                  <a:pt x="1187966" y="294701"/>
                  <a:pt x="1182331" y="291735"/>
                  <a:pt x="1175027" y="291735"/>
                </a:cubicBezTo>
                <a:cubicBezTo>
                  <a:pt x="1167723" y="291735"/>
                  <a:pt x="1158899" y="294170"/>
                  <a:pt x="1148549" y="299039"/>
                </a:cubicBezTo>
                <a:cubicBezTo>
                  <a:pt x="1138205" y="303908"/>
                  <a:pt x="1125575" y="308777"/>
                  <a:pt x="1110664" y="313647"/>
                </a:cubicBezTo>
                <a:cubicBezTo>
                  <a:pt x="1095748" y="318516"/>
                  <a:pt x="1077792" y="320950"/>
                  <a:pt x="1056795" y="320950"/>
                </a:cubicBezTo>
                <a:cubicBezTo>
                  <a:pt x="1019665" y="320950"/>
                  <a:pt x="987483" y="313949"/>
                  <a:pt x="960246" y="299953"/>
                </a:cubicBezTo>
                <a:cubicBezTo>
                  <a:pt x="933008" y="285952"/>
                  <a:pt x="911931" y="266246"/>
                  <a:pt x="897021" y="240832"/>
                </a:cubicBezTo>
                <a:cubicBezTo>
                  <a:pt x="882110" y="215423"/>
                  <a:pt x="874652" y="185825"/>
                  <a:pt x="874652" y="152043"/>
                </a:cubicBezTo>
                <a:cubicBezTo>
                  <a:pt x="874652" y="131652"/>
                  <a:pt x="877390" y="113244"/>
                  <a:pt x="882870" y="96808"/>
                </a:cubicBezTo>
                <a:cubicBezTo>
                  <a:pt x="888345" y="80377"/>
                  <a:pt x="893752" y="65993"/>
                  <a:pt x="899078" y="53671"/>
                </a:cubicBezTo>
                <a:cubicBezTo>
                  <a:pt x="904399" y="41344"/>
                  <a:pt x="907062" y="31223"/>
                  <a:pt x="907062" y="23313"/>
                </a:cubicBezTo>
                <a:cubicBezTo>
                  <a:pt x="907062" y="16009"/>
                  <a:pt x="904707" y="10226"/>
                  <a:pt x="899987" y="5968"/>
                </a:cubicBezTo>
                <a:cubicBezTo>
                  <a:pt x="895272" y="1705"/>
                  <a:pt x="888345" y="-273"/>
                  <a:pt x="879218" y="30"/>
                </a:cubicBezTo>
                <a:cubicBezTo>
                  <a:pt x="858221" y="945"/>
                  <a:pt x="836385" y="7105"/>
                  <a:pt x="813707" y="18518"/>
                </a:cubicBezTo>
                <a:cubicBezTo>
                  <a:pt x="791036" y="29931"/>
                  <a:pt x="769428" y="45527"/>
                  <a:pt x="748888" y="65313"/>
                </a:cubicBezTo>
                <a:cubicBezTo>
                  <a:pt x="728342" y="85092"/>
                  <a:pt x="710540" y="108147"/>
                  <a:pt x="695475" y="134470"/>
                </a:cubicBezTo>
                <a:cubicBezTo>
                  <a:pt x="680411" y="160793"/>
                  <a:pt x="669838" y="189020"/>
                  <a:pt x="663752" y="219149"/>
                </a:cubicBezTo>
                <a:cubicBezTo>
                  <a:pt x="670752" y="225847"/>
                  <a:pt x="677599" y="233757"/>
                  <a:pt x="684291" y="242889"/>
                </a:cubicBezTo>
                <a:cubicBezTo>
                  <a:pt x="690989" y="252016"/>
                  <a:pt x="697076" y="262520"/>
                  <a:pt x="702551" y="274385"/>
                </a:cubicBezTo>
                <a:cubicBezTo>
                  <a:pt x="741201" y="277431"/>
                  <a:pt x="776657" y="286409"/>
                  <a:pt x="808918" y="301319"/>
                </a:cubicBezTo>
                <a:cubicBezTo>
                  <a:pt x="841174" y="316230"/>
                  <a:pt x="869251" y="335712"/>
                  <a:pt x="893140" y="359749"/>
                </a:cubicBezTo>
                <a:cubicBezTo>
                  <a:pt x="917029" y="383792"/>
                  <a:pt x="935745" y="411030"/>
                  <a:pt x="949290" y="441462"/>
                </a:cubicBezTo>
                <a:cubicBezTo>
                  <a:pt x="962835" y="471901"/>
                  <a:pt x="969910" y="504156"/>
                  <a:pt x="970516" y="538240"/>
                </a:cubicBezTo>
                <a:close/>
                <a:moveTo>
                  <a:pt x="570168" y="937222"/>
                </a:moveTo>
                <a:lnTo>
                  <a:pt x="470196" y="937222"/>
                </a:lnTo>
                <a:lnTo>
                  <a:pt x="469281" y="956395"/>
                </a:lnTo>
                <a:lnTo>
                  <a:pt x="521322" y="857795"/>
                </a:lnTo>
                <a:cubicBezTo>
                  <a:pt x="524060" y="852925"/>
                  <a:pt x="524517" y="848816"/>
                  <a:pt x="522694" y="845467"/>
                </a:cubicBezTo>
                <a:cubicBezTo>
                  <a:pt x="520865" y="842118"/>
                  <a:pt x="517367" y="840444"/>
                  <a:pt x="512195" y="840444"/>
                </a:cubicBezTo>
                <a:lnTo>
                  <a:pt x="416783" y="840444"/>
                </a:lnTo>
                <a:cubicBezTo>
                  <a:pt x="410697" y="840444"/>
                  <a:pt x="406285" y="841661"/>
                  <a:pt x="403548" y="844096"/>
                </a:cubicBezTo>
                <a:cubicBezTo>
                  <a:pt x="400804" y="846530"/>
                  <a:pt x="398370" y="849879"/>
                  <a:pt x="396244" y="854143"/>
                </a:cubicBezTo>
                <a:lnTo>
                  <a:pt x="337808" y="986982"/>
                </a:lnTo>
                <a:cubicBezTo>
                  <a:pt x="335373" y="992457"/>
                  <a:pt x="335299" y="996795"/>
                  <a:pt x="337579" y="999990"/>
                </a:cubicBezTo>
                <a:cubicBezTo>
                  <a:pt x="339865" y="1003184"/>
                  <a:pt x="343894" y="1004784"/>
                  <a:pt x="349678" y="1004784"/>
                </a:cubicBezTo>
                <a:lnTo>
                  <a:pt x="431391" y="1004784"/>
                </a:lnTo>
                <a:lnTo>
                  <a:pt x="436872" y="978307"/>
                </a:lnTo>
                <a:lnTo>
                  <a:pt x="367480" y="1146299"/>
                </a:lnTo>
                <a:cubicBezTo>
                  <a:pt x="364743" y="1152689"/>
                  <a:pt x="365657" y="1156798"/>
                  <a:pt x="370223" y="1158627"/>
                </a:cubicBezTo>
                <a:cubicBezTo>
                  <a:pt x="375093" y="1160753"/>
                  <a:pt x="379659" y="1159232"/>
                  <a:pt x="383917" y="1154060"/>
                </a:cubicBezTo>
                <a:lnTo>
                  <a:pt x="577015" y="959133"/>
                </a:lnTo>
                <a:cubicBezTo>
                  <a:pt x="581581" y="954264"/>
                  <a:pt x="583176" y="949395"/>
                  <a:pt x="581810" y="944525"/>
                </a:cubicBezTo>
                <a:cubicBezTo>
                  <a:pt x="580438" y="939656"/>
                  <a:pt x="576558" y="937222"/>
                  <a:pt x="570168" y="937222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97B9E11-D69F-2C85-8C3C-28C0E39DA4A8}"/>
              </a:ext>
            </a:extLst>
          </p:cNvPr>
          <p:cNvSpPr/>
          <p:nvPr/>
        </p:nvSpPr>
        <p:spPr>
          <a:xfrm>
            <a:off x="1455820" y="3716369"/>
            <a:ext cx="864534" cy="635809"/>
          </a:xfrm>
          <a:custGeom>
            <a:avLst/>
            <a:gdLst>
              <a:gd name="connsiteX0" fmla="*/ 322744 w 1042187"/>
              <a:gd name="connsiteY0" fmla="*/ 766462 h 766461"/>
              <a:gd name="connsiteX1" fmla="*/ 846346 w 1042187"/>
              <a:gd name="connsiteY1" fmla="*/ 766462 h 766461"/>
              <a:gd name="connsiteX2" fmla="*/ 949291 w 1042187"/>
              <a:gd name="connsiteY2" fmla="*/ 741813 h 766461"/>
              <a:gd name="connsiteX3" fmla="*/ 1017762 w 1042187"/>
              <a:gd name="connsiteY3" fmla="*/ 675393 h 766461"/>
              <a:gd name="connsiteX4" fmla="*/ 1042188 w 1042187"/>
              <a:gd name="connsiteY4" fmla="*/ 582496 h 766461"/>
              <a:gd name="connsiteX5" fmla="*/ 1024380 w 1042187"/>
              <a:gd name="connsiteY5" fmla="*/ 502834 h 766461"/>
              <a:gd name="connsiteX6" fmla="*/ 974854 w 1042187"/>
              <a:gd name="connsiteY6" fmla="*/ 439838 h 766461"/>
              <a:gd name="connsiteX7" fmla="*/ 902039 w 1042187"/>
              <a:gd name="connsiteY7" fmla="*/ 403548 h 766461"/>
              <a:gd name="connsiteX8" fmla="*/ 867578 w 1042187"/>
              <a:gd name="connsiteY8" fmla="*/ 306770 h 766461"/>
              <a:gd name="connsiteX9" fmla="*/ 793168 w 1042187"/>
              <a:gd name="connsiteY9" fmla="*/ 238064 h 766461"/>
              <a:gd name="connsiteX10" fmla="*/ 693419 w 1042187"/>
              <a:gd name="connsiteY10" fmla="*/ 212729 h 766461"/>
              <a:gd name="connsiteX11" fmla="*/ 597555 w 1042187"/>
              <a:gd name="connsiteY11" fmla="*/ 235784 h 766461"/>
              <a:gd name="connsiteX12" fmla="*/ 522689 w 1042187"/>
              <a:gd name="connsiteY12" fmla="*/ 299009 h 766461"/>
              <a:gd name="connsiteX13" fmla="*/ 498497 w 1042187"/>
              <a:gd name="connsiteY13" fmla="*/ 293528 h 766461"/>
              <a:gd name="connsiteX14" fmla="*/ 474300 w 1042187"/>
              <a:gd name="connsiteY14" fmla="*/ 291705 h 766461"/>
              <a:gd name="connsiteX15" fmla="*/ 396467 w 1042187"/>
              <a:gd name="connsiteY15" fmla="*/ 309736 h 766461"/>
              <a:gd name="connsiteX16" fmla="*/ 335985 w 1042187"/>
              <a:gd name="connsiteY16" fmla="*/ 359491 h 766461"/>
              <a:gd name="connsiteX17" fmla="*/ 304027 w 1042187"/>
              <a:gd name="connsiteY17" fmla="*/ 432305 h 766461"/>
              <a:gd name="connsiteX18" fmla="*/ 225280 w 1042187"/>
              <a:gd name="connsiteY18" fmla="*/ 459469 h 766461"/>
              <a:gd name="connsiteX19" fmla="*/ 169816 w 1042187"/>
              <a:gd name="connsiteY19" fmla="*/ 518356 h 766461"/>
              <a:gd name="connsiteX20" fmla="*/ 149276 w 1042187"/>
              <a:gd name="connsiteY20" fmla="*/ 598926 h 766461"/>
              <a:gd name="connsiteX21" fmla="*/ 170959 w 1042187"/>
              <a:gd name="connsiteY21" fmla="*/ 683605 h 766461"/>
              <a:gd name="connsiteX22" fmla="*/ 231675 w 1042187"/>
              <a:gd name="connsiteY22" fmla="*/ 744093 h 766461"/>
              <a:gd name="connsiteX23" fmla="*/ 322744 w 1042187"/>
              <a:gd name="connsiteY23" fmla="*/ 766462 h 766461"/>
              <a:gd name="connsiteX24" fmla="*/ 322744 w 1042187"/>
              <a:gd name="connsiteY24" fmla="*/ 697984 h 766461"/>
              <a:gd name="connsiteX25" fmla="*/ 245597 w 1042187"/>
              <a:gd name="connsiteY25" fmla="*/ 669226 h 766461"/>
              <a:gd name="connsiteX26" fmla="*/ 217748 w 1042187"/>
              <a:gd name="connsiteY26" fmla="*/ 598926 h 766461"/>
              <a:gd name="connsiteX27" fmla="*/ 231904 w 1042187"/>
              <a:gd name="connsiteY27" fmla="*/ 547343 h 766461"/>
              <a:gd name="connsiteX28" fmla="*/ 269560 w 1042187"/>
              <a:gd name="connsiteY28" fmla="*/ 511961 h 766461"/>
              <a:gd name="connsiteX29" fmla="*/ 320464 w 1042187"/>
              <a:gd name="connsiteY29" fmla="*/ 498497 h 766461"/>
              <a:gd name="connsiteX30" fmla="*/ 354016 w 1042187"/>
              <a:gd name="connsiteY30" fmla="*/ 490050 h 766461"/>
              <a:gd name="connsiteX31" fmla="*/ 366566 w 1042187"/>
              <a:gd name="connsiteY31" fmla="*/ 461063 h 766461"/>
              <a:gd name="connsiteX32" fmla="*/ 400348 w 1042187"/>
              <a:gd name="connsiteY32" fmla="*/ 388940 h 766461"/>
              <a:gd name="connsiteX33" fmla="*/ 474300 w 1042187"/>
              <a:gd name="connsiteY33" fmla="*/ 360633 h 766461"/>
              <a:gd name="connsiteX34" fmla="*/ 496211 w 1042187"/>
              <a:gd name="connsiteY34" fmla="*/ 362691 h 766461"/>
              <a:gd name="connsiteX35" fmla="*/ 518580 w 1042187"/>
              <a:gd name="connsiteY35" fmla="*/ 369766 h 766461"/>
              <a:gd name="connsiteX36" fmla="*/ 547800 w 1042187"/>
              <a:gd name="connsiteY36" fmla="*/ 373418 h 766461"/>
              <a:gd name="connsiteX37" fmla="*/ 566969 w 1042187"/>
              <a:gd name="connsiteY37" fmla="*/ 355158 h 766461"/>
              <a:gd name="connsiteX38" fmla="*/ 618329 w 1042187"/>
              <a:gd name="connsiteY38" fmla="*/ 301518 h 766461"/>
              <a:gd name="connsiteX39" fmla="*/ 693419 w 1042187"/>
              <a:gd name="connsiteY39" fmla="*/ 281207 h 766461"/>
              <a:gd name="connsiteX40" fmla="*/ 764176 w 1042187"/>
              <a:gd name="connsiteY40" fmla="*/ 300374 h 766461"/>
              <a:gd name="connsiteX41" fmla="*/ 815308 w 1042187"/>
              <a:gd name="connsiteY41" fmla="*/ 351958 h 766461"/>
              <a:gd name="connsiteX42" fmla="*/ 834482 w 1042187"/>
              <a:gd name="connsiteY42" fmla="*/ 423630 h 766461"/>
              <a:gd name="connsiteX43" fmla="*/ 843152 w 1042187"/>
              <a:gd name="connsiteY43" fmla="*/ 456497 h 766461"/>
              <a:gd name="connsiteX44" fmla="*/ 874196 w 1042187"/>
              <a:gd name="connsiteY44" fmla="*/ 467910 h 766461"/>
              <a:gd name="connsiteX45" fmla="*/ 925093 w 1042187"/>
              <a:gd name="connsiteY45" fmla="*/ 487541 h 766461"/>
              <a:gd name="connsiteX46" fmla="*/ 960703 w 1042187"/>
              <a:gd name="connsiteY46" fmla="*/ 528854 h 766461"/>
              <a:gd name="connsiteX47" fmla="*/ 973711 w 1042187"/>
              <a:gd name="connsiteY47" fmla="*/ 582496 h 766461"/>
              <a:gd name="connsiteX48" fmla="*/ 940158 w 1042187"/>
              <a:gd name="connsiteY48" fmla="*/ 664660 h 766461"/>
              <a:gd name="connsiteX49" fmla="*/ 846346 w 1042187"/>
              <a:gd name="connsiteY49" fmla="*/ 697984 h 766461"/>
              <a:gd name="connsiteX50" fmla="*/ 322744 w 1042187"/>
              <a:gd name="connsiteY50" fmla="*/ 697984 h 766461"/>
              <a:gd name="connsiteX51" fmla="*/ 0 w 1042187"/>
              <a:gd name="connsiteY51" fmla="*/ 369766 h 766461"/>
              <a:gd name="connsiteX52" fmla="*/ 24879 w 1042187"/>
              <a:gd name="connsiteY52" fmla="*/ 460606 h 766461"/>
              <a:gd name="connsiteX53" fmla="*/ 94721 w 1042187"/>
              <a:gd name="connsiteY53" fmla="*/ 527026 h 766461"/>
              <a:gd name="connsiteX54" fmla="*/ 200403 w 1042187"/>
              <a:gd name="connsiteY54" fmla="*/ 551909 h 766461"/>
              <a:gd name="connsiteX55" fmla="*/ 205883 w 1042187"/>
              <a:gd name="connsiteY55" fmla="*/ 551909 h 766461"/>
              <a:gd name="connsiteX56" fmla="*/ 227338 w 1042187"/>
              <a:gd name="connsiteY56" fmla="*/ 483432 h 766461"/>
              <a:gd name="connsiteX57" fmla="*/ 209078 w 1042187"/>
              <a:gd name="connsiteY57" fmla="*/ 483432 h 766461"/>
              <a:gd name="connsiteX58" fmla="*/ 132840 w 1042187"/>
              <a:gd name="connsiteY58" fmla="*/ 467910 h 766461"/>
              <a:gd name="connsiteX59" fmla="*/ 84908 w 1042187"/>
              <a:gd name="connsiteY59" fmla="*/ 426367 h 766461"/>
              <a:gd name="connsiteX60" fmla="*/ 68472 w 1042187"/>
              <a:gd name="connsiteY60" fmla="*/ 369766 h 766461"/>
              <a:gd name="connsiteX61" fmla="*/ 82171 w 1042187"/>
              <a:gd name="connsiteY61" fmla="*/ 314754 h 766461"/>
              <a:gd name="connsiteX62" fmla="*/ 118690 w 1042187"/>
              <a:gd name="connsiteY62" fmla="*/ 273217 h 766461"/>
              <a:gd name="connsiteX63" fmla="*/ 169359 w 1042187"/>
              <a:gd name="connsiteY63" fmla="*/ 253815 h 766461"/>
              <a:gd name="connsiteX64" fmla="*/ 198574 w 1042187"/>
              <a:gd name="connsiteY64" fmla="*/ 241030 h 766461"/>
              <a:gd name="connsiteX65" fmla="*/ 206792 w 1042187"/>
              <a:gd name="connsiteY65" fmla="*/ 209992 h 766461"/>
              <a:gd name="connsiteX66" fmla="*/ 225737 w 1042187"/>
              <a:gd name="connsiteY66" fmla="*/ 139920 h 766461"/>
              <a:gd name="connsiteX67" fmla="*/ 277778 w 1042187"/>
              <a:gd name="connsiteY67" fmla="*/ 88331 h 766461"/>
              <a:gd name="connsiteX68" fmla="*/ 350136 w 1042187"/>
              <a:gd name="connsiteY68" fmla="*/ 68934 h 766461"/>
              <a:gd name="connsiteX69" fmla="*/ 422259 w 1042187"/>
              <a:gd name="connsiteY69" fmla="*/ 88788 h 766461"/>
              <a:gd name="connsiteX70" fmla="*/ 474300 w 1042187"/>
              <a:gd name="connsiteY70" fmla="*/ 141972 h 766461"/>
              <a:gd name="connsiteX71" fmla="*/ 495074 w 1042187"/>
              <a:gd name="connsiteY71" fmla="*/ 158631 h 766461"/>
              <a:gd name="connsiteX72" fmla="*/ 524060 w 1042187"/>
              <a:gd name="connsiteY72" fmla="*/ 156580 h 766461"/>
              <a:gd name="connsiteX73" fmla="*/ 545515 w 1042187"/>
              <a:gd name="connsiteY73" fmla="*/ 151328 h 766461"/>
              <a:gd name="connsiteX74" fmla="*/ 572449 w 1042187"/>
              <a:gd name="connsiteY74" fmla="*/ 148818 h 766461"/>
              <a:gd name="connsiteX75" fmla="*/ 641378 w 1042187"/>
              <a:gd name="connsiteY75" fmla="*/ 176211 h 766461"/>
              <a:gd name="connsiteX76" fmla="*/ 670599 w 1042187"/>
              <a:gd name="connsiteY76" fmla="*/ 243316 h 766461"/>
              <a:gd name="connsiteX77" fmla="*/ 740899 w 1042187"/>
              <a:gd name="connsiteY77" fmla="*/ 243316 h 766461"/>
              <a:gd name="connsiteX78" fmla="*/ 718073 w 1042187"/>
              <a:gd name="connsiteY78" fmla="*/ 160917 h 766461"/>
              <a:gd name="connsiteX79" fmla="*/ 658957 w 1042187"/>
              <a:gd name="connsiteY79" fmla="*/ 102030 h 766461"/>
              <a:gd name="connsiteX80" fmla="*/ 577473 w 1042187"/>
              <a:gd name="connsiteY80" fmla="*/ 80347 h 766461"/>
              <a:gd name="connsiteX81" fmla="*/ 546200 w 1042187"/>
              <a:gd name="connsiteY81" fmla="*/ 82399 h 766461"/>
              <a:gd name="connsiteX82" fmla="*/ 519494 w 1042187"/>
              <a:gd name="connsiteY82" fmla="*/ 87651 h 766461"/>
              <a:gd name="connsiteX83" fmla="*/ 448279 w 1042187"/>
              <a:gd name="connsiteY83" fmla="*/ 24649 h 766461"/>
              <a:gd name="connsiteX84" fmla="*/ 350136 w 1042187"/>
              <a:gd name="connsiteY84" fmla="*/ 0 h 766461"/>
              <a:gd name="connsiteX85" fmla="*/ 250392 w 1042187"/>
              <a:gd name="connsiteY85" fmla="*/ 25335 h 766461"/>
              <a:gd name="connsiteX86" fmla="*/ 175068 w 1042187"/>
              <a:gd name="connsiteY86" fmla="*/ 93812 h 766461"/>
              <a:gd name="connsiteX87" fmla="*/ 140144 w 1042187"/>
              <a:gd name="connsiteY87" fmla="*/ 190818 h 766461"/>
              <a:gd name="connsiteX88" fmla="*/ 67106 w 1042187"/>
              <a:gd name="connsiteY88" fmla="*/ 227337 h 766461"/>
              <a:gd name="connsiteX89" fmla="*/ 17803 w 1042187"/>
              <a:gd name="connsiteY89" fmla="*/ 290333 h 766461"/>
              <a:gd name="connsiteX90" fmla="*/ 0 w 1042187"/>
              <a:gd name="connsiteY90" fmla="*/ 369766 h 76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042187" h="766461">
                <a:moveTo>
                  <a:pt x="322744" y="766462"/>
                </a:moveTo>
                <a:lnTo>
                  <a:pt x="846346" y="766462"/>
                </a:lnTo>
                <a:cubicBezTo>
                  <a:pt x="885608" y="766462"/>
                  <a:pt x="919921" y="758243"/>
                  <a:pt x="949291" y="741813"/>
                </a:cubicBezTo>
                <a:cubicBezTo>
                  <a:pt x="978654" y="725376"/>
                  <a:pt x="1001480" y="703236"/>
                  <a:pt x="1017762" y="675393"/>
                </a:cubicBezTo>
                <a:cubicBezTo>
                  <a:pt x="1034044" y="647544"/>
                  <a:pt x="1042188" y="616580"/>
                  <a:pt x="1042188" y="582496"/>
                </a:cubicBezTo>
                <a:cubicBezTo>
                  <a:pt x="1042188" y="553886"/>
                  <a:pt x="1036250" y="527334"/>
                  <a:pt x="1024380" y="502834"/>
                </a:cubicBezTo>
                <a:cubicBezTo>
                  <a:pt x="1012516" y="478334"/>
                  <a:pt x="996005" y="457337"/>
                  <a:pt x="974854" y="439838"/>
                </a:cubicBezTo>
                <a:cubicBezTo>
                  <a:pt x="953703" y="422338"/>
                  <a:pt x="929431" y="410240"/>
                  <a:pt x="902039" y="403548"/>
                </a:cubicBezTo>
                <a:cubicBezTo>
                  <a:pt x="898387" y="367937"/>
                  <a:pt x="886900" y="335682"/>
                  <a:pt x="867578" y="306770"/>
                </a:cubicBezTo>
                <a:cubicBezTo>
                  <a:pt x="848249" y="277857"/>
                  <a:pt x="823446" y="254958"/>
                  <a:pt x="793168" y="238064"/>
                </a:cubicBezTo>
                <a:cubicBezTo>
                  <a:pt x="762885" y="221176"/>
                  <a:pt x="729635" y="212729"/>
                  <a:pt x="693419" y="212729"/>
                </a:cubicBezTo>
                <a:cubicBezTo>
                  <a:pt x="659334" y="212729"/>
                  <a:pt x="627382" y="220416"/>
                  <a:pt x="597555" y="235784"/>
                </a:cubicBezTo>
                <a:cubicBezTo>
                  <a:pt x="567734" y="251151"/>
                  <a:pt x="542777" y="272228"/>
                  <a:pt x="522689" y="299009"/>
                </a:cubicBezTo>
                <a:cubicBezTo>
                  <a:pt x="514476" y="296574"/>
                  <a:pt x="506407" y="294745"/>
                  <a:pt x="498497" y="293528"/>
                </a:cubicBezTo>
                <a:cubicBezTo>
                  <a:pt x="490582" y="292311"/>
                  <a:pt x="482518" y="291705"/>
                  <a:pt x="474300" y="291705"/>
                </a:cubicBezTo>
                <a:cubicBezTo>
                  <a:pt x="446302" y="291705"/>
                  <a:pt x="420362" y="297711"/>
                  <a:pt x="396467" y="309736"/>
                </a:cubicBezTo>
                <a:cubicBezTo>
                  <a:pt x="372579" y="321754"/>
                  <a:pt x="352416" y="338339"/>
                  <a:pt x="335985" y="359491"/>
                </a:cubicBezTo>
                <a:cubicBezTo>
                  <a:pt x="319549" y="380642"/>
                  <a:pt x="308896" y="404914"/>
                  <a:pt x="304027" y="432305"/>
                </a:cubicBezTo>
                <a:cubicBezTo>
                  <a:pt x="274812" y="435346"/>
                  <a:pt x="248563" y="444404"/>
                  <a:pt x="225280" y="459469"/>
                </a:cubicBezTo>
                <a:cubicBezTo>
                  <a:pt x="202003" y="474533"/>
                  <a:pt x="183515" y="494159"/>
                  <a:pt x="169816" y="518356"/>
                </a:cubicBezTo>
                <a:cubicBezTo>
                  <a:pt x="156123" y="542548"/>
                  <a:pt x="149276" y="569408"/>
                  <a:pt x="149276" y="598926"/>
                </a:cubicBezTo>
                <a:cubicBezTo>
                  <a:pt x="149276" y="629970"/>
                  <a:pt x="156500" y="658196"/>
                  <a:pt x="170959" y="683605"/>
                </a:cubicBezTo>
                <a:cubicBezTo>
                  <a:pt x="185412" y="709020"/>
                  <a:pt x="205655" y="729183"/>
                  <a:pt x="231675" y="744093"/>
                </a:cubicBezTo>
                <a:cubicBezTo>
                  <a:pt x="257696" y="759003"/>
                  <a:pt x="288048" y="766462"/>
                  <a:pt x="322744" y="766462"/>
                </a:cubicBezTo>
                <a:close/>
                <a:moveTo>
                  <a:pt x="322744" y="697984"/>
                </a:moveTo>
                <a:cubicBezTo>
                  <a:pt x="289877" y="697984"/>
                  <a:pt x="264159" y="688400"/>
                  <a:pt x="245597" y="669226"/>
                </a:cubicBezTo>
                <a:cubicBezTo>
                  <a:pt x="227029" y="650053"/>
                  <a:pt x="217748" y="626621"/>
                  <a:pt x="217748" y="598926"/>
                </a:cubicBezTo>
                <a:cubicBezTo>
                  <a:pt x="217748" y="579450"/>
                  <a:pt x="222468" y="562253"/>
                  <a:pt x="231904" y="547343"/>
                </a:cubicBezTo>
                <a:cubicBezTo>
                  <a:pt x="241334" y="532432"/>
                  <a:pt x="253889" y="520636"/>
                  <a:pt x="269560" y="511961"/>
                </a:cubicBezTo>
                <a:cubicBezTo>
                  <a:pt x="285236" y="503292"/>
                  <a:pt x="302204" y="498799"/>
                  <a:pt x="320464" y="498497"/>
                </a:cubicBezTo>
                <a:cubicBezTo>
                  <a:pt x="335677" y="498194"/>
                  <a:pt x="346861" y="495376"/>
                  <a:pt x="354016" y="490050"/>
                </a:cubicBezTo>
                <a:cubicBezTo>
                  <a:pt x="361166" y="484723"/>
                  <a:pt x="365349" y="475065"/>
                  <a:pt x="366566" y="461063"/>
                </a:cubicBezTo>
                <a:cubicBezTo>
                  <a:pt x="369001" y="431848"/>
                  <a:pt x="380265" y="407805"/>
                  <a:pt x="400348" y="388940"/>
                </a:cubicBezTo>
                <a:cubicBezTo>
                  <a:pt x="420436" y="370069"/>
                  <a:pt x="445085" y="360633"/>
                  <a:pt x="474300" y="360633"/>
                </a:cubicBezTo>
                <a:cubicBezTo>
                  <a:pt x="482821" y="360633"/>
                  <a:pt x="490125" y="361319"/>
                  <a:pt x="496211" y="362691"/>
                </a:cubicBezTo>
                <a:cubicBezTo>
                  <a:pt x="502298" y="364057"/>
                  <a:pt x="509756" y="366417"/>
                  <a:pt x="518580" y="369766"/>
                </a:cubicBezTo>
                <a:cubicBezTo>
                  <a:pt x="530450" y="374327"/>
                  <a:pt x="540188" y="375544"/>
                  <a:pt x="547800" y="373418"/>
                </a:cubicBezTo>
                <a:cubicBezTo>
                  <a:pt x="555407" y="371286"/>
                  <a:pt x="561797" y="365200"/>
                  <a:pt x="566969" y="355158"/>
                </a:cubicBezTo>
                <a:cubicBezTo>
                  <a:pt x="578536" y="332939"/>
                  <a:pt x="595652" y="315062"/>
                  <a:pt x="618329" y="301518"/>
                </a:cubicBezTo>
                <a:cubicBezTo>
                  <a:pt x="641001" y="287973"/>
                  <a:pt x="666032" y="281207"/>
                  <a:pt x="693419" y="281207"/>
                </a:cubicBezTo>
                <a:cubicBezTo>
                  <a:pt x="719291" y="281207"/>
                  <a:pt x="742876" y="287596"/>
                  <a:pt x="764176" y="300374"/>
                </a:cubicBezTo>
                <a:cubicBezTo>
                  <a:pt x="785482" y="313159"/>
                  <a:pt x="802524" y="330356"/>
                  <a:pt x="815308" y="351958"/>
                </a:cubicBezTo>
                <a:cubicBezTo>
                  <a:pt x="828087" y="373567"/>
                  <a:pt x="834482" y="397461"/>
                  <a:pt x="834482" y="423630"/>
                </a:cubicBezTo>
                <a:cubicBezTo>
                  <a:pt x="834482" y="439455"/>
                  <a:pt x="837368" y="450411"/>
                  <a:pt x="843152" y="456497"/>
                </a:cubicBezTo>
                <a:cubicBezTo>
                  <a:pt x="848935" y="462584"/>
                  <a:pt x="859285" y="466390"/>
                  <a:pt x="874196" y="467910"/>
                </a:cubicBezTo>
                <a:cubicBezTo>
                  <a:pt x="893061" y="470042"/>
                  <a:pt x="910029" y="476585"/>
                  <a:pt x="925093" y="487541"/>
                </a:cubicBezTo>
                <a:cubicBezTo>
                  <a:pt x="940158" y="498497"/>
                  <a:pt x="952028" y="512270"/>
                  <a:pt x="960703" y="528854"/>
                </a:cubicBezTo>
                <a:cubicBezTo>
                  <a:pt x="969373" y="545440"/>
                  <a:pt x="973711" y="563322"/>
                  <a:pt x="973711" y="582496"/>
                </a:cubicBezTo>
                <a:cubicBezTo>
                  <a:pt x="973711" y="615054"/>
                  <a:pt x="962527" y="642446"/>
                  <a:pt x="940158" y="664660"/>
                </a:cubicBezTo>
                <a:cubicBezTo>
                  <a:pt x="917790" y="686880"/>
                  <a:pt x="886523" y="697984"/>
                  <a:pt x="846346" y="697984"/>
                </a:cubicBezTo>
                <a:lnTo>
                  <a:pt x="322744" y="697984"/>
                </a:lnTo>
                <a:close/>
                <a:moveTo>
                  <a:pt x="0" y="369766"/>
                </a:moveTo>
                <a:cubicBezTo>
                  <a:pt x="0" y="402633"/>
                  <a:pt x="8293" y="432911"/>
                  <a:pt x="24879" y="460606"/>
                </a:cubicBezTo>
                <a:cubicBezTo>
                  <a:pt x="41465" y="488301"/>
                  <a:pt x="64746" y="510441"/>
                  <a:pt x="94721" y="527026"/>
                </a:cubicBezTo>
                <a:cubicBezTo>
                  <a:pt x="124702" y="543616"/>
                  <a:pt x="159929" y="551909"/>
                  <a:pt x="200403" y="551909"/>
                </a:cubicBezTo>
                <a:lnTo>
                  <a:pt x="205883" y="551909"/>
                </a:lnTo>
                <a:lnTo>
                  <a:pt x="227338" y="483432"/>
                </a:lnTo>
                <a:lnTo>
                  <a:pt x="209078" y="483432"/>
                </a:lnTo>
                <a:cubicBezTo>
                  <a:pt x="179252" y="483432"/>
                  <a:pt x="153843" y="478260"/>
                  <a:pt x="132840" y="467910"/>
                </a:cubicBezTo>
                <a:cubicBezTo>
                  <a:pt x="111843" y="457566"/>
                  <a:pt x="95864" y="443718"/>
                  <a:pt x="84908" y="426367"/>
                </a:cubicBezTo>
                <a:cubicBezTo>
                  <a:pt x="73953" y="409023"/>
                  <a:pt x="68472" y="390157"/>
                  <a:pt x="68472" y="369766"/>
                </a:cubicBezTo>
                <a:cubicBezTo>
                  <a:pt x="68472" y="349981"/>
                  <a:pt x="73038" y="331647"/>
                  <a:pt x="82171" y="314754"/>
                </a:cubicBezTo>
                <a:cubicBezTo>
                  <a:pt x="91298" y="297866"/>
                  <a:pt x="103471" y="284018"/>
                  <a:pt x="118690" y="273217"/>
                </a:cubicBezTo>
                <a:cubicBezTo>
                  <a:pt x="133909" y="262410"/>
                  <a:pt x="150797" y="255946"/>
                  <a:pt x="169359" y="253815"/>
                </a:cubicBezTo>
                <a:cubicBezTo>
                  <a:pt x="183058" y="252294"/>
                  <a:pt x="192796" y="248031"/>
                  <a:pt x="198574" y="241030"/>
                </a:cubicBezTo>
                <a:cubicBezTo>
                  <a:pt x="204358" y="234035"/>
                  <a:pt x="207101" y="223685"/>
                  <a:pt x="206792" y="209992"/>
                </a:cubicBezTo>
                <a:cubicBezTo>
                  <a:pt x="206489" y="184732"/>
                  <a:pt x="212804" y="161374"/>
                  <a:pt x="225737" y="139920"/>
                </a:cubicBezTo>
                <a:cubicBezTo>
                  <a:pt x="238670" y="118460"/>
                  <a:pt x="256021" y="101270"/>
                  <a:pt x="277778" y="88331"/>
                </a:cubicBezTo>
                <a:cubicBezTo>
                  <a:pt x="299541" y="75398"/>
                  <a:pt x="323658" y="68934"/>
                  <a:pt x="350136" y="68934"/>
                </a:cubicBezTo>
                <a:cubicBezTo>
                  <a:pt x="377219" y="68934"/>
                  <a:pt x="401262" y="75552"/>
                  <a:pt x="422259" y="88788"/>
                </a:cubicBezTo>
                <a:cubicBezTo>
                  <a:pt x="443262" y="102030"/>
                  <a:pt x="460607" y="119758"/>
                  <a:pt x="474300" y="141972"/>
                </a:cubicBezTo>
                <a:cubicBezTo>
                  <a:pt x="479781" y="150796"/>
                  <a:pt x="486701" y="156351"/>
                  <a:pt x="495074" y="158631"/>
                </a:cubicBezTo>
                <a:cubicBezTo>
                  <a:pt x="503441" y="160917"/>
                  <a:pt x="513105" y="160231"/>
                  <a:pt x="524060" y="156580"/>
                </a:cubicBezTo>
                <a:cubicBezTo>
                  <a:pt x="530147" y="154756"/>
                  <a:pt x="537296" y="153002"/>
                  <a:pt x="545515" y="151328"/>
                </a:cubicBezTo>
                <a:cubicBezTo>
                  <a:pt x="553733" y="149659"/>
                  <a:pt x="562711" y="148818"/>
                  <a:pt x="572449" y="148818"/>
                </a:cubicBezTo>
                <a:cubicBezTo>
                  <a:pt x="599230" y="148818"/>
                  <a:pt x="622210" y="157951"/>
                  <a:pt x="641378" y="176211"/>
                </a:cubicBezTo>
                <a:cubicBezTo>
                  <a:pt x="660552" y="194470"/>
                  <a:pt x="670290" y="216839"/>
                  <a:pt x="670599" y="243316"/>
                </a:cubicBezTo>
                <a:lnTo>
                  <a:pt x="740899" y="243316"/>
                </a:lnTo>
                <a:cubicBezTo>
                  <a:pt x="740590" y="213187"/>
                  <a:pt x="732984" y="185720"/>
                  <a:pt x="718073" y="160917"/>
                </a:cubicBezTo>
                <a:cubicBezTo>
                  <a:pt x="703157" y="136114"/>
                  <a:pt x="683452" y="116483"/>
                  <a:pt x="658957" y="102030"/>
                </a:cubicBezTo>
                <a:cubicBezTo>
                  <a:pt x="634457" y="87571"/>
                  <a:pt x="607294" y="80347"/>
                  <a:pt x="577473" y="80347"/>
                </a:cubicBezTo>
                <a:cubicBezTo>
                  <a:pt x="566209" y="80347"/>
                  <a:pt x="555784" y="81027"/>
                  <a:pt x="546200" y="82399"/>
                </a:cubicBezTo>
                <a:cubicBezTo>
                  <a:pt x="536616" y="83770"/>
                  <a:pt x="527712" y="85519"/>
                  <a:pt x="519494" y="87651"/>
                </a:cubicBezTo>
                <a:cubicBezTo>
                  <a:pt x="499412" y="62082"/>
                  <a:pt x="475671" y="41085"/>
                  <a:pt x="448279" y="24649"/>
                </a:cubicBezTo>
                <a:cubicBezTo>
                  <a:pt x="420893" y="8218"/>
                  <a:pt x="388175" y="0"/>
                  <a:pt x="350136" y="0"/>
                </a:cubicBezTo>
                <a:cubicBezTo>
                  <a:pt x="314223" y="0"/>
                  <a:pt x="280973" y="8447"/>
                  <a:pt x="250392" y="25335"/>
                </a:cubicBezTo>
                <a:cubicBezTo>
                  <a:pt x="219805" y="42228"/>
                  <a:pt x="194699" y="65054"/>
                  <a:pt x="175068" y="93812"/>
                </a:cubicBezTo>
                <a:cubicBezTo>
                  <a:pt x="155437" y="122569"/>
                  <a:pt x="143796" y="154905"/>
                  <a:pt x="140144" y="190818"/>
                </a:cubicBezTo>
                <a:cubicBezTo>
                  <a:pt x="112449" y="197819"/>
                  <a:pt x="88103" y="209992"/>
                  <a:pt x="67106" y="227337"/>
                </a:cubicBezTo>
                <a:cubicBezTo>
                  <a:pt x="46106" y="244682"/>
                  <a:pt x="29672" y="265685"/>
                  <a:pt x="17803" y="290333"/>
                </a:cubicBezTo>
                <a:cubicBezTo>
                  <a:pt x="5934" y="314982"/>
                  <a:pt x="0" y="341460"/>
                  <a:pt x="0" y="36976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262C6D6-E804-4B27-7B0E-39124C96E652}"/>
              </a:ext>
            </a:extLst>
          </p:cNvPr>
          <p:cNvSpPr/>
          <p:nvPr/>
        </p:nvSpPr>
        <p:spPr>
          <a:xfrm>
            <a:off x="3157439" y="3734166"/>
            <a:ext cx="856958" cy="614224"/>
          </a:xfrm>
          <a:custGeom>
            <a:avLst/>
            <a:gdLst>
              <a:gd name="connsiteX0" fmla="*/ 326395 w 1033054"/>
              <a:gd name="connsiteY0" fmla="*/ 740441 h 740441"/>
              <a:gd name="connsiteX1" fmla="*/ 854564 w 1033054"/>
              <a:gd name="connsiteY1" fmla="*/ 740441 h 740441"/>
              <a:gd name="connsiteX2" fmla="*/ 948147 w 1033054"/>
              <a:gd name="connsiteY2" fmla="*/ 717616 h 740441"/>
              <a:gd name="connsiteX3" fmla="*/ 1010686 w 1033054"/>
              <a:gd name="connsiteY3" fmla="*/ 655762 h 740441"/>
              <a:gd name="connsiteX4" fmla="*/ 1033055 w 1033054"/>
              <a:gd name="connsiteY4" fmla="*/ 569254 h 740441"/>
              <a:gd name="connsiteX5" fmla="*/ 1014795 w 1033054"/>
              <a:gd name="connsiteY5" fmla="*/ 491879 h 740441"/>
              <a:gd name="connsiteX6" fmla="*/ 965035 w 1033054"/>
              <a:gd name="connsiteY6" fmla="*/ 432534 h 740441"/>
              <a:gd name="connsiteX7" fmla="*/ 893820 w 1033054"/>
              <a:gd name="connsiteY7" fmla="*/ 400353 h 740441"/>
              <a:gd name="connsiteX8" fmla="*/ 864148 w 1033054"/>
              <a:gd name="connsiteY8" fmla="*/ 306084 h 740441"/>
              <a:gd name="connsiteX9" fmla="*/ 793619 w 1033054"/>
              <a:gd name="connsiteY9" fmla="*/ 237836 h 740441"/>
              <a:gd name="connsiteX10" fmla="*/ 697070 w 1033054"/>
              <a:gd name="connsiteY10" fmla="*/ 212272 h 740441"/>
              <a:gd name="connsiteX11" fmla="*/ 602350 w 1033054"/>
              <a:gd name="connsiteY11" fmla="*/ 236241 h 740441"/>
              <a:gd name="connsiteX12" fmla="*/ 531821 w 1033054"/>
              <a:gd name="connsiteY12" fmla="*/ 300380 h 740441"/>
              <a:gd name="connsiteX13" fmla="*/ 505115 w 1033054"/>
              <a:gd name="connsiteY13" fmla="*/ 293986 h 740441"/>
              <a:gd name="connsiteX14" fmla="*/ 477951 w 1033054"/>
              <a:gd name="connsiteY14" fmla="*/ 291705 h 740441"/>
              <a:gd name="connsiteX15" fmla="*/ 402856 w 1033054"/>
              <a:gd name="connsiteY15" fmla="*/ 309736 h 740441"/>
              <a:gd name="connsiteX16" fmla="*/ 345798 w 1033054"/>
              <a:gd name="connsiteY16" fmla="*/ 359268 h 740441"/>
              <a:gd name="connsiteX17" fmla="*/ 317263 w 1033054"/>
              <a:gd name="connsiteY17" fmla="*/ 430482 h 740441"/>
              <a:gd name="connsiteX18" fmla="*/ 240802 w 1033054"/>
              <a:gd name="connsiteY18" fmla="*/ 453531 h 740441"/>
              <a:gd name="connsiteX19" fmla="*/ 186023 w 1033054"/>
              <a:gd name="connsiteY19" fmla="*/ 509224 h 740441"/>
              <a:gd name="connsiteX20" fmla="*/ 165706 w 1033054"/>
              <a:gd name="connsiteY20" fmla="*/ 585691 h 740441"/>
              <a:gd name="connsiteX21" fmla="*/ 185795 w 1033054"/>
              <a:gd name="connsiteY21" fmla="*/ 663752 h 740441"/>
              <a:gd name="connsiteX22" fmla="*/ 241944 w 1033054"/>
              <a:gd name="connsiteY22" fmla="*/ 719673 h 740441"/>
              <a:gd name="connsiteX23" fmla="*/ 326395 w 1033054"/>
              <a:gd name="connsiteY23" fmla="*/ 740441 h 740441"/>
              <a:gd name="connsiteX24" fmla="*/ 124164 w 1033054"/>
              <a:gd name="connsiteY24" fmla="*/ 519499 h 740441"/>
              <a:gd name="connsiteX25" fmla="*/ 157488 w 1033054"/>
              <a:gd name="connsiteY25" fmla="*/ 450108 h 740441"/>
              <a:gd name="connsiteX26" fmla="*/ 209529 w 1033054"/>
              <a:gd name="connsiteY26" fmla="*/ 401948 h 740441"/>
              <a:gd name="connsiteX27" fmla="*/ 277549 w 1033054"/>
              <a:gd name="connsiteY27" fmla="*/ 375698 h 740441"/>
              <a:gd name="connsiteX28" fmla="*/ 324338 w 1033054"/>
              <a:gd name="connsiteY28" fmla="*/ 294900 h 740441"/>
              <a:gd name="connsiteX29" fmla="*/ 396467 w 1033054"/>
              <a:gd name="connsiteY29" fmla="*/ 246282 h 740441"/>
              <a:gd name="connsiteX30" fmla="*/ 484798 w 1033054"/>
              <a:gd name="connsiteY30" fmla="*/ 230074 h 740441"/>
              <a:gd name="connsiteX31" fmla="*/ 500091 w 1033054"/>
              <a:gd name="connsiteY31" fmla="*/ 230760 h 740441"/>
              <a:gd name="connsiteX32" fmla="*/ 514470 w 1033054"/>
              <a:gd name="connsiteY32" fmla="*/ 232361 h 740441"/>
              <a:gd name="connsiteX33" fmla="*/ 584547 w 1033054"/>
              <a:gd name="connsiteY33" fmla="*/ 171644 h 740441"/>
              <a:gd name="connsiteX34" fmla="*/ 681548 w 1033054"/>
              <a:gd name="connsiteY34" fmla="*/ 152013 h 740441"/>
              <a:gd name="connsiteX35" fmla="*/ 638183 w 1033054"/>
              <a:gd name="connsiteY35" fmla="*/ 100659 h 740441"/>
              <a:gd name="connsiteX36" fmla="*/ 555098 w 1033054"/>
              <a:gd name="connsiteY36" fmla="*/ 78976 h 740441"/>
              <a:gd name="connsiteX37" fmla="*/ 527026 w 1033054"/>
              <a:gd name="connsiteY37" fmla="*/ 81484 h 740441"/>
              <a:gd name="connsiteX38" fmla="*/ 501234 w 1033054"/>
              <a:gd name="connsiteY38" fmla="*/ 88108 h 740441"/>
              <a:gd name="connsiteX39" fmla="*/ 430248 w 1033054"/>
              <a:gd name="connsiteY39" fmla="*/ 23740 h 740441"/>
              <a:gd name="connsiteX40" fmla="*/ 336894 w 1033054"/>
              <a:gd name="connsiteY40" fmla="*/ 0 h 740441"/>
              <a:gd name="connsiteX41" fmla="*/ 240573 w 1033054"/>
              <a:gd name="connsiteY41" fmla="*/ 25112 h 740441"/>
              <a:gd name="connsiteX42" fmla="*/ 169358 w 1033054"/>
              <a:gd name="connsiteY42" fmla="*/ 92897 h 740441"/>
              <a:gd name="connsiteX43" fmla="*/ 138772 w 1033054"/>
              <a:gd name="connsiteY43" fmla="*/ 187624 h 740441"/>
              <a:gd name="connsiteX44" fmla="*/ 67334 w 1033054"/>
              <a:gd name="connsiteY44" fmla="*/ 220033 h 740441"/>
              <a:gd name="connsiteX45" fmla="*/ 18031 w 1033054"/>
              <a:gd name="connsiteY45" fmla="*/ 279607 h 740441"/>
              <a:gd name="connsiteX46" fmla="*/ 0 w 1033054"/>
              <a:gd name="connsiteY46" fmla="*/ 356530 h 740441"/>
              <a:gd name="connsiteX47" fmla="*/ 32638 w 1033054"/>
              <a:gd name="connsiteY47" fmla="*/ 457183 h 740441"/>
              <a:gd name="connsiteX48" fmla="*/ 124164 w 1033054"/>
              <a:gd name="connsiteY48" fmla="*/ 519499 h 740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33054" h="740441">
                <a:moveTo>
                  <a:pt x="326395" y="740441"/>
                </a:moveTo>
                <a:lnTo>
                  <a:pt x="854564" y="740441"/>
                </a:lnTo>
                <a:cubicBezTo>
                  <a:pt x="890168" y="740441"/>
                  <a:pt x="921367" y="732835"/>
                  <a:pt x="948147" y="717616"/>
                </a:cubicBezTo>
                <a:cubicBezTo>
                  <a:pt x="974928" y="702402"/>
                  <a:pt x="995776" y="681782"/>
                  <a:pt x="1010686" y="655762"/>
                </a:cubicBezTo>
                <a:cubicBezTo>
                  <a:pt x="1025597" y="629742"/>
                  <a:pt x="1033055" y="600904"/>
                  <a:pt x="1033055" y="569254"/>
                </a:cubicBezTo>
                <a:cubicBezTo>
                  <a:pt x="1033055" y="541256"/>
                  <a:pt x="1026968" y="515464"/>
                  <a:pt x="1014795" y="491879"/>
                </a:cubicBezTo>
                <a:cubicBezTo>
                  <a:pt x="1002622" y="468293"/>
                  <a:pt x="986038" y="448513"/>
                  <a:pt x="965035" y="432534"/>
                </a:cubicBezTo>
                <a:cubicBezTo>
                  <a:pt x="944038" y="416555"/>
                  <a:pt x="920298" y="405828"/>
                  <a:pt x="893820" y="400353"/>
                </a:cubicBezTo>
                <a:cubicBezTo>
                  <a:pt x="891997" y="365960"/>
                  <a:pt x="882105" y="334539"/>
                  <a:pt x="864148" y="306084"/>
                </a:cubicBezTo>
                <a:cubicBezTo>
                  <a:pt x="846197" y="277629"/>
                  <a:pt x="822686" y="254878"/>
                  <a:pt x="793619" y="237836"/>
                </a:cubicBezTo>
                <a:cubicBezTo>
                  <a:pt x="764558" y="220794"/>
                  <a:pt x="732372" y="212272"/>
                  <a:pt x="697070" y="212272"/>
                </a:cubicBezTo>
                <a:cubicBezTo>
                  <a:pt x="662683" y="212272"/>
                  <a:pt x="631107" y="220262"/>
                  <a:pt x="602350" y="236241"/>
                </a:cubicBezTo>
                <a:cubicBezTo>
                  <a:pt x="573586" y="252220"/>
                  <a:pt x="550080" y="273594"/>
                  <a:pt x="531821" y="300380"/>
                </a:cubicBezTo>
                <a:cubicBezTo>
                  <a:pt x="522688" y="297637"/>
                  <a:pt x="513790" y="295511"/>
                  <a:pt x="505115" y="293986"/>
                </a:cubicBezTo>
                <a:cubicBezTo>
                  <a:pt x="496439" y="292465"/>
                  <a:pt x="487387" y="291705"/>
                  <a:pt x="477951" y="291705"/>
                </a:cubicBezTo>
                <a:cubicBezTo>
                  <a:pt x="450868" y="291705"/>
                  <a:pt x="425836" y="297717"/>
                  <a:pt x="402856" y="309736"/>
                </a:cubicBezTo>
                <a:cubicBezTo>
                  <a:pt x="379882" y="321760"/>
                  <a:pt x="360862" y="338265"/>
                  <a:pt x="345798" y="359268"/>
                </a:cubicBezTo>
                <a:cubicBezTo>
                  <a:pt x="330733" y="380265"/>
                  <a:pt x="321223" y="404005"/>
                  <a:pt x="317263" y="430482"/>
                </a:cubicBezTo>
                <a:cubicBezTo>
                  <a:pt x="289265" y="431700"/>
                  <a:pt x="263776" y="439381"/>
                  <a:pt x="240802" y="453531"/>
                </a:cubicBezTo>
                <a:cubicBezTo>
                  <a:pt x="217822" y="467687"/>
                  <a:pt x="199562" y="486249"/>
                  <a:pt x="186023" y="509224"/>
                </a:cubicBezTo>
                <a:cubicBezTo>
                  <a:pt x="172479" y="532204"/>
                  <a:pt x="165706" y="557693"/>
                  <a:pt x="165706" y="585691"/>
                </a:cubicBezTo>
                <a:cubicBezTo>
                  <a:pt x="165706" y="614300"/>
                  <a:pt x="172404" y="640320"/>
                  <a:pt x="185795" y="663752"/>
                </a:cubicBezTo>
                <a:cubicBezTo>
                  <a:pt x="199185" y="687183"/>
                  <a:pt x="217901" y="705826"/>
                  <a:pt x="241944" y="719673"/>
                </a:cubicBezTo>
                <a:cubicBezTo>
                  <a:pt x="265988" y="733520"/>
                  <a:pt x="294134" y="740441"/>
                  <a:pt x="326395" y="740441"/>
                </a:cubicBezTo>
                <a:close/>
                <a:moveTo>
                  <a:pt x="124164" y="519499"/>
                </a:moveTo>
                <a:cubicBezTo>
                  <a:pt x="132079" y="493022"/>
                  <a:pt x="143189" y="469893"/>
                  <a:pt x="157488" y="450108"/>
                </a:cubicBezTo>
                <a:cubicBezTo>
                  <a:pt x="171793" y="430328"/>
                  <a:pt x="189138" y="414275"/>
                  <a:pt x="209529" y="401948"/>
                </a:cubicBezTo>
                <a:cubicBezTo>
                  <a:pt x="229920" y="389626"/>
                  <a:pt x="252592" y="380876"/>
                  <a:pt x="277549" y="375698"/>
                </a:cubicBezTo>
                <a:cubicBezTo>
                  <a:pt x="288202" y="343443"/>
                  <a:pt x="303798" y="316508"/>
                  <a:pt x="324338" y="294900"/>
                </a:cubicBezTo>
                <a:cubicBezTo>
                  <a:pt x="344883" y="273291"/>
                  <a:pt x="368926" y="257090"/>
                  <a:pt x="396467" y="246282"/>
                </a:cubicBezTo>
                <a:cubicBezTo>
                  <a:pt x="424007" y="235481"/>
                  <a:pt x="453451" y="230074"/>
                  <a:pt x="484798" y="230074"/>
                </a:cubicBezTo>
                <a:cubicBezTo>
                  <a:pt x="489976" y="230074"/>
                  <a:pt x="495073" y="230303"/>
                  <a:pt x="500091" y="230760"/>
                </a:cubicBezTo>
                <a:cubicBezTo>
                  <a:pt x="505115" y="231218"/>
                  <a:pt x="509909" y="231749"/>
                  <a:pt x="514470" y="232361"/>
                </a:cubicBezTo>
                <a:cubicBezTo>
                  <a:pt x="533038" y="205272"/>
                  <a:pt x="556395" y="185035"/>
                  <a:pt x="584547" y="171644"/>
                </a:cubicBezTo>
                <a:cubicBezTo>
                  <a:pt x="612694" y="158254"/>
                  <a:pt x="645029" y="151711"/>
                  <a:pt x="681548" y="152013"/>
                </a:cubicBezTo>
                <a:cubicBezTo>
                  <a:pt x="673942" y="132234"/>
                  <a:pt x="659488" y="115117"/>
                  <a:pt x="638183" y="100659"/>
                </a:cubicBezTo>
                <a:cubicBezTo>
                  <a:pt x="616877" y="86205"/>
                  <a:pt x="589188" y="78976"/>
                  <a:pt x="555098" y="78976"/>
                </a:cubicBezTo>
                <a:cubicBezTo>
                  <a:pt x="545057" y="78976"/>
                  <a:pt x="535701" y="79816"/>
                  <a:pt x="527026" y="81484"/>
                </a:cubicBezTo>
                <a:cubicBezTo>
                  <a:pt x="518351" y="83159"/>
                  <a:pt x="509755" y="85365"/>
                  <a:pt x="501234" y="88108"/>
                </a:cubicBezTo>
                <a:cubicBezTo>
                  <a:pt x="482363" y="61019"/>
                  <a:pt x="458703" y="39565"/>
                  <a:pt x="430248" y="23740"/>
                </a:cubicBezTo>
                <a:cubicBezTo>
                  <a:pt x="401793" y="7915"/>
                  <a:pt x="370675" y="0"/>
                  <a:pt x="336894" y="0"/>
                </a:cubicBezTo>
                <a:cubicBezTo>
                  <a:pt x="301895" y="0"/>
                  <a:pt x="269788" y="8373"/>
                  <a:pt x="240573" y="25112"/>
                </a:cubicBezTo>
                <a:cubicBezTo>
                  <a:pt x="211358" y="41845"/>
                  <a:pt x="187618" y="64442"/>
                  <a:pt x="169358" y="92897"/>
                </a:cubicBezTo>
                <a:cubicBezTo>
                  <a:pt x="151099" y="121352"/>
                  <a:pt x="140903" y="152928"/>
                  <a:pt x="138772" y="187624"/>
                </a:cubicBezTo>
                <a:cubicBezTo>
                  <a:pt x="111991" y="193099"/>
                  <a:pt x="88177" y="203906"/>
                  <a:pt x="67334" y="220033"/>
                </a:cubicBezTo>
                <a:cubicBezTo>
                  <a:pt x="46486" y="236167"/>
                  <a:pt x="30049" y="256021"/>
                  <a:pt x="18031" y="279607"/>
                </a:cubicBezTo>
                <a:cubicBezTo>
                  <a:pt x="6006" y="303192"/>
                  <a:pt x="0" y="328835"/>
                  <a:pt x="0" y="356530"/>
                </a:cubicBezTo>
                <a:cubicBezTo>
                  <a:pt x="0" y="393958"/>
                  <a:pt x="10876" y="427511"/>
                  <a:pt x="32638" y="457183"/>
                </a:cubicBezTo>
                <a:cubicBezTo>
                  <a:pt x="54395" y="486855"/>
                  <a:pt x="84908" y="507629"/>
                  <a:pt x="124164" y="519499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5909102-37E3-8D98-C63A-0FC1500E8CCD}"/>
              </a:ext>
            </a:extLst>
          </p:cNvPr>
          <p:cNvSpPr/>
          <p:nvPr/>
        </p:nvSpPr>
        <p:spPr>
          <a:xfrm>
            <a:off x="4702633" y="904020"/>
            <a:ext cx="777514" cy="671407"/>
          </a:xfrm>
          <a:custGeom>
            <a:avLst/>
            <a:gdLst>
              <a:gd name="connsiteX0" fmla="*/ 755600 w 937285"/>
              <a:gd name="connsiteY0" fmla="*/ 487540 h 809374"/>
              <a:gd name="connsiteX1" fmla="*/ 849863 w 937285"/>
              <a:gd name="connsiteY1" fmla="*/ 466772 h 809374"/>
              <a:gd name="connsiteX2" fmla="*/ 914002 w 937285"/>
              <a:gd name="connsiteY2" fmla="*/ 409479 h 809374"/>
              <a:gd name="connsiteX3" fmla="*/ 937285 w 937285"/>
              <a:gd name="connsiteY3" fmla="*/ 325486 h 809374"/>
              <a:gd name="connsiteX4" fmla="*/ 915603 w 937285"/>
              <a:gd name="connsiteY4" fmla="*/ 242630 h 809374"/>
              <a:gd name="connsiteX5" fmla="*/ 857624 w 937285"/>
              <a:gd name="connsiteY5" fmla="*/ 185565 h 809374"/>
              <a:gd name="connsiteX6" fmla="*/ 776597 w 937285"/>
              <a:gd name="connsiteY6" fmla="*/ 164797 h 809374"/>
              <a:gd name="connsiteX7" fmla="*/ 702187 w 937285"/>
              <a:gd name="connsiteY7" fmla="*/ 182371 h 809374"/>
              <a:gd name="connsiteX8" fmla="*/ 648318 w 937285"/>
              <a:gd name="connsiteY8" fmla="*/ 230074 h 809374"/>
              <a:gd name="connsiteX9" fmla="*/ 621840 w 937285"/>
              <a:gd name="connsiteY9" fmla="*/ 298094 h 809374"/>
              <a:gd name="connsiteX10" fmla="*/ 626635 w 937285"/>
              <a:gd name="connsiteY10" fmla="*/ 322514 h 809374"/>
              <a:gd name="connsiteX11" fmla="*/ 646037 w 937285"/>
              <a:gd name="connsiteY11" fmla="*/ 334156 h 809374"/>
              <a:gd name="connsiteX12" fmla="*/ 668635 w 937285"/>
              <a:gd name="connsiteY12" fmla="*/ 328452 h 809374"/>
              <a:gd name="connsiteX13" fmla="*/ 681642 w 937285"/>
              <a:gd name="connsiteY13" fmla="*/ 304483 h 809374"/>
              <a:gd name="connsiteX14" fmla="*/ 698764 w 937285"/>
              <a:gd name="connsiteY14" fmla="*/ 262712 h 809374"/>
              <a:gd name="connsiteX15" fmla="*/ 732545 w 937285"/>
              <a:gd name="connsiteY15" fmla="*/ 234412 h 809374"/>
              <a:gd name="connsiteX16" fmla="*/ 776597 w 937285"/>
              <a:gd name="connsiteY16" fmla="*/ 224142 h 809374"/>
              <a:gd name="connsiteX17" fmla="*/ 827494 w 937285"/>
              <a:gd name="connsiteY17" fmla="*/ 237149 h 809374"/>
              <a:gd name="connsiteX18" fmla="*/ 864013 w 937285"/>
              <a:gd name="connsiteY18" fmla="*/ 272988 h 809374"/>
              <a:gd name="connsiteX19" fmla="*/ 877484 w 937285"/>
              <a:gd name="connsiteY19" fmla="*/ 325486 h 809374"/>
              <a:gd name="connsiteX20" fmla="*/ 844388 w 937285"/>
              <a:gd name="connsiteY20" fmla="*/ 399667 h 809374"/>
              <a:gd name="connsiteX21" fmla="*/ 755600 w 937285"/>
              <a:gd name="connsiteY21" fmla="*/ 428196 h 809374"/>
              <a:gd name="connsiteX22" fmla="*/ 648775 w 937285"/>
              <a:gd name="connsiteY22" fmla="*/ 416097 h 809374"/>
              <a:gd name="connsiteX23" fmla="*/ 535795 w 937285"/>
              <a:gd name="connsiteY23" fmla="*/ 388482 h 809374"/>
              <a:gd name="connsiteX24" fmla="*/ 414820 w 937285"/>
              <a:gd name="connsiteY24" fmla="*/ 360862 h 809374"/>
              <a:gd name="connsiteX25" fmla="*/ 283575 w 937285"/>
              <a:gd name="connsiteY25" fmla="*/ 348763 h 809374"/>
              <a:gd name="connsiteX26" fmla="*/ 148227 w 937285"/>
              <a:gd name="connsiteY26" fmla="*/ 359947 h 809374"/>
              <a:gd name="connsiteX27" fmla="*/ 23371 w 937285"/>
              <a:gd name="connsiteY27" fmla="*/ 392591 h 809374"/>
              <a:gd name="connsiteX28" fmla="*/ 3517 w 937285"/>
              <a:gd name="connsiteY28" fmla="*/ 408108 h 809374"/>
              <a:gd name="connsiteX29" fmla="*/ 1460 w 937285"/>
              <a:gd name="connsiteY29" fmla="*/ 430933 h 809374"/>
              <a:gd name="connsiteX30" fmla="*/ 15838 w 937285"/>
              <a:gd name="connsiteY30" fmla="*/ 448736 h 809374"/>
              <a:gd name="connsiteX31" fmla="*/ 41630 w 937285"/>
              <a:gd name="connsiteY31" fmla="*/ 449193 h 809374"/>
              <a:gd name="connsiteX32" fmla="*/ 156896 w 937285"/>
              <a:gd name="connsiteY32" fmla="*/ 418383 h 809374"/>
              <a:gd name="connsiteX33" fmla="*/ 283575 w 937285"/>
              <a:gd name="connsiteY33" fmla="*/ 408565 h 809374"/>
              <a:gd name="connsiteX34" fmla="*/ 412768 w 937285"/>
              <a:gd name="connsiteY34" fmla="*/ 420435 h 809374"/>
              <a:gd name="connsiteX35" fmla="*/ 530086 w 937285"/>
              <a:gd name="connsiteY35" fmla="*/ 448056 h 809374"/>
              <a:gd name="connsiteX36" fmla="*/ 642386 w 937285"/>
              <a:gd name="connsiteY36" fmla="*/ 475670 h 809374"/>
              <a:gd name="connsiteX37" fmla="*/ 755600 w 937285"/>
              <a:gd name="connsiteY37" fmla="*/ 487540 h 809374"/>
              <a:gd name="connsiteX38" fmla="*/ 465718 w 937285"/>
              <a:gd name="connsiteY38" fmla="*/ 809375 h 809374"/>
              <a:gd name="connsiteX39" fmla="*/ 529171 w 937285"/>
              <a:gd name="connsiteY39" fmla="*/ 793396 h 809374"/>
              <a:gd name="connsiteX40" fmla="*/ 573908 w 937285"/>
              <a:gd name="connsiteY40" fmla="*/ 748887 h 809374"/>
              <a:gd name="connsiteX41" fmla="*/ 590345 w 937285"/>
              <a:gd name="connsiteY41" fmla="*/ 682925 h 809374"/>
              <a:gd name="connsiteX42" fmla="*/ 510003 w 937285"/>
              <a:gd name="connsiteY42" fmla="*/ 558526 h 809374"/>
              <a:gd name="connsiteX43" fmla="*/ 277643 w 937285"/>
              <a:gd name="connsiteY43" fmla="*/ 514932 h 809374"/>
              <a:gd name="connsiteX44" fmla="*/ 147769 w 937285"/>
              <a:gd name="connsiteY44" fmla="*/ 526574 h 809374"/>
              <a:gd name="connsiteX45" fmla="*/ 23371 w 937285"/>
              <a:gd name="connsiteY45" fmla="*/ 558298 h 809374"/>
              <a:gd name="connsiteX46" fmla="*/ 3517 w 937285"/>
              <a:gd name="connsiteY46" fmla="*/ 573820 h 809374"/>
              <a:gd name="connsiteX47" fmla="*/ 1460 w 937285"/>
              <a:gd name="connsiteY47" fmla="*/ 596646 h 809374"/>
              <a:gd name="connsiteX48" fmla="*/ 15838 w 937285"/>
              <a:gd name="connsiteY48" fmla="*/ 614219 h 809374"/>
              <a:gd name="connsiteX49" fmla="*/ 41630 w 937285"/>
              <a:gd name="connsiteY49" fmla="*/ 614905 h 809374"/>
              <a:gd name="connsiteX50" fmla="*/ 155988 w 937285"/>
              <a:gd name="connsiteY50" fmla="*/ 585233 h 809374"/>
              <a:gd name="connsiteX51" fmla="*/ 277643 w 937285"/>
              <a:gd name="connsiteY51" fmla="*/ 574734 h 809374"/>
              <a:gd name="connsiteX52" fmla="*/ 466404 w 937285"/>
              <a:gd name="connsiteY52" fmla="*/ 603949 h 809374"/>
              <a:gd name="connsiteX53" fmla="*/ 531000 w 937285"/>
              <a:gd name="connsiteY53" fmla="*/ 682925 h 809374"/>
              <a:gd name="connsiteX54" fmla="*/ 511826 w 937285"/>
              <a:gd name="connsiteY54" fmla="*/ 732222 h 809374"/>
              <a:gd name="connsiteX55" fmla="*/ 465718 w 937285"/>
              <a:gd name="connsiteY55" fmla="*/ 750025 h 809374"/>
              <a:gd name="connsiteX56" fmla="*/ 422581 w 937285"/>
              <a:gd name="connsiteY56" fmla="*/ 733137 h 809374"/>
              <a:gd name="connsiteX57" fmla="*/ 401355 w 937285"/>
              <a:gd name="connsiteY57" fmla="*/ 687485 h 809374"/>
              <a:gd name="connsiteX58" fmla="*/ 390628 w 937285"/>
              <a:gd name="connsiteY58" fmla="*/ 665803 h 809374"/>
              <a:gd name="connsiteX59" fmla="*/ 367117 w 937285"/>
              <a:gd name="connsiteY59" fmla="*/ 658270 h 809374"/>
              <a:gd name="connsiteX60" fmla="*/ 344977 w 937285"/>
              <a:gd name="connsiteY60" fmla="*/ 670369 h 809374"/>
              <a:gd name="connsiteX61" fmla="*/ 340639 w 937285"/>
              <a:gd name="connsiteY61" fmla="*/ 695246 h 809374"/>
              <a:gd name="connsiteX62" fmla="*/ 380124 w 937285"/>
              <a:gd name="connsiteY62" fmla="*/ 776274 h 809374"/>
              <a:gd name="connsiteX63" fmla="*/ 465718 w 937285"/>
              <a:gd name="connsiteY63" fmla="*/ 809375 h 809374"/>
              <a:gd name="connsiteX64" fmla="*/ 41630 w 937285"/>
              <a:gd name="connsiteY64" fmla="*/ 273897 h 809374"/>
              <a:gd name="connsiteX65" fmla="*/ 240209 w 937285"/>
              <a:gd name="connsiteY65" fmla="*/ 242401 h 809374"/>
              <a:gd name="connsiteX66" fmla="*/ 318499 w 937285"/>
              <a:gd name="connsiteY66" fmla="*/ 245824 h 809374"/>
              <a:gd name="connsiteX67" fmla="*/ 390171 w 937285"/>
              <a:gd name="connsiteY67" fmla="*/ 252442 h 809374"/>
              <a:gd name="connsiteX68" fmla="*/ 465266 w 937285"/>
              <a:gd name="connsiteY68" fmla="*/ 255637 h 809374"/>
              <a:gd name="connsiteX69" fmla="*/ 536246 w 937285"/>
              <a:gd name="connsiteY69" fmla="*/ 238749 h 809374"/>
              <a:gd name="connsiteX70" fmla="*/ 582355 w 937285"/>
              <a:gd name="connsiteY70" fmla="*/ 192869 h 809374"/>
              <a:gd name="connsiteX71" fmla="*/ 598563 w 937285"/>
              <a:gd name="connsiteY71" fmla="*/ 127363 h 809374"/>
              <a:gd name="connsiteX72" fmla="*/ 581441 w 937285"/>
              <a:gd name="connsiteY72" fmla="*/ 61399 h 809374"/>
              <a:gd name="connsiteX73" fmla="*/ 535338 w 937285"/>
              <a:gd name="connsiteY73" fmla="*/ 16206 h 809374"/>
              <a:gd name="connsiteX74" fmla="*/ 471199 w 937285"/>
              <a:gd name="connsiteY74" fmla="*/ 0 h 809374"/>
              <a:gd name="connsiteX75" fmla="*/ 400441 w 937285"/>
              <a:gd name="connsiteY75" fmla="*/ 21684 h 809374"/>
              <a:gd name="connsiteX76" fmla="*/ 354332 w 937285"/>
              <a:gd name="connsiteY76" fmla="*/ 75779 h 809374"/>
              <a:gd name="connsiteX77" fmla="*/ 351366 w 937285"/>
              <a:gd name="connsiteY77" fmla="*/ 98832 h 809374"/>
              <a:gd name="connsiteX78" fmla="*/ 366202 w 937285"/>
              <a:gd name="connsiteY78" fmla="*/ 116864 h 809374"/>
              <a:gd name="connsiteX79" fmla="*/ 388571 w 937285"/>
              <a:gd name="connsiteY79" fmla="*/ 118462 h 809374"/>
              <a:gd name="connsiteX80" fmla="*/ 407745 w 937285"/>
              <a:gd name="connsiteY80" fmla="*/ 100886 h 809374"/>
              <a:gd name="connsiteX81" fmla="*/ 432622 w 937285"/>
              <a:gd name="connsiteY81" fmla="*/ 71442 h 809374"/>
              <a:gd name="connsiteX82" fmla="*/ 471199 w 937285"/>
              <a:gd name="connsiteY82" fmla="*/ 59345 h 809374"/>
              <a:gd name="connsiteX83" fmla="*/ 519359 w 937285"/>
              <a:gd name="connsiteY83" fmla="*/ 77833 h 809374"/>
              <a:gd name="connsiteX84" fmla="*/ 539218 w 937285"/>
              <a:gd name="connsiteY84" fmla="*/ 127363 h 809374"/>
              <a:gd name="connsiteX85" fmla="*/ 518902 w 937285"/>
              <a:gd name="connsiteY85" fmla="*/ 177347 h 809374"/>
              <a:gd name="connsiteX86" fmla="*/ 465266 w 937285"/>
              <a:gd name="connsiteY86" fmla="*/ 196293 h 809374"/>
              <a:gd name="connsiteX87" fmla="*/ 392452 w 937285"/>
              <a:gd name="connsiteY87" fmla="*/ 192869 h 809374"/>
              <a:gd name="connsiteX88" fmla="*/ 320551 w 937285"/>
              <a:gd name="connsiteY88" fmla="*/ 186023 h 809374"/>
              <a:gd name="connsiteX89" fmla="*/ 240209 w 937285"/>
              <a:gd name="connsiteY89" fmla="*/ 182599 h 809374"/>
              <a:gd name="connsiteX90" fmla="*/ 129053 w 937285"/>
              <a:gd name="connsiteY90" fmla="*/ 191961 h 809374"/>
              <a:gd name="connsiteX91" fmla="*/ 23371 w 937285"/>
              <a:gd name="connsiteY91" fmla="*/ 217295 h 809374"/>
              <a:gd name="connsiteX92" fmla="*/ 3288 w 937285"/>
              <a:gd name="connsiteY92" fmla="*/ 232360 h 809374"/>
              <a:gd name="connsiteX93" fmla="*/ 1460 w 937285"/>
              <a:gd name="connsiteY93" fmla="*/ 255186 h 809374"/>
              <a:gd name="connsiteX94" fmla="*/ 15610 w 937285"/>
              <a:gd name="connsiteY94" fmla="*/ 272759 h 809374"/>
              <a:gd name="connsiteX95" fmla="*/ 41630 w 937285"/>
              <a:gd name="connsiteY95" fmla="*/ 273897 h 80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37285" h="809374">
                <a:moveTo>
                  <a:pt x="755600" y="487540"/>
                </a:moveTo>
                <a:cubicBezTo>
                  <a:pt x="791204" y="487540"/>
                  <a:pt x="822625" y="480620"/>
                  <a:pt x="849863" y="466772"/>
                </a:cubicBezTo>
                <a:cubicBezTo>
                  <a:pt x="877101" y="452925"/>
                  <a:pt x="898481" y="433825"/>
                  <a:pt x="914002" y="409479"/>
                </a:cubicBezTo>
                <a:cubicBezTo>
                  <a:pt x="929524" y="385133"/>
                  <a:pt x="937285" y="357135"/>
                  <a:pt x="937285" y="325486"/>
                </a:cubicBezTo>
                <a:cubicBezTo>
                  <a:pt x="937285" y="294442"/>
                  <a:pt x="930056" y="266821"/>
                  <a:pt x="915603" y="242630"/>
                </a:cubicBezTo>
                <a:cubicBezTo>
                  <a:pt x="901143" y="218432"/>
                  <a:pt x="881821" y="199413"/>
                  <a:pt x="857624" y="185565"/>
                </a:cubicBezTo>
                <a:cubicBezTo>
                  <a:pt x="833432" y="171718"/>
                  <a:pt x="806423" y="164797"/>
                  <a:pt x="776597" y="164797"/>
                </a:cubicBezTo>
                <a:cubicBezTo>
                  <a:pt x="748902" y="164797"/>
                  <a:pt x="724099" y="170655"/>
                  <a:pt x="702187" y="182371"/>
                </a:cubicBezTo>
                <a:cubicBezTo>
                  <a:pt x="680276" y="194087"/>
                  <a:pt x="662319" y="209991"/>
                  <a:pt x="648318" y="230074"/>
                </a:cubicBezTo>
                <a:cubicBezTo>
                  <a:pt x="634322" y="250162"/>
                  <a:pt x="625492" y="272834"/>
                  <a:pt x="621840" y="298094"/>
                </a:cubicBezTo>
                <a:cubicBezTo>
                  <a:pt x="620320" y="307529"/>
                  <a:pt x="621920" y="315667"/>
                  <a:pt x="626635" y="322514"/>
                </a:cubicBezTo>
                <a:cubicBezTo>
                  <a:pt x="631356" y="329366"/>
                  <a:pt x="637819" y="333247"/>
                  <a:pt x="646037" y="334156"/>
                </a:cubicBezTo>
                <a:cubicBezTo>
                  <a:pt x="654558" y="335373"/>
                  <a:pt x="662091" y="333470"/>
                  <a:pt x="668635" y="328452"/>
                </a:cubicBezTo>
                <a:cubicBezTo>
                  <a:pt x="675178" y="323428"/>
                  <a:pt x="679516" y="315439"/>
                  <a:pt x="681642" y="304483"/>
                </a:cubicBezTo>
                <a:cubicBezTo>
                  <a:pt x="684076" y="288658"/>
                  <a:pt x="689786" y="274737"/>
                  <a:pt x="698764" y="262712"/>
                </a:cubicBezTo>
                <a:cubicBezTo>
                  <a:pt x="707742" y="250694"/>
                  <a:pt x="719001" y="241258"/>
                  <a:pt x="732545" y="234412"/>
                </a:cubicBezTo>
                <a:cubicBezTo>
                  <a:pt x="746084" y="227565"/>
                  <a:pt x="760772" y="224142"/>
                  <a:pt x="776597" y="224142"/>
                </a:cubicBezTo>
                <a:cubicBezTo>
                  <a:pt x="795159" y="224142"/>
                  <a:pt x="812127" y="228479"/>
                  <a:pt x="827494" y="237149"/>
                </a:cubicBezTo>
                <a:cubicBezTo>
                  <a:pt x="842862" y="245824"/>
                  <a:pt x="855035" y="257769"/>
                  <a:pt x="864013" y="272988"/>
                </a:cubicBezTo>
                <a:cubicBezTo>
                  <a:pt x="872992" y="288201"/>
                  <a:pt x="877484" y="305700"/>
                  <a:pt x="877484" y="325486"/>
                </a:cubicBezTo>
                <a:cubicBezTo>
                  <a:pt x="877484" y="355918"/>
                  <a:pt x="866448" y="380641"/>
                  <a:pt x="844388" y="399667"/>
                </a:cubicBezTo>
                <a:cubicBezTo>
                  <a:pt x="822322" y="418686"/>
                  <a:pt x="792724" y="428196"/>
                  <a:pt x="755600" y="428196"/>
                </a:cubicBezTo>
                <a:cubicBezTo>
                  <a:pt x="720904" y="428196"/>
                  <a:pt x="685294" y="424161"/>
                  <a:pt x="648775" y="416097"/>
                </a:cubicBezTo>
                <a:cubicBezTo>
                  <a:pt x="612256" y="408033"/>
                  <a:pt x="574594" y="398826"/>
                  <a:pt x="535795" y="388482"/>
                </a:cubicBezTo>
                <a:cubicBezTo>
                  <a:pt x="496990" y="378132"/>
                  <a:pt x="456665" y="368926"/>
                  <a:pt x="414820" y="360862"/>
                </a:cubicBezTo>
                <a:cubicBezTo>
                  <a:pt x="372975" y="352798"/>
                  <a:pt x="329226" y="348763"/>
                  <a:pt x="283575" y="348763"/>
                </a:cubicBezTo>
                <a:cubicBezTo>
                  <a:pt x="236403" y="348763"/>
                  <a:pt x="191289" y="352495"/>
                  <a:pt x="148227" y="359947"/>
                </a:cubicBezTo>
                <a:cubicBezTo>
                  <a:pt x="105164" y="367405"/>
                  <a:pt x="63547" y="378287"/>
                  <a:pt x="23371" y="392591"/>
                </a:cubicBezTo>
                <a:cubicBezTo>
                  <a:pt x="13941" y="395632"/>
                  <a:pt x="7318" y="400804"/>
                  <a:pt x="3517" y="408108"/>
                </a:cubicBezTo>
                <a:cubicBezTo>
                  <a:pt x="-289" y="415411"/>
                  <a:pt x="-975" y="423024"/>
                  <a:pt x="1460" y="430933"/>
                </a:cubicBezTo>
                <a:cubicBezTo>
                  <a:pt x="3894" y="438849"/>
                  <a:pt x="8689" y="444781"/>
                  <a:pt x="15838" y="448736"/>
                </a:cubicBezTo>
                <a:cubicBezTo>
                  <a:pt x="22994" y="452696"/>
                  <a:pt x="31589" y="452845"/>
                  <a:pt x="41630" y="449193"/>
                </a:cubicBezTo>
                <a:cubicBezTo>
                  <a:pt x="79064" y="435197"/>
                  <a:pt x="117486" y="424927"/>
                  <a:pt x="156896" y="418383"/>
                </a:cubicBezTo>
                <a:cubicBezTo>
                  <a:pt x="196313" y="411840"/>
                  <a:pt x="238535" y="408565"/>
                  <a:pt x="283575" y="408565"/>
                </a:cubicBezTo>
                <a:cubicBezTo>
                  <a:pt x="329226" y="408565"/>
                  <a:pt x="372289" y="412525"/>
                  <a:pt x="412768" y="420435"/>
                </a:cubicBezTo>
                <a:cubicBezTo>
                  <a:pt x="453242" y="428350"/>
                  <a:pt x="492350" y="437551"/>
                  <a:pt x="530086" y="448056"/>
                </a:cubicBezTo>
                <a:cubicBezTo>
                  <a:pt x="567822" y="458554"/>
                  <a:pt x="605255" y="467761"/>
                  <a:pt x="642386" y="475670"/>
                </a:cubicBezTo>
                <a:cubicBezTo>
                  <a:pt x="679516" y="483586"/>
                  <a:pt x="717252" y="487540"/>
                  <a:pt x="755600" y="487540"/>
                </a:cubicBezTo>
                <a:close/>
                <a:moveTo>
                  <a:pt x="465718" y="809375"/>
                </a:moveTo>
                <a:cubicBezTo>
                  <a:pt x="489155" y="809375"/>
                  <a:pt x="510306" y="804049"/>
                  <a:pt x="529171" y="793396"/>
                </a:cubicBezTo>
                <a:cubicBezTo>
                  <a:pt x="548042" y="782743"/>
                  <a:pt x="562953" y="767907"/>
                  <a:pt x="573908" y="748887"/>
                </a:cubicBezTo>
                <a:cubicBezTo>
                  <a:pt x="584864" y="729868"/>
                  <a:pt x="590345" y="707877"/>
                  <a:pt x="590345" y="682925"/>
                </a:cubicBezTo>
                <a:cubicBezTo>
                  <a:pt x="590345" y="629055"/>
                  <a:pt x="563564" y="587587"/>
                  <a:pt x="510003" y="558526"/>
                </a:cubicBezTo>
                <a:cubicBezTo>
                  <a:pt x="456437" y="529460"/>
                  <a:pt x="378987" y="514932"/>
                  <a:pt x="277643" y="514932"/>
                </a:cubicBezTo>
                <a:cubicBezTo>
                  <a:pt x="235340" y="514932"/>
                  <a:pt x="192049" y="518813"/>
                  <a:pt x="147769" y="526574"/>
                </a:cubicBezTo>
                <a:cubicBezTo>
                  <a:pt x="103490" y="534329"/>
                  <a:pt x="62022" y="544908"/>
                  <a:pt x="23371" y="558298"/>
                </a:cubicBezTo>
                <a:cubicBezTo>
                  <a:pt x="13941" y="561344"/>
                  <a:pt x="7318" y="566516"/>
                  <a:pt x="3517" y="573820"/>
                </a:cubicBezTo>
                <a:cubicBezTo>
                  <a:pt x="-289" y="581124"/>
                  <a:pt x="-975" y="588730"/>
                  <a:pt x="1460" y="596646"/>
                </a:cubicBezTo>
                <a:cubicBezTo>
                  <a:pt x="3894" y="604252"/>
                  <a:pt x="8689" y="610110"/>
                  <a:pt x="15838" y="614219"/>
                </a:cubicBezTo>
                <a:cubicBezTo>
                  <a:pt x="22994" y="618328"/>
                  <a:pt x="31589" y="618557"/>
                  <a:pt x="41630" y="614905"/>
                </a:cubicBezTo>
                <a:cubicBezTo>
                  <a:pt x="77846" y="602120"/>
                  <a:pt x="115965" y="592234"/>
                  <a:pt x="155988" y="585233"/>
                </a:cubicBezTo>
                <a:cubicBezTo>
                  <a:pt x="196004" y="578232"/>
                  <a:pt x="236558" y="574734"/>
                  <a:pt x="277643" y="574734"/>
                </a:cubicBezTo>
                <a:cubicBezTo>
                  <a:pt x="360419" y="574734"/>
                  <a:pt x="423341" y="584473"/>
                  <a:pt x="466404" y="603949"/>
                </a:cubicBezTo>
                <a:cubicBezTo>
                  <a:pt x="509466" y="623426"/>
                  <a:pt x="531000" y="649749"/>
                  <a:pt x="531000" y="682925"/>
                </a:cubicBezTo>
                <a:cubicBezTo>
                  <a:pt x="531000" y="703922"/>
                  <a:pt x="524611" y="720352"/>
                  <a:pt x="511826" y="732222"/>
                </a:cubicBezTo>
                <a:cubicBezTo>
                  <a:pt x="499042" y="744092"/>
                  <a:pt x="483674" y="750025"/>
                  <a:pt x="465718" y="750025"/>
                </a:cubicBezTo>
                <a:cubicBezTo>
                  <a:pt x="447767" y="750025"/>
                  <a:pt x="433382" y="744395"/>
                  <a:pt x="422581" y="733137"/>
                </a:cubicBezTo>
                <a:cubicBezTo>
                  <a:pt x="411779" y="721878"/>
                  <a:pt x="404704" y="706659"/>
                  <a:pt x="401355" y="687485"/>
                </a:cubicBezTo>
                <a:cubicBezTo>
                  <a:pt x="400138" y="678964"/>
                  <a:pt x="396561" y="671741"/>
                  <a:pt x="390628" y="665803"/>
                </a:cubicBezTo>
                <a:cubicBezTo>
                  <a:pt x="384690" y="659870"/>
                  <a:pt x="376855" y="657356"/>
                  <a:pt x="367117" y="658270"/>
                </a:cubicBezTo>
                <a:cubicBezTo>
                  <a:pt x="356767" y="658882"/>
                  <a:pt x="349389" y="662911"/>
                  <a:pt x="344977" y="670369"/>
                </a:cubicBezTo>
                <a:cubicBezTo>
                  <a:pt x="340565" y="677827"/>
                  <a:pt x="339119" y="686120"/>
                  <a:pt x="340639" y="695246"/>
                </a:cubicBezTo>
                <a:cubicBezTo>
                  <a:pt x="344903" y="727205"/>
                  <a:pt x="358064" y="754214"/>
                  <a:pt x="380124" y="776274"/>
                </a:cubicBezTo>
                <a:cubicBezTo>
                  <a:pt x="402190" y="798339"/>
                  <a:pt x="430725" y="809375"/>
                  <a:pt x="465718" y="809375"/>
                </a:cubicBezTo>
                <a:close/>
                <a:moveTo>
                  <a:pt x="41630" y="273897"/>
                </a:moveTo>
                <a:cubicBezTo>
                  <a:pt x="107370" y="252900"/>
                  <a:pt x="173561" y="242401"/>
                  <a:pt x="240209" y="242401"/>
                </a:cubicBezTo>
                <a:cubicBezTo>
                  <a:pt x="268207" y="242401"/>
                  <a:pt x="294308" y="243544"/>
                  <a:pt x="318499" y="245824"/>
                </a:cubicBezTo>
                <a:cubicBezTo>
                  <a:pt x="342697" y="248105"/>
                  <a:pt x="366585" y="250311"/>
                  <a:pt x="390171" y="252442"/>
                </a:cubicBezTo>
                <a:cubicBezTo>
                  <a:pt x="413757" y="254574"/>
                  <a:pt x="438789" y="255637"/>
                  <a:pt x="465266" y="255637"/>
                </a:cubicBezTo>
                <a:cubicBezTo>
                  <a:pt x="492652" y="255637"/>
                  <a:pt x="516318" y="250008"/>
                  <a:pt x="536246" y="238749"/>
                </a:cubicBezTo>
                <a:cubicBezTo>
                  <a:pt x="556181" y="227491"/>
                  <a:pt x="571554" y="212197"/>
                  <a:pt x="582355" y="192869"/>
                </a:cubicBezTo>
                <a:cubicBezTo>
                  <a:pt x="593162" y="173547"/>
                  <a:pt x="598563" y="151710"/>
                  <a:pt x="598563" y="127363"/>
                </a:cubicBezTo>
                <a:cubicBezTo>
                  <a:pt x="598563" y="102712"/>
                  <a:pt x="592854" y="80724"/>
                  <a:pt x="581441" y="61399"/>
                </a:cubicBezTo>
                <a:cubicBezTo>
                  <a:pt x="570028" y="42074"/>
                  <a:pt x="554660" y="27010"/>
                  <a:pt x="535338" y="16206"/>
                </a:cubicBezTo>
                <a:cubicBezTo>
                  <a:pt x="516010" y="5402"/>
                  <a:pt x="494630" y="0"/>
                  <a:pt x="471199" y="0"/>
                </a:cubicBezTo>
                <a:cubicBezTo>
                  <a:pt x="445024" y="0"/>
                  <a:pt x="421438" y="7228"/>
                  <a:pt x="400441" y="21684"/>
                </a:cubicBezTo>
                <a:cubicBezTo>
                  <a:pt x="379444" y="36139"/>
                  <a:pt x="364071" y="54171"/>
                  <a:pt x="354332" y="75779"/>
                </a:cubicBezTo>
                <a:cubicBezTo>
                  <a:pt x="350681" y="83387"/>
                  <a:pt x="349692" y="91071"/>
                  <a:pt x="351366" y="98832"/>
                </a:cubicBezTo>
                <a:cubicBezTo>
                  <a:pt x="353041" y="106593"/>
                  <a:pt x="357984" y="112603"/>
                  <a:pt x="366202" y="116864"/>
                </a:cubicBezTo>
                <a:cubicBezTo>
                  <a:pt x="373203" y="120516"/>
                  <a:pt x="380661" y="121048"/>
                  <a:pt x="388571" y="118462"/>
                </a:cubicBezTo>
                <a:cubicBezTo>
                  <a:pt x="396486" y="115875"/>
                  <a:pt x="402876" y="110016"/>
                  <a:pt x="407745" y="100886"/>
                </a:cubicBezTo>
                <a:cubicBezTo>
                  <a:pt x="412917" y="89321"/>
                  <a:pt x="421209" y="79507"/>
                  <a:pt x="432622" y="71442"/>
                </a:cubicBezTo>
                <a:cubicBezTo>
                  <a:pt x="444035" y="63377"/>
                  <a:pt x="456894" y="59345"/>
                  <a:pt x="471199" y="59345"/>
                </a:cubicBezTo>
                <a:cubicBezTo>
                  <a:pt x="490069" y="59345"/>
                  <a:pt x="506123" y="65508"/>
                  <a:pt x="519359" y="77833"/>
                </a:cubicBezTo>
                <a:cubicBezTo>
                  <a:pt x="532595" y="90159"/>
                  <a:pt x="539218" y="106669"/>
                  <a:pt x="539218" y="127363"/>
                </a:cubicBezTo>
                <a:cubicBezTo>
                  <a:pt x="539218" y="148058"/>
                  <a:pt x="532446" y="164717"/>
                  <a:pt x="518902" y="177347"/>
                </a:cubicBezTo>
                <a:cubicBezTo>
                  <a:pt x="505357" y="189977"/>
                  <a:pt x="487481" y="196293"/>
                  <a:pt x="465266" y="196293"/>
                </a:cubicBezTo>
                <a:cubicBezTo>
                  <a:pt x="440006" y="196293"/>
                  <a:pt x="415734" y="195155"/>
                  <a:pt x="392452" y="192869"/>
                </a:cubicBezTo>
                <a:cubicBezTo>
                  <a:pt x="369168" y="190589"/>
                  <a:pt x="345206" y="188303"/>
                  <a:pt x="320551" y="186023"/>
                </a:cubicBezTo>
                <a:cubicBezTo>
                  <a:pt x="295902" y="183742"/>
                  <a:pt x="269122" y="182599"/>
                  <a:pt x="240209" y="182599"/>
                </a:cubicBezTo>
                <a:cubicBezTo>
                  <a:pt x="202776" y="182599"/>
                  <a:pt x="165726" y="185720"/>
                  <a:pt x="129053" y="191961"/>
                </a:cubicBezTo>
                <a:cubicBezTo>
                  <a:pt x="92380" y="198196"/>
                  <a:pt x="57152" y="206642"/>
                  <a:pt x="23371" y="217295"/>
                </a:cubicBezTo>
                <a:cubicBezTo>
                  <a:pt x="13633" y="220033"/>
                  <a:pt x="6941" y="225056"/>
                  <a:pt x="3288" y="232360"/>
                </a:cubicBezTo>
                <a:cubicBezTo>
                  <a:pt x="-363" y="239664"/>
                  <a:pt x="-975" y="247270"/>
                  <a:pt x="1460" y="255186"/>
                </a:cubicBezTo>
                <a:cubicBezTo>
                  <a:pt x="3894" y="263095"/>
                  <a:pt x="8615" y="268953"/>
                  <a:pt x="15610" y="272759"/>
                </a:cubicBezTo>
                <a:cubicBezTo>
                  <a:pt x="22611" y="276560"/>
                  <a:pt x="31286" y="276943"/>
                  <a:pt x="41630" y="273897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D3BAFBE-B96D-CF2C-D0D4-CF651A91489E}"/>
              </a:ext>
            </a:extLst>
          </p:cNvPr>
          <p:cNvSpPr/>
          <p:nvPr/>
        </p:nvSpPr>
        <p:spPr>
          <a:xfrm>
            <a:off x="4707171" y="2124541"/>
            <a:ext cx="777511" cy="736162"/>
          </a:xfrm>
          <a:custGeom>
            <a:avLst/>
            <a:gdLst>
              <a:gd name="connsiteX0" fmla="*/ 755596 w 937281"/>
              <a:gd name="connsiteY0" fmla="*/ 565602 h 887436"/>
              <a:gd name="connsiteX1" fmla="*/ 849865 w 937281"/>
              <a:gd name="connsiteY1" fmla="*/ 544834 h 887436"/>
              <a:gd name="connsiteX2" fmla="*/ 914005 w 937281"/>
              <a:gd name="connsiteY2" fmla="*/ 487541 h 887436"/>
              <a:gd name="connsiteX3" fmla="*/ 937282 w 937281"/>
              <a:gd name="connsiteY3" fmla="*/ 403548 h 887436"/>
              <a:gd name="connsiteX4" fmla="*/ 915599 w 937281"/>
              <a:gd name="connsiteY4" fmla="*/ 320692 h 887436"/>
              <a:gd name="connsiteX5" fmla="*/ 857626 w 937281"/>
              <a:gd name="connsiteY5" fmla="*/ 263627 h 887436"/>
              <a:gd name="connsiteX6" fmla="*/ 776599 w 937281"/>
              <a:gd name="connsiteY6" fmla="*/ 242859 h 887436"/>
              <a:gd name="connsiteX7" fmla="*/ 702189 w 937281"/>
              <a:gd name="connsiteY7" fmla="*/ 260433 h 887436"/>
              <a:gd name="connsiteX8" fmla="*/ 648320 w 937281"/>
              <a:gd name="connsiteY8" fmla="*/ 308136 h 887436"/>
              <a:gd name="connsiteX9" fmla="*/ 621842 w 937281"/>
              <a:gd name="connsiteY9" fmla="*/ 376156 h 887436"/>
              <a:gd name="connsiteX10" fmla="*/ 626637 w 937281"/>
              <a:gd name="connsiteY10" fmla="*/ 400576 h 887436"/>
              <a:gd name="connsiteX11" fmla="*/ 646040 w 937281"/>
              <a:gd name="connsiteY11" fmla="*/ 412217 h 887436"/>
              <a:gd name="connsiteX12" fmla="*/ 668637 w 937281"/>
              <a:gd name="connsiteY12" fmla="*/ 406514 h 887436"/>
              <a:gd name="connsiteX13" fmla="*/ 681644 w 937281"/>
              <a:gd name="connsiteY13" fmla="*/ 382545 h 887436"/>
              <a:gd name="connsiteX14" fmla="*/ 698760 w 937281"/>
              <a:gd name="connsiteY14" fmla="*/ 340774 h 887436"/>
              <a:gd name="connsiteX15" fmla="*/ 732542 w 937281"/>
              <a:gd name="connsiteY15" fmla="*/ 312473 h 887436"/>
              <a:gd name="connsiteX16" fmla="*/ 776599 w 937281"/>
              <a:gd name="connsiteY16" fmla="*/ 302203 h 887436"/>
              <a:gd name="connsiteX17" fmla="*/ 827496 w 937281"/>
              <a:gd name="connsiteY17" fmla="*/ 315211 h 887436"/>
              <a:gd name="connsiteX18" fmla="*/ 864015 w 937281"/>
              <a:gd name="connsiteY18" fmla="*/ 351050 h 887436"/>
              <a:gd name="connsiteX19" fmla="*/ 877480 w 937281"/>
              <a:gd name="connsiteY19" fmla="*/ 403548 h 887436"/>
              <a:gd name="connsiteX20" fmla="*/ 844384 w 937281"/>
              <a:gd name="connsiteY20" fmla="*/ 477728 h 887436"/>
              <a:gd name="connsiteX21" fmla="*/ 755596 w 937281"/>
              <a:gd name="connsiteY21" fmla="*/ 506258 h 887436"/>
              <a:gd name="connsiteX22" fmla="*/ 648777 w 937281"/>
              <a:gd name="connsiteY22" fmla="*/ 494159 h 887436"/>
              <a:gd name="connsiteX23" fmla="*/ 535791 w 937281"/>
              <a:gd name="connsiteY23" fmla="*/ 466544 h 887436"/>
              <a:gd name="connsiteX24" fmla="*/ 414822 w 937281"/>
              <a:gd name="connsiteY24" fmla="*/ 438923 h 887436"/>
              <a:gd name="connsiteX25" fmla="*/ 283577 w 937281"/>
              <a:gd name="connsiteY25" fmla="*/ 426825 h 887436"/>
              <a:gd name="connsiteX26" fmla="*/ 148223 w 937281"/>
              <a:gd name="connsiteY26" fmla="*/ 438009 h 887436"/>
              <a:gd name="connsiteX27" fmla="*/ 23373 w 937281"/>
              <a:gd name="connsiteY27" fmla="*/ 470653 h 887436"/>
              <a:gd name="connsiteX28" fmla="*/ 3513 w 937281"/>
              <a:gd name="connsiteY28" fmla="*/ 486169 h 887436"/>
              <a:gd name="connsiteX29" fmla="*/ 1462 w 937281"/>
              <a:gd name="connsiteY29" fmla="*/ 508995 h 887436"/>
              <a:gd name="connsiteX30" fmla="*/ 15841 w 937281"/>
              <a:gd name="connsiteY30" fmla="*/ 526797 h 887436"/>
              <a:gd name="connsiteX31" fmla="*/ 41633 w 937281"/>
              <a:gd name="connsiteY31" fmla="*/ 527254 h 887436"/>
              <a:gd name="connsiteX32" fmla="*/ 156898 w 937281"/>
              <a:gd name="connsiteY32" fmla="*/ 496445 h 887436"/>
              <a:gd name="connsiteX33" fmla="*/ 283577 w 937281"/>
              <a:gd name="connsiteY33" fmla="*/ 486627 h 887436"/>
              <a:gd name="connsiteX34" fmla="*/ 412765 w 937281"/>
              <a:gd name="connsiteY34" fmla="*/ 498497 h 887436"/>
              <a:gd name="connsiteX35" fmla="*/ 530088 w 937281"/>
              <a:gd name="connsiteY35" fmla="*/ 526117 h 887436"/>
              <a:gd name="connsiteX36" fmla="*/ 642387 w 937281"/>
              <a:gd name="connsiteY36" fmla="*/ 553732 h 887436"/>
              <a:gd name="connsiteX37" fmla="*/ 755596 w 937281"/>
              <a:gd name="connsiteY37" fmla="*/ 565602 h 887436"/>
              <a:gd name="connsiteX38" fmla="*/ 465720 w 937281"/>
              <a:gd name="connsiteY38" fmla="*/ 887437 h 887436"/>
              <a:gd name="connsiteX39" fmla="*/ 529173 w 937281"/>
              <a:gd name="connsiteY39" fmla="*/ 871457 h 887436"/>
              <a:gd name="connsiteX40" fmla="*/ 573910 w 937281"/>
              <a:gd name="connsiteY40" fmla="*/ 826949 h 887436"/>
              <a:gd name="connsiteX41" fmla="*/ 590347 w 937281"/>
              <a:gd name="connsiteY41" fmla="*/ 760987 h 887436"/>
              <a:gd name="connsiteX42" fmla="*/ 510000 w 937281"/>
              <a:gd name="connsiteY42" fmla="*/ 636588 h 887436"/>
              <a:gd name="connsiteX43" fmla="*/ 277645 w 937281"/>
              <a:gd name="connsiteY43" fmla="*/ 592994 h 887436"/>
              <a:gd name="connsiteX44" fmla="*/ 147771 w 937281"/>
              <a:gd name="connsiteY44" fmla="*/ 604636 h 887436"/>
              <a:gd name="connsiteX45" fmla="*/ 23373 w 937281"/>
              <a:gd name="connsiteY45" fmla="*/ 636360 h 887436"/>
              <a:gd name="connsiteX46" fmla="*/ 3513 w 937281"/>
              <a:gd name="connsiteY46" fmla="*/ 651882 h 887436"/>
              <a:gd name="connsiteX47" fmla="*/ 1462 w 937281"/>
              <a:gd name="connsiteY47" fmla="*/ 674707 h 887436"/>
              <a:gd name="connsiteX48" fmla="*/ 15841 w 937281"/>
              <a:gd name="connsiteY48" fmla="*/ 692281 h 887436"/>
              <a:gd name="connsiteX49" fmla="*/ 41633 w 937281"/>
              <a:gd name="connsiteY49" fmla="*/ 692967 h 887436"/>
              <a:gd name="connsiteX50" fmla="*/ 155984 w 937281"/>
              <a:gd name="connsiteY50" fmla="*/ 663294 h 887436"/>
              <a:gd name="connsiteX51" fmla="*/ 277645 w 937281"/>
              <a:gd name="connsiteY51" fmla="*/ 652796 h 887436"/>
              <a:gd name="connsiteX52" fmla="*/ 466406 w 937281"/>
              <a:gd name="connsiteY52" fmla="*/ 682011 h 887436"/>
              <a:gd name="connsiteX53" fmla="*/ 531002 w 937281"/>
              <a:gd name="connsiteY53" fmla="*/ 760987 h 887436"/>
              <a:gd name="connsiteX54" fmla="*/ 511828 w 937281"/>
              <a:gd name="connsiteY54" fmla="*/ 810284 h 887436"/>
              <a:gd name="connsiteX55" fmla="*/ 465720 w 937281"/>
              <a:gd name="connsiteY55" fmla="*/ 828086 h 887436"/>
              <a:gd name="connsiteX56" fmla="*/ 422583 w 937281"/>
              <a:gd name="connsiteY56" fmla="*/ 811199 h 887436"/>
              <a:gd name="connsiteX57" fmla="*/ 401352 w 937281"/>
              <a:gd name="connsiteY57" fmla="*/ 765547 h 887436"/>
              <a:gd name="connsiteX58" fmla="*/ 390625 w 937281"/>
              <a:gd name="connsiteY58" fmla="*/ 743864 h 887436"/>
              <a:gd name="connsiteX59" fmla="*/ 367119 w 937281"/>
              <a:gd name="connsiteY59" fmla="*/ 736332 h 887436"/>
              <a:gd name="connsiteX60" fmla="*/ 344979 w 937281"/>
              <a:gd name="connsiteY60" fmla="*/ 748431 h 887436"/>
              <a:gd name="connsiteX61" fmla="*/ 340641 w 937281"/>
              <a:gd name="connsiteY61" fmla="*/ 773308 h 887436"/>
              <a:gd name="connsiteX62" fmla="*/ 380126 w 937281"/>
              <a:gd name="connsiteY62" fmla="*/ 854335 h 887436"/>
              <a:gd name="connsiteX63" fmla="*/ 465720 w 937281"/>
              <a:gd name="connsiteY63" fmla="*/ 887437 h 887436"/>
              <a:gd name="connsiteX64" fmla="*/ 41633 w 937281"/>
              <a:gd name="connsiteY64" fmla="*/ 351958 h 887436"/>
              <a:gd name="connsiteX65" fmla="*/ 240211 w 937281"/>
              <a:gd name="connsiteY65" fmla="*/ 320463 h 887436"/>
              <a:gd name="connsiteX66" fmla="*/ 318501 w 937281"/>
              <a:gd name="connsiteY66" fmla="*/ 323886 h 887436"/>
              <a:gd name="connsiteX67" fmla="*/ 390167 w 937281"/>
              <a:gd name="connsiteY67" fmla="*/ 330504 h 887436"/>
              <a:gd name="connsiteX68" fmla="*/ 465263 w 937281"/>
              <a:gd name="connsiteY68" fmla="*/ 333699 h 887436"/>
              <a:gd name="connsiteX69" fmla="*/ 536249 w 937281"/>
              <a:gd name="connsiteY69" fmla="*/ 316811 h 887436"/>
              <a:gd name="connsiteX70" fmla="*/ 582357 w 937281"/>
              <a:gd name="connsiteY70" fmla="*/ 270931 h 887436"/>
              <a:gd name="connsiteX71" fmla="*/ 598559 w 937281"/>
              <a:gd name="connsiteY71" fmla="*/ 205426 h 887436"/>
              <a:gd name="connsiteX72" fmla="*/ 581443 w 937281"/>
              <a:gd name="connsiteY72" fmla="*/ 139463 h 887436"/>
              <a:gd name="connsiteX73" fmla="*/ 535334 w 937281"/>
              <a:gd name="connsiteY73" fmla="*/ 94269 h 887436"/>
              <a:gd name="connsiteX74" fmla="*/ 471200 w 937281"/>
              <a:gd name="connsiteY74" fmla="*/ 78061 h 887436"/>
              <a:gd name="connsiteX75" fmla="*/ 400443 w 937281"/>
              <a:gd name="connsiteY75" fmla="*/ 99744 h 887436"/>
              <a:gd name="connsiteX76" fmla="*/ 354335 w 937281"/>
              <a:gd name="connsiteY76" fmla="*/ 153842 h 887436"/>
              <a:gd name="connsiteX77" fmla="*/ 351368 w 937281"/>
              <a:gd name="connsiteY77" fmla="*/ 176896 h 887436"/>
              <a:gd name="connsiteX78" fmla="*/ 366204 w 937281"/>
              <a:gd name="connsiteY78" fmla="*/ 194927 h 887436"/>
              <a:gd name="connsiteX79" fmla="*/ 388573 w 937281"/>
              <a:gd name="connsiteY79" fmla="*/ 196522 h 887436"/>
              <a:gd name="connsiteX80" fmla="*/ 407747 w 937281"/>
              <a:gd name="connsiteY80" fmla="*/ 178948 h 887436"/>
              <a:gd name="connsiteX81" fmla="*/ 432624 w 937281"/>
              <a:gd name="connsiteY81" fmla="*/ 149504 h 887436"/>
              <a:gd name="connsiteX82" fmla="*/ 471200 w 937281"/>
              <a:gd name="connsiteY82" fmla="*/ 137406 h 887436"/>
              <a:gd name="connsiteX83" fmla="*/ 519361 w 937281"/>
              <a:gd name="connsiteY83" fmla="*/ 155894 h 887436"/>
              <a:gd name="connsiteX84" fmla="*/ 539215 w 937281"/>
              <a:gd name="connsiteY84" fmla="*/ 205426 h 887436"/>
              <a:gd name="connsiteX85" fmla="*/ 518903 w 937281"/>
              <a:gd name="connsiteY85" fmla="*/ 255409 h 887436"/>
              <a:gd name="connsiteX86" fmla="*/ 465263 w 937281"/>
              <a:gd name="connsiteY86" fmla="*/ 274354 h 887436"/>
              <a:gd name="connsiteX87" fmla="*/ 392454 w 937281"/>
              <a:gd name="connsiteY87" fmla="*/ 270931 h 887436"/>
              <a:gd name="connsiteX88" fmla="*/ 320553 w 937281"/>
              <a:gd name="connsiteY88" fmla="*/ 264085 h 887436"/>
              <a:gd name="connsiteX89" fmla="*/ 240211 w 937281"/>
              <a:gd name="connsiteY89" fmla="*/ 260661 h 887436"/>
              <a:gd name="connsiteX90" fmla="*/ 129055 w 937281"/>
              <a:gd name="connsiteY90" fmla="*/ 270022 h 887436"/>
              <a:gd name="connsiteX91" fmla="*/ 23373 w 937281"/>
              <a:gd name="connsiteY91" fmla="*/ 295357 h 887436"/>
              <a:gd name="connsiteX92" fmla="*/ 3285 w 937281"/>
              <a:gd name="connsiteY92" fmla="*/ 310422 h 887436"/>
              <a:gd name="connsiteX93" fmla="*/ 1462 w 937281"/>
              <a:gd name="connsiteY93" fmla="*/ 333247 h 887436"/>
              <a:gd name="connsiteX94" fmla="*/ 15612 w 937281"/>
              <a:gd name="connsiteY94" fmla="*/ 350821 h 887436"/>
              <a:gd name="connsiteX95" fmla="*/ 41633 w 937281"/>
              <a:gd name="connsiteY95" fmla="*/ 351958 h 887436"/>
              <a:gd name="connsiteX96" fmla="*/ 794858 w 937281"/>
              <a:gd name="connsiteY96" fmla="*/ 820331 h 887436"/>
              <a:gd name="connsiteX97" fmla="*/ 807180 w 937281"/>
              <a:gd name="connsiteY97" fmla="*/ 814622 h 887436"/>
              <a:gd name="connsiteX98" fmla="*/ 811289 w 937281"/>
              <a:gd name="connsiteY98" fmla="*/ 801157 h 887436"/>
              <a:gd name="connsiteX99" fmla="*/ 809008 w 937281"/>
              <a:gd name="connsiteY99" fmla="*/ 763267 h 887436"/>
              <a:gd name="connsiteX100" fmla="*/ 840961 w 937281"/>
              <a:gd name="connsiteY100" fmla="*/ 784721 h 887436"/>
              <a:gd name="connsiteX101" fmla="*/ 853974 w 937281"/>
              <a:gd name="connsiteY101" fmla="*/ 787007 h 887436"/>
              <a:gd name="connsiteX102" fmla="*/ 865615 w 937281"/>
              <a:gd name="connsiteY102" fmla="*/ 779697 h 887436"/>
              <a:gd name="connsiteX103" fmla="*/ 867667 w 937281"/>
              <a:gd name="connsiteY103" fmla="*/ 765090 h 887436"/>
              <a:gd name="connsiteX104" fmla="*/ 857397 w 937281"/>
              <a:gd name="connsiteY104" fmla="*/ 754592 h 887436"/>
              <a:gd name="connsiteX105" fmla="*/ 823616 w 937281"/>
              <a:gd name="connsiteY105" fmla="*/ 737704 h 887436"/>
              <a:gd name="connsiteX106" fmla="*/ 858312 w 937281"/>
              <a:gd name="connsiteY106" fmla="*/ 720353 h 887436"/>
              <a:gd name="connsiteX107" fmla="*/ 867210 w 937281"/>
              <a:gd name="connsiteY107" fmla="*/ 709626 h 887436"/>
              <a:gd name="connsiteX108" fmla="*/ 866067 w 937281"/>
              <a:gd name="connsiteY108" fmla="*/ 695704 h 887436"/>
              <a:gd name="connsiteX109" fmla="*/ 854660 w 937281"/>
              <a:gd name="connsiteY109" fmla="*/ 687715 h 887436"/>
              <a:gd name="connsiteX110" fmla="*/ 840504 w 937281"/>
              <a:gd name="connsiteY110" fmla="*/ 690681 h 887436"/>
              <a:gd name="connsiteX111" fmla="*/ 809008 w 937281"/>
              <a:gd name="connsiteY111" fmla="*/ 712141 h 887436"/>
              <a:gd name="connsiteX112" fmla="*/ 811746 w 937281"/>
              <a:gd name="connsiteY112" fmla="*/ 674250 h 887436"/>
              <a:gd name="connsiteX113" fmla="*/ 807637 w 937281"/>
              <a:gd name="connsiteY113" fmla="*/ 661008 h 887436"/>
              <a:gd name="connsiteX114" fmla="*/ 794858 w 937281"/>
              <a:gd name="connsiteY114" fmla="*/ 655076 h 887436"/>
              <a:gd name="connsiteX115" fmla="*/ 781845 w 937281"/>
              <a:gd name="connsiteY115" fmla="*/ 660557 h 887436"/>
              <a:gd name="connsiteX116" fmla="*/ 777507 w 937281"/>
              <a:gd name="connsiteY116" fmla="*/ 673793 h 887436"/>
              <a:gd name="connsiteX117" fmla="*/ 780250 w 937281"/>
              <a:gd name="connsiteY117" fmla="*/ 712598 h 887436"/>
              <a:gd name="connsiteX118" fmla="*/ 747835 w 937281"/>
              <a:gd name="connsiteY118" fmla="*/ 690681 h 887436"/>
              <a:gd name="connsiteX119" fmla="*/ 734142 w 937281"/>
              <a:gd name="connsiteY119" fmla="*/ 687715 h 887436"/>
              <a:gd name="connsiteX120" fmla="*/ 723186 w 937281"/>
              <a:gd name="connsiteY120" fmla="*/ 695704 h 887436"/>
              <a:gd name="connsiteX121" fmla="*/ 721586 w 937281"/>
              <a:gd name="connsiteY121" fmla="*/ 709626 h 887436"/>
              <a:gd name="connsiteX122" fmla="*/ 730947 w 937281"/>
              <a:gd name="connsiteY122" fmla="*/ 720353 h 887436"/>
              <a:gd name="connsiteX123" fmla="*/ 765186 w 937281"/>
              <a:gd name="connsiteY123" fmla="*/ 737704 h 887436"/>
              <a:gd name="connsiteX124" fmla="*/ 731404 w 937281"/>
              <a:gd name="connsiteY124" fmla="*/ 754134 h 887436"/>
              <a:gd name="connsiteX125" fmla="*/ 721357 w 937281"/>
              <a:gd name="connsiteY125" fmla="*/ 764861 h 887436"/>
              <a:gd name="connsiteX126" fmla="*/ 722729 w 937281"/>
              <a:gd name="connsiteY126" fmla="*/ 779697 h 887436"/>
              <a:gd name="connsiteX127" fmla="*/ 733913 w 937281"/>
              <a:gd name="connsiteY127" fmla="*/ 787230 h 887436"/>
              <a:gd name="connsiteX128" fmla="*/ 747835 w 937281"/>
              <a:gd name="connsiteY128" fmla="*/ 784721 h 887436"/>
              <a:gd name="connsiteX129" fmla="*/ 780250 w 937281"/>
              <a:gd name="connsiteY129" fmla="*/ 763267 h 887436"/>
              <a:gd name="connsiteX130" fmla="*/ 777965 w 937281"/>
              <a:gd name="connsiteY130" fmla="*/ 801157 h 887436"/>
              <a:gd name="connsiteX131" fmla="*/ 782302 w 937281"/>
              <a:gd name="connsiteY131" fmla="*/ 814850 h 887436"/>
              <a:gd name="connsiteX132" fmla="*/ 794858 w 937281"/>
              <a:gd name="connsiteY132" fmla="*/ 820331 h 887436"/>
              <a:gd name="connsiteX133" fmla="*/ 794858 w 937281"/>
              <a:gd name="connsiteY133" fmla="*/ 165255 h 887436"/>
              <a:gd name="connsiteX134" fmla="*/ 807180 w 937281"/>
              <a:gd name="connsiteY134" fmla="*/ 159546 h 887436"/>
              <a:gd name="connsiteX135" fmla="*/ 811289 w 937281"/>
              <a:gd name="connsiteY135" fmla="*/ 146081 h 887436"/>
              <a:gd name="connsiteX136" fmla="*/ 809008 w 937281"/>
              <a:gd name="connsiteY136" fmla="*/ 108191 h 887436"/>
              <a:gd name="connsiteX137" fmla="*/ 840961 w 937281"/>
              <a:gd name="connsiteY137" fmla="*/ 129645 h 887436"/>
              <a:gd name="connsiteX138" fmla="*/ 853974 w 937281"/>
              <a:gd name="connsiteY138" fmla="*/ 132388 h 887436"/>
              <a:gd name="connsiteX139" fmla="*/ 865615 w 937281"/>
              <a:gd name="connsiteY139" fmla="*/ 124627 h 887436"/>
              <a:gd name="connsiteX140" fmla="*/ 867667 w 937281"/>
              <a:gd name="connsiteY140" fmla="*/ 110471 h 887436"/>
              <a:gd name="connsiteX141" fmla="*/ 857397 w 937281"/>
              <a:gd name="connsiteY141" fmla="*/ 99515 h 887436"/>
              <a:gd name="connsiteX142" fmla="*/ 823616 w 937281"/>
              <a:gd name="connsiteY142" fmla="*/ 82628 h 887436"/>
              <a:gd name="connsiteX143" fmla="*/ 858312 w 937281"/>
              <a:gd name="connsiteY143" fmla="*/ 65282 h 887436"/>
              <a:gd name="connsiteX144" fmla="*/ 867210 w 937281"/>
              <a:gd name="connsiteY144" fmla="*/ 54778 h 887436"/>
              <a:gd name="connsiteX145" fmla="*/ 866067 w 937281"/>
              <a:gd name="connsiteY145" fmla="*/ 40628 h 887436"/>
              <a:gd name="connsiteX146" fmla="*/ 854660 w 937281"/>
              <a:gd name="connsiteY146" fmla="*/ 32867 h 887436"/>
              <a:gd name="connsiteX147" fmla="*/ 840504 w 937281"/>
              <a:gd name="connsiteY147" fmla="*/ 35610 h 887436"/>
              <a:gd name="connsiteX148" fmla="*/ 809008 w 937281"/>
              <a:gd name="connsiteY148" fmla="*/ 57064 h 887436"/>
              <a:gd name="connsiteX149" fmla="*/ 811746 w 937281"/>
              <a:gd name="connsiteY149" fmla="*/ 19631 h 887436"/>
              <a:gd name="connsiteX150" fmla="*/ 807637 w 937281"/>
              <a:gd name="connsiteY150" fmla="*/ 5938 h 887436"/>
              <a:gd name="connsiteX151" fmla="*/ 794858 w 937281"/>
              <a:gd name="connsiteY151" fmla="*/ 0 h 887436"/>
              <a:gd name="connsiteX152" fmla="*/ 781845 w 937281"/>
              <a:gd name="connsiteY152" fmla="*/ 5481 h 887436"/>
              <a:gd name="connsiteX153" fmla="*/ 777507 w 937281"/>
              <a:gd name="connsiteY153" fmla="*/ 19174 h 887436"/>
              <a:gd name="connsiteX154" fmla="*/ 780250 w 937281"/>
              <a:gd name="connsiteY154" fmla="*/ 57521 h 887436"/>
              <a:gd name="connsiteX155" fmla="*/ 747835 w 937281"/>
              <a:gd name="connsiteY155" fmla="*/ 35610 h 887436"/>
              <a:gd name="connsiteX156" fmla="*/ 734142 w 937281"/>
              <a:gd name="connsiteY156" fmla="*/ 32867 h 887436"/>
              <a:gd name="connsiteX157" fmla="*/ 723186 w 937281"/>
              <a:gd name="connsiteY157" fmla="*/ 40628 h 887436"/>
              <a:gd name="connsiteX158" fmla="*/ 721586 w 937281"/>
              <a:gd name="connsiteY158" fmla="*/ 54778 h 887436"/>
              <a:gd name="connsiteX159" fmla="*/ 730947 w 937281"/>
              <a:gd name="connsiteY159" fmla="*/ 65282 h 887436"/>
              <a:gd name="connsiteX160" fmla="*/ 765186 w 937281"/>
              <a:gd name="connsiteY160" fmla="*/ 82628 h 887436"/>
              <a:gd name="connsiteX161" fmla="*/ 731404 w 937281"/>
              <a:gd name="connsiteY161" fmla="*/ 99515 h 887436"/>
              <a:gd name="connsiteX162" fmla="*/ 721357 w 937281"/>
              <a:gd name="connsiteY162" fmla="*/ 110020 h 887436"/>
              <a:gd name="connsiteX163" fmla="*/ 722729 w 937281"/>
              <a:gd name="connsiteY163" fmla="*/ 124627 h 887436"/>
              <a:gd name="connsiteX164" fmla="*/ 733913 w 937281"/>
              <a:gd name="connsiteY164" fmla="*/ 132388 h 887436"/>
              <a:gd name="connsiteX165" fmla="*/ 747835 w 937281"/>
              <a:gd name="connsiteY165" fmla="*/ 129645 h 887436"/>
              <a:gd name="connsiteX166" fmla="*/ 780250 w 937281"/>
              <a:gd name="connsiteY166" fmla="*/ 108191 h 887436"/>
              <a:gd name="connsiteX167" fmla="*/ 777965 w 937281"/>
              <a:gd name="connsiteY167" fmla="*/ 146081 h 887436"/>
              <a:gd name="connsiteX168" fmla="*/ 782302 w 937281"/>
              <a:gd name="connsiteY168" fmla="*/ 159774 h 887436"/>
              <a:gd name="connsiteX169" fmla="*/ 794858 w 937281"/>
              <a:gd name="connsiteY169" fmla="*/ 165255 h 88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937281" h="887436">
                <a:moveTo>
                  <a:pt x="755596" y="565602"/>
                </a:moveTo>
                <a:cubicBezTo>
                  <a:pt x="791206" y="565602"/>
                  <a:pt x="822627" y="558681"/>
                  <a:pt x="849865" y="544834"/>
                </a:cubicBezTo>
                <a:cubicBezTo>
                  <a:pt x="877103" y="530986"/>
                  <a:pt x="898483" y="511887"/>
                  <a:pt x="914005" y="487541"/>
                </a:cubicBezTo>
                <a:cubicBezTo>
                  <a:pt x="929521" y="463195"/>
                  <a:pt x="937282" y="435197"/>
                  <a:pt x="937282" y="403548"/>
                </a:cubicBezTo>
                <a:cubicBezTo>
                  <a:pt x="937282" y="372504"/>
                  <a:pt x="930058" y="344883"/>
                  <a:pt x="915599" y="320692"/>
                </a:cubicBezTo>
                <a:cubicBezTo>
                  <a:pt x="901146" y="296494"/>
                  <a:pt x="881818" y="277475"/>
                  <a:pt x="857626" y="263627"/>
                </a:cubicBezTo>
                <a:cubicBezTo>
                  <a:pt x="833429" y="249780"/>
                  <a:pt x="806420" y="242859"/>
                  <a:pt x="776599" y="242859"/>
                </a:cubicBezTo>
                <a:cubicBezTo>
                  <a:pt x="748904" y="242859"/>
                  <a:pt x="724101" y="248717"/>
                  <a:pt x="702189" y="260433"/>
                </a:cubicBezTo>
                <a:cubicBezTo>
                  <a:pt x="680272" y="272148"/>
                  <a:pt x="662322" y="288053"/>
                  <a:pt x="648320" y="308136"/>
                </a:cubicBezTo>
                <a:cubicBezTo>
                  <a:pt x="634318" y="328224"/>
                  <a:pt x="625494" y="350895"/>
                  <a:pt x="621842" y="376156"/>
                </a:cubicBezTo>
                <a:cubicBezTo>
                  <a:pt x="620322" y="385591"/>
                  <a:pt x="621917" y="393729"/>
                  <a:pt x="626637" y="400576"/>
                </a:cubicBezTo>
                <a:cubicBezTo>
                  <a:pt x="631352" y="407428"/>
                  <a:pt x="637821" y="411309"/>
                  <a:pt x="646040" y="412217"/>
                </a:cubicBezTo>
                <a:cubicBezTo>
                  <a:pt x="654560" y="413435"/>
                  <a:pt x="662093" y="411531"/>
                  <a:pt x="668637" y="406514"/>
                </a:cubicBezTo>
                <a:cubicBezTo>
                  <a:pt x="675174" y="401490"/>
                  <a:pt x="679512" y="393501"/>
                  <a:pt x="681644" y="382545"/>
                </a:cubicBezTo>
                <a:cubicBezTo>
                  <a:pt x="684079" y="366720"/>
                  <a:pt x="689788" y="352798"/>
                  <a:pt x="698760" y="340774"/>
                </a:cubicBezTo>
                <a:cubicBezTo>
                  <a:pt x="707738" y="328755"/>
                  <a:pt x="719003" y="319320"/>
                  <a:pt x="732542" y="312473"/>
                </a:cubicBezTo>
                <a:cubicBezTo>
                  <a:pt x="746086" y="305627"/>
                  <a:pt x="760768" y="302203"/>
                  <a:pt x="776599" y="302203"/>
                </a:cubicBezTo>
                <a:cubicBezTo>
                  <a:pt x="795161" y="302203"/>
                  <a:pt x="812129" y="306541"/>
                  <a:pt x="827496" y="315211"/>
                </a:cubicBezTo>
                <a:cubicBezTo>
                  <a:pt x="842864" y="323886"/>
                  <a:pt x="855037" y="335831"/>
                  <a:pt x="864015" y="351050"/>
                </a:cubicBezTo>
                <a:cubicBezTo>
                  <a:pt x="872994" y="366263"/>
                  <a:pt x="877480" y="383762"/>
                  <a:pt x="877480" y="403548"/>
                </a:cubicBezTo>
                <a:cubicBezTo>
                  <a:pt x="877480" y="433980"/>
                  <a:pt x="866450" y="458703"/>
                  <a:pt x="844384" y="477728"/>
                </a:cubicBezTo>
                <a:cubicBezTo>
                  <a:pt x="822324" y="496748"/>
                  <a:pt x="792726" y="506258"/>
                  <a:pt x="755596" y="506258"/>
                </a:cubicBezTo>
                <a:cubicBezTo>
                  <a:pt x="720900" y="506258"/>
                  <a:pt x="685296" y="502223"/>
                  <a:pt x="648777" y="494159"/>
                </a:cubicBezTo>
                <a:cubicBezTo>
                  <a:pt x="612258" y="486095"/>
                  <a:pt x="574596" y="476888"/>
                  <a:pt x="535791" y="466544"/>
                </a:cubicBezTo>
                <a:cubicBezTo>
                  <a:pt x="496992" y="456194"/>
                  <a:pt x="456667" y="446987"/>
                  <a:pt x="414822" y="438923"/>
                </a:cubicBezTo>
                <a:cubicBezTo>
                  <a:pt x="372977" y="430860"/>
                  <a:pt x="329229" y="426825"/>
                  <a:pt x="283577" y="426825"/>
                </a:cubicBezTo>
                <a:cubicBezTo>
                  <a:pt x="236405" y="426825"/>
                  <a:pt x="191291" y="430557"/>
                  <a:pt x="148223" y="438009"/>
                </a:cubicBezTo>
                <a:cubicBezTo>
                  <a:pt x="105160" y="445467"/>
                  <a:pt x="63544" y="456349"/>
                  <a:pt x="23373" y="470653"/>
                </a:cubicBezTo>
                <a:cubicBezTo>
                  <a:pt x="13938" y="473694"/>
                  <a:pt x="7320" y="478866"/>
                  <a:pt x="3513" y="486169"/>
                </a:cubicBezTo>
                <a:cubicBezTo>
                  <a:pt x="-287" y="493473"/>
                  <a:pt x="-973" y="501086"/>
                  <a:pt x="1462" y="508995"/>
                </a:cubicBezTo>
                <a:cubicBezTo>
                  <a:pt x="3896" y="516910"/>
                  <a:pt x="8691" y="522842"/>
                  <a:pt x="15841" y="526797"/>
                </a:cubicBezTo>
                <a:cubicBezTo>
                  <a:pt x="22990" y="530758"/>
                  <a:pt x="31591" y="530906"/>
                  <a:pt x="41633" y="527254"/>
                </a:cubicBezTo>
                <a:cubicBezTo>
                  <a:pt x="79066" y="513258"/>
                  <a:pt x="117488" y="502989"/>
                  <a:pt x="156898" y="496445"/>
                </a:cubicBezTo>
                <a:cubicBezTo>
                  <a:pt x="196309" y="489901"/>
                  <a:pt x="238537" y="486627"/>
                  <a:pt x="283577" y="486627"/>
                </a:cubicBezTo>
                <a:cubicBezTo>
                  <a:pt x="329229" y="486627"/>
                  <a:pt x="372291" y="490587"/>
                  <a:pt x="412765" y="498497"/>
                </a:cubicBezTo>
                <a:cubicBezTo>
                  <a:pt x="453244" y="506412"/>
                  <a:pt x="492352" y="515613"/>
                  <a:pt x="530088" y="526117"/>
                </a:cubicBezTo>
                <a:cubicBezTo>
                  <a:pt x="567824" y="536616"/>
                  <a:pt x="605257" y="545823"/>
                  <a:pt x="642387" y="553732"/>
                </a:cubicBezTo>
                <a:cubicBezTo>
                  <a:pt x="679512" y="561647"/>
                  <a:pt x="717248" y="565602"/>
                  <a:pt x="755596" y="565602"/>
                </a:cubicBezTo>
                <a:close/>
                <a:moveTo>
                  <a:pt x="465720" y="887437"/>
                </a:moveTo>
                <a:cubicBezTo>
                  <a:pt x="489151" y="887437"/>
                  <a:pt x="510302" y="882110"/>
                  <a:pt x="529173" y="871457"/>
                </a:cubicBezTo>
                <a:cubicBezTo>
                  <a:pt x="548044" y="860805"/>
                  <a:pt x="562955" y="845969"/>
                  <a:pt x="573910" y="826949"/>
                </a:cubicBezTo>
                <a:cubicBezTo>
                  <a:pt x="584866" y="807930"/>
                  <a:pt x="590347" y="785938"/>
                  <a:pt x="590347" y="760987"/>
                </a:cubicBezTo>
                <a:cubicBezTo>
                  <a:pt x="590347" y="707117"/>
                  <a:pt x="563561" y="665649"/>
                  <a:pt x="510000" y="636588"/>
                </a:cubicBezTo>
                <a:cubicBezTo>
                  <a:pt x="456439" y="607522"/>
                  <a:pt x="378983" y="592994"/>
                  <a:pt x="277645" y="592994"/>
                </a:cubicBezTo>
                <a:cubicBezTo>
                  <a:pt x="235342" y="592994"/>
                  <a:pt x="192051" y="596875"/>
                  <a:pt x="147771" y="604636"/>
                </a:cubicBezTo>
                <a:cubicBezTo>
                  <a:pt x="103486" y="612391"/>
                  <a:pt x="62024" y="622969"/>
                  <a:pt x="23373" y="636360"/>
                </a:cubicBezTo>
                <a:cubicBezTo>
                  <a:pt x="13938" y="639406"/>
                  <a:pt x="7320" y="644578"/>
                  <a:pt x="3513" y="651882"/>
                </a:cubicBezTo>
                <a:cubicBezTo>
                  <a:pt x="-287" y="659185"/>
                  <a:pt x="-973" y="666792"/>
                  <a:pt x="1462" y="674707"/>
                </a:cubicBezTo>
                <a:cubicBezTo>
                  <a:pt x="3896" y="682314"/>
                  <a:pt x="8691" y="688172"/>
                  <a:pt x="15841" y="692281"/>
                </a:cubicBezTo>
                <a:cubicBezTo>
                  <a:pt x="22990" y="696390"/>
                  <a:pt x="31591" y="696619"/>
                  <a:pt x="41633" y="692967"/>
                </a:cubicBezTo>
                <a:cubicBezTo>
                  <a:pt x="77848" y="680182"/>
                  <a:pt x="115967" y="670295"/>
                  <a:pt x="155984" y="663294"/>
                </a:cubicBezTo>
                <a:cubicBezTo>
                  <a:pt x="196006" y="656294"/>
                  <a:pt x="236560" y="652796"/>
                  <a:pt x="277645" y="652796"/>
                </a:cubicBezTo>
                <a:cubicBezTo>
                  <a:pt x="360421" y="652796"/>
                  <a:pt x="423343" y="662534"/>
                  <a:pt x="466406" y="682011"/>
                </a:cubicBezTo>
                <a:cubicBezTo>
                  <a:pt x="509468" y="701488"/>
                  <a:pt x="531002" y="727811"/>
                  <a:pt x="531002" y="760987"/>
                </a:cubicBezTo>
                <a:cubicBezTo>
                  <a:pt x="531002" y="781984"/>
                  <a:pt x="524607" y="798414"/>
                  <a:pt x="511828" y="810284"/>
                </a:cubicBezTo>
                <a:cubicBezTo>
                  <a:pt x="499044" y="822154"/>
                  <a:pt x="483676" y="828086"/>
                  <a:pt x="465720" y="828086"/>
                </a:cubicBezTo>
                <a:cubicBezTo>
                  <a:pt x="447763" y="828086"/>
                  <a:pt x="433384" y="822457"/>
                  <a:pt x="422583" y="811199"/>
                </a:cubicBezTo>
                <a:cubicBezTo>
                  <a:pt x="411776" y="799940"/>
                  <a:pt x="404701" y="784721"/>
                  <a:pt x="401352" y="765547"/>
                </a:cubicBezTo>
                <a:cubicBezTo>
                  <a:pt x="400134" y="757026"/>
                  <a:pt x="396563" y="749802"/>
                  <a:pt x="390625" y="743864"/>
                </a:cubicBezTo>
                <a:cubicBezTo>
                  <a:pt x="384692" y="737932"/>
                  <a:pt x="376857" y="735418"/>
                  <a:pt x="367119" y="736332"/>
                </a:cubicBezTo>
                <a:cubicBezTo>
                  <a:pt x="356769" y="736944"/>
                  <a:pt x="349391" y="740973"/>
                  <a:pt x="344979" y="748431"/>
                </a:cubicBezTo>
                <a:cubicBezTo>
                  <a:pt x="340561" y="755889"/>
                  <a:pt x="339115" y="764181"/>
                  <a:pt x="340641" y="773308"/>
                </a:cubicBezTo>
                <a:cubicBezTo>
                  <a:pt x="344899" y="805266"/>
                  <a:pt x="358061" y="832276"/>
                  <a:pt x="380126" y="854335"/>
                </a:cubicBezTo>
                <a:cubicBezTo>
                  <a:pt x="402192" y="876401"/>
                  <a:pt x="430721" y="887437"/>
                  <a:pt x="465720" y="887437"/>
                </a:cubicBezTo>
                <a:close/>
                <a:moveTo>
                  <a:pt x="41633" y="351958"/>
                </a:moveTo>
                <a:cubicBezTo>
                  <a:pt x="107366" y="330961"/>
                  <a:pt x="173563" y="320463"/>
                  <a:pt x="240211" y="320463"/>
                </a:cubicBezTo>
                <a:cubicBezTo>
                  <a:pt x="268209" y="320463"/>
                  <a:pt x="294304" y="321606"/>
                  <a:pt x="318501" y="323886"/>
                </a:cubicBezTo>
                <a:cubicBezTo>
                  <a:pt x="342693" y="326166"/>
                  <a:pt x="366582" y="328373"/>
                  <a:pt x="390167" y="330504"/>
                </a:cubicBezTo>
                <a:cubicBezTo>
                  <a:pt x="413753" y="332636"/>
                  <a:pt x="438785" y="333699"/>
                  <a:pt x="465263" y="333699"/>
                </a:cubicBezTo>
                <a:cubicBezTo>
                  <a:pt x="492654" y="333699"/>
                  <a:pt x="516315" y="328070"/>
                  <a:pt x="536249" y="316811"/>
                </a:cubicBezTo>
                <a:cubicBezTo>
                  <a:pt x="556183" y="305552"/>
                  <a:pt x="571550" y="290259"/>
                  <a:pt x="582357" y="270931"/>
                </a:cubicBezTo>
                <a:cubicBezTo>
                  <a:pt x="593158" y="251609"/>
                  <a:pt x="598559" y="229772"/>
                  <a:pt x="598559" y="205426"/>
                </a:cubicBezTo>
                <a:cubicBezTo>
                  <a:pt x="598559" y="180771"/>
                  <a:pt x="592856" y="158786"/>
                  <a:pt x="581443" y="139463"/>
                </a:cubicBezTo>
                <a:cubicBezTo>
                  <a:pt x="570030" y="120135"/>
                  <a:pt x="554662" y="105070"/>
                  <a:pt x="535334" y="94269"/>
                </a:cubicBezTo>
                <a:cubicBezTo>
                  <a:pt x="516012" y="83462"/>
                  <a:pt x="494632" y="78061"/>
                  <a:pt x="471200" y="78061"/>
                </a:cubicBezTo>
                <a:cubicBezTo>
                  <a:pt x="445026" y="78061"/>
                  <a:pt x="421440" y="85291"/>
                  <a:pt x="400443" y="99744"/>
                </a:cubicBezTo>
                <a:cubicBezTo>
                  <a:pt x="379440" y="114203"/>
                  <a:pt x="364073" y="132234"/>
                  <a:pt x="354335" y="153842"/>
                </a:cubicBezTo>
                <a:cubicBezTo>
                  <a:pt x="350682" y="161449"/>
                  <a:pt x="349694" y="169135"/>
                  <a:pt x="351368" y="176896"/>
                </a:cubicBezTo>
                <a:cubicBezTo>
                  <a:pt x="353043" y="184652"/>
                  <a:pt x="357986" y="190664"/>
                  <a:pt x="366204" y="194927"/>
                </a:cubicBezTo>
                <a:cubicBezTo>
                  <a:pt x="373205" y="198579"/>
                  <a:pt x="380658" y="199111"/>
                  <a:pt x="388573" y="196522"/>
                </a:cubicBezTo>
                <a:cubicBezTo>
                  <a:pt x="396483" y="193939"/>
                  <a:pt x="402878" y="188081"/>
                  <a:pt x="407747" y="178948"/>
                </a:cubicBezTo>
                <a:cubicBezTo>
                  <a:pt x="412919" y="167381"/>
                  <a:pt x="421211" y="157568"/>
                  <a:pt x="432624" y="149504"/>
                </a:cubicBezTo>
                <a:cubicBezTo>
                  <a:pt x="444037" y="141441"/>
                  <a:pt x="456896" y="137406"/>
                  <a:pt x="471200" y="137406"/>
                </a:cubicBezTo>
                <a:cubicBezTo>
                  <a:pt x="490066" y="137406"/>
                  <a:pt x="506119" y="143572"/>
                  <a:pt x="519361" y="155894"/>
                </a:cubicBezTo>
                <a:cubicBezTo>
                  <a:pt x="532597" y="168221"/>
                  <a:pt x="539215" y="184732"/>
                  <a:pt x="539215" y="205426"/>
                </a:cubicBezTo>
                <a:cubicBezTo>
                  <a:pt x="539215" y="226120"/>
                  <a:pt x="532442" y="242779"/>
                  <a:pt x="518903" y="255409"/>
                </a:cubicBezTo>
                <a:cubicBezTo>
                  <a:pt x="505359" y="268039"/>
                  <a:pt x="487483" y="274354"/>
                  <a:pt x="465263" y="274354"/>
                </a:cubicBezTo>
                <a:cubicBezTo>
                  <a:pt x="440002" y="274354"/>
                  <a:pt x="415736" y="273217"/>
                  <a:pt x="392454" y="270931"/>
                </a:cubicBezTo>
                <a:cubicBezTo>
                  <a:pt x="369170" y="268651"/>
                  <a:pt x="345202" y="266365"/>
                  <a:pt x="320553" y="264085"/>
                </a:cubicBezTo>
                <a:cubicBezTo>
                  <a:pt x="295904" y="261804"/>
                  <a:pt x="269124" y="260661"/>
                  <a:pt x="240211" y="260661"/>
                </a:cubicBezTo>
                <a:cubicBezTo>
                  <a:pt x="202778" y="260661"/>
                  <a:pt x="165722" y="263782"/>
                  <a:pt x="129055" y="270022"/>
                </a:cubicBezTo>
                <a:cubicBezTo>
                  <a:pt x="92381" y="276257"/>
                  <a:pt x="57155" y="284704"/>
                  <a:pt x="23373" y="295357"/>
                </a:cubicBezTo>
                <a:cubicBezTo>
                  <a:pt x="13635" y="298094"/>
                  <a:pt x="6937" y="303118"/>
                  <a:pt x="3285" y="310422"/>
                </a:cubicBezTo>
                <a:cubicBezTo>
                  <a:pt x="-367" y="317725"/>
                  <a:pt x="-973" y="325332"/>
                  <a:pt x="1462" y="333247"/>
                </a:cubicBezTo>
                <a:cubicBezTo>
                  <a:pt x="3896" y="341157"/>
                  <a:pt x="8611" y="347015"/>
                  <a:pt x="15612" y="350821"/>
                </a:cubicBezTo>
                <a:cubicBezTo>
                  <a:pt x="22613" y="354621"/>
                  <a:pt x="31288" y="355004"/>
                  <a:pt x="41633" y="351958"/>
                </a:cubicBezTo>
                <a:close/>
                <a:moveTo>
                  <a:pt x="794858" y="820331"/>
                </a:moveTo>
                <a:cubicBezTo>
                  <a:pt x="799727" y="820331"/>
                  <a:pt x="803836" y="818428"/>
                  <a:pt x="807180" y="814622"/>
                </a:cubicBezTo>
                <a:cubicBezTo>
                  <a:pt x="810529" y="810816"/>
                  <a:pt x="811900" y="806329"/>
                  <a:pt x="811289" y="801157"/>
                </a:cubicBezTo>
                <a:lnTo>
                  <a:pt x="809008" y="763267"/>
                </a:lnTo>
                <a:lnTo>
                  <a:pt x="840961" y="784721"/>
                </a:lnTo>
                <a:cubicBezTo>
                  <a:pt x="844613" y="787156"/>
                  <a:pt x="848951" y="787916"/>
                  <a:pt x="853974" y="787007"/>
                </a:cubicBezTo>
                <a:cubicBezTo>
                  <a:pt x="858992" y="786093"/>
                  <a:pt x="862872" y="783658"/>
                  <a:pt x="865615" y="779697"/>
                </a:cubicBezTo>
                <a:cubicBezTo>
                  <a:pt x="868656" y="775137"/>
                  <a:pt x="869342" y="770268"/>
                  <a:pt x="867667" y="765090"/>
                </a:cubicBezTo>
                <a:cubicBezTo>
                  <a:pt x="865993" y="759918"/>
                  <a:pt x="862570" y="756420"/>
                  <a:pt x="857397" y="754592"/>
                </a:cubicBezTo>
                <a:lnTo>
                  <a:pt x="823616" y="737704"/>
                </a:lnTo>
                <a:lnTo>
                  <a:pt x="858312" y="720353"/>
                </a:lnTo>
                <a:cubicBezTo>
                  <a:pt x="862570" y="717918"/>
                  <a:pt x="865535" y="714346"/>
                  <a:pt x="867210" y="709626"/>
                </a:cubicBezTo>
                <a:cubicBezTo>
                  <a:pt x="868884" y="704911"/>
                  <a:pt x="868501" y="700270"/>
                  <a:pt x="866067" y="695704"/>
                </a:cubicBezTo>
                <a:cubicBezTo>
                  <a:pt x="863941" y="691446"/>
                  <a:pt x="860135" y="688783"/>
                  <a:pt x="854660" y="687715"/>
                </a:cubicBezTo>
                <a:cubicBezTo>
                  <a:pt x="849179" y="686652"/>
                  <a:pt x="844464" y="687640"/>
                  <a:pt x="840504" y="690681"/>
                </a:cubicBezTo>
                <a:lnTo>
                  <a:pt x="809008" y="712141"/>
                </a:lnTo>
                <a:lnTo>
                  <a:pt x="811746" y="674250"/>
                </a:lnTo>
                <a:cubicBezTo>
                  <a:pt x="812357" y="669381"/>
                  <a:pt x="810986" y="664969"/>
                  <a:pt x="807637" y="661008"/>
                </a:cubicBezTo>
                <a:cubicBezTo>
                  <a:pt x="804288" y="657054"/>
                  <a:pt x="800030" y="655076"/>
                  <a:pt x="794858" y="655076"/>
                </a:cubicBezTo>
                <a:cubicBezTo>
                  <a:pt x="789680" y="655076"/>
                  <a:pt x="785343" y="656899"/>
                  <a:pt x="781845" y="660557"/>
                </a:cubicBezTo>
                <a:cubicBezTo>
                  <a:pt x="778348" y="664209"/>
                  <a:pt x="776901" y="668621"/>
                  <a:pt x="777507" y="673793"/>
                </a:cubicBezTo>
                <a:lnTo>
                  <a:pt x="780250" y="712598"/>
                </a:lnTo>
                <a:lnTo>
                  <a:pt x="747835" y="690681"/>
                </a:lnTo>
                <a:cubicBezTo>
                  <a:pt x="743577" y="687943"/>
                  <a:pt x="739011" y="686954"/>
                  <a:pt x="734142" y="687715"/>
                </a:cubicBezTo>
                <a:cubicBezTo>
                  <a:pt x="729273" y="688475"/>
                  <a:pt x="725621" y="691138"/>
                  <a:pt x="723186" y="695704"/>
                </a:cubicBezTo>
                <a:cubicBezTo>
                  <a:pt x="720752" y="700270"/>
                  <a:pt x="720220" y="704911"/>
                  <a:pt x="721586" y="709626"/>
                </a:cubicBezTo>
                <a:cubicBezTo>
                  <a:pt x="722958" y="714346"/>
                  <a:pt x="726078" y="717918"/>
                  <a:pt x="730947" y="720353"/>
                </a:cubicBezTo>
                <a:lnTo>
                  <a:pt x="765186" y="737704"/>
                </a:lnTo>
                <a:lnTo>
                  <a:pt x="731404" y="754134"/>
                </a:lnTo>
                <a:cubicBezTo>
                  <a:pt x="726535" y="756266"/>
                  <a:pt x="723186" y="759844"/>
                  <a:pt x="721357" y="764861"/>
                </a:cubicBezTo>
                <a:cubicBezTo>
                  <a:pt x="719534" y="769885"/>
                  <a:pt x="719992" y="774828"/>
                  <a:pt x="722729" y="779697"/>
                </a:cubicBezTo>
                <a:cubicBezTo>
                  <a:pt x="725164" y="783658"/>
                  <a:pt x="728890" y="786167"/>
                  <a:pt x="733913" y="787230"/>
                </a:cubicBezTo>
                <a:cubicBezTo>
                  <a:pt x="738937" y="788299"/>
                  <a:pt x="743577" y="787458"/>
                  <a:pt x="747835" y="784721"/>
                </a:cubicBezTo>
                <a:lnTo>
                  <a:pt x="780250" y="763267"/>
                </a:lnTo>
                <a:lnTo>
                  <a:pt x="777965" y="801157"/>
                </a:lnTo>
                <a:cubicBezTo>
                  <a:pt x="777662" y="806632"/>
                  <a:pt x="779108" y="811199"/>
                  <a:pt x="782302" y="814850"/>
                </a:cubicBezTo>
                <a:cubicBezTo>
                  <a:pt x="785497" y="818502"/>
                  <a:pt x="789680" y="820331"/>
                  <a:pt x="794858" y="820331"/>
                </a:cubicBezTo>
                <a:close/>
                <a:moveTo>
                  <a:pt x="794858" y="165255"/>
                </a:moveTo>
                <a:cubicBezTo>
                  <a:pt x="799727" y="165255"/>
                  <a:pt x="803836" y="163352"/>
                  <a:pt x="807180" y="159546"/>
                </a:cubicBezTo>
                <a:cubicBezTo>
                  <a:pt x="810529" y="155745"/>
                  <a:pt x="811900" y="151253"/>
                  <a:pt x="811289" y="146081"/>
                </a:cubicBezTo>
                <a:lnTo>
                  <a:pt x="809008" y="108191"/>
                </a:lnTo>
                <a:lnTo>
                  <a:pt x="840961" y="129645"/>
                </a:lnTo>
                <a:cubicBezTo>
                  <a:pt x="844613" y="132388"/>
                  <a:pt x="848951" y="133297"/>
                  <a:pt x="853974" y="132388"/>
                </a:cubicBezTo>
                <a:cubicBezTo>
                  <a:pt x="858992" y="131474"/>
                  <a:pt x="862872" y="128885"/>
                  <a:pt x="865615" y="124627"/>
                </a:cubicBezTo>
                <a:cubicBezTo>
                  <a:pt x="868656" y="120364"/>
                  <a:pt x="869342" y="115649"/>
                  <a:pt x="867667" y="110471"/>
                </a:cubicBezTo>
                <a:cubicBezTo>
                  <a:pt x="865993" y="105299"/>
                  <a:pt x="862570" y="101647"/>
                  <a:pt x="857397" y="99515"/>
                </a:cubicBezTo>
                <a:lnTo>
                  <a:pt x="823616" y="82628"/>
                </a:lnTo>
                <a:lnTo>
                  <a:pt x="858312" y="65282"/>
                </a:lnTo>
                <a:cubicBezTo>
                  <a:pt x="862570" y="63151"/>
                  <a:pt x="865535" y="59648"/>
                  <a:pt x="867210" y="54778"/>
                </a:cubicBezTo>
                <a:cubicBezTo>
                  <a:pt x="868884" y="49909"/>
                  <a:pt x="868501" y="45194"/>
                  <a:pt x="866067" y="40628"/>
                </a:cubicBezTo>
                <a:cubicBezTo>
                  <a:pt x="863941" y="36673"/>
                  <a:pt x="860135" y="34084"/>
                  <a:pt x="854660" y="32867"/>
                </a:cubicBezTo>
                <a:cubicBezTo>
                  <a:pt x="849179" y="31650"/>
                  <a:pt x="844464" y="32564"/>
                  <a:pt x="840504" y="35610"/>
                </a:cubicBezTo>
                <a:lnTo>
                  <a:pt x="809008" y="57064"/>
                </a:lnTo>
                <a:lnTo>
                  <a:pt x="811746" y="19631"/>
                </a:lnTo>
                <a:cubicBezTo>
                  <a:pt x="812357" y="14459"/>
                  <a:pt x="810986" y="9893"/>
                  <a:pt x="807637" y="5938"/>
                </a:cubicBezTo>
                <a:cubicBezTo>
                  <a:pt x="804288" y="1977"/>
                  <a:pt x="800030" y="0"/>
                  <a:pt x="794858" y="0"/>
                </a:cubicBezTo>
                <a:cubicBezTo>
                  <a:pt x="789680" y="0"/>
                  <a:pt x="785343" y="1829"/>
                  <a:pt x="781845" y="5481"/>
                </a:cubicBezTo>
                <a:cubicBezTo>
                  <a:pt x="778348" y="9133"/>
                  <a:pt x="776901" y="13693"/>
                  <a:pt x="777507" y="19174"/>
                </a:cubicBezTo>
                <a:lnTo>
                  <a:pt x="780250" y="57521"/>
                </a:lnTo>
                <a:lnTo>
                  <a:pt x="747835" y="35610"/>
                </a:lnTo>
                <a:cubicBezTo>
                  <a:pt x="743577" y="32867"/>
                  <a:pt x="739011" y="31958"/>
                  <a:pt x="734142" y="32867"/>
                </a:cubicBezTo>
                <a:cubicBezTo>
                  <a:pt x="729273" y="33781"/>
                  <a:pt x="725621" y="36370"/>
                  <a:pt x="723186" y="40628"/>
                </a:cubicBezTo>
                <a:cubicBezTo>
                  <a:pt x="720752" y="45194"/>
                  <a:pt x="720220" y="49909"/>
                  <a:pt x="721586" y="54778"/>
                </a:cubicBezTo>
                <a:cubicBezTo>
                  <a:pt x="722958" y="59648"/>
                  <a:pt x="726078" y="63151"/>
                  <a:pt x="730947" y="65282"/>
                </a:cubicBezTo>
                <a:lnTo>
                  <a:pt x="765186" y="82628"/>
                </a:lnTo>
                <a:lnTo>
                  <a:pt x="731404" y="99515"/>
                </a:lnTo>
                <a:cubicBezTo>
                  <a:pt x="726535" y="101647"/>
                  <a:pt x="723186" y="105145"/>
                  <a:pt x="721357" y="110020"/>
                </a:cubicBezTo>
                <a:cubicBezTo>
                  <a:pt x="719534" y="114889"/>
                  <a:pt x="719992" y="119758"/>
                  <a:pt x="722729" y="124627"/>
                </a:cubicBezTo>
                <a:cubicBezTo>
                  <a:pt x="725164" y="128885"/>
                  <a:pt x="728890" y="131474"/>
                  <a:pt x="733913" y="132388"/>
                </a:cubicBezTo>
                <a:cubicBezTo>
                  <a:pt x="738937" y="133297"/>
                  <a:pt x="743577" y="132388"/>
                  <a:pt x="747835" y="129645"/>
                </a:cubicBezTo>
                <a:lnTo>
                  <a:pt x="780250" y="108191"/>
                </a:lnTo>
                <a:lnTo>
                  <a:pt x="777965" y="146081"/>
                </a:lnTo>
                <a:cubicBezTo>
                  <a:pt x="777662" y="151556"/>
                  <a:pt x="779108" y="156122"/>
                  <a:pt x="782302" y="159774"/>
                </a:cubicBezTo>
                <a:cubicBezTo>
                  <a:pt x="785497" y="163426"/>
                  <a:pt x="789680" y="165255"/>
                  <a:pt x="794858" y="165255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B1BA123-716B-35AD-B8E0-87ED8F7975E0}"/>
              </a:ext>
            </a:extLst>
          </p:cNvPr>
          <p:cNvSpPr/>
          <p:nvPr/>
        </p:nvSpPr>
        <p:spPr>
          <a:xfrm>
            <a:off x="4718951" y="3643285"/>
            <a:ext cx="671112" cy="765698"/>
          </a:xfrm>
          <a:custGeom>
            <a:avLst/>
            <a:gdLst>
              <a:gd name="connsiteX0" fmla="*/ 404611 w 809019"/>
              <a:gd name="connsiteY0" fmla="*/ 923041 h 923041"/>
              <a:gd name="connsiteX1" fmla="*/ 428122 w 809019"/>
              <a:gd name="connsiteY1" fmla="*/ 913680 h 923041"/>
              <a:gd name="connsiteX2" fmla="*/ 436563 w 809019"/>
              <a:gd name="connsiteY2" fmla="*/ 889260 h 923041"/>
              <a:gd name="connsiteX3" fmla="*/ 436563 w 809019"/>
              <a:gd name="connsiteY3" fmla="*/ 790196 h 923041"/>
              <a:gd name="connsiteX4" fmla="*/ 515081 w 809019"/>
              <a:gd name="connsiteY4" fmla="*/ 834933 h 923041"/>
              <a:gd name="connsiteX5" fmla="*/ 539507 w 809019"/>
              <a:gd name="connsiteY5" fmla="*/ 840185 h 923041"/>
              <a:gd name="connsiteX6" fmla="*/ 558904 w 809019"/>
              <a:gd name="connsiteY6" fmla="*/ 825806 h 923041"/>
              <a:gd name="connsiteX7" fmla="*/ 561190 w 809019"/>
              <a:gd name="connsiteY7" fmla="*/ 803438 h 923041"/>
              <a:gd name="connsiteX8" fmla="*/ 544754 w 809019"/>
              <a:gd name="connsiteY8" fmla="*/ 784264 h 923041"/>
              <a:gd name="connsiteX9" fmla="*/ 436563 w 809019"/>
              <a:gd name="connsiteY9" fmla="*/ 723091 h 923041"/>
              <a:gd name="connsiteX10" fmla="*/ 436563 w 809019"/>
              <a:gd name="connsiteY10" fmla="*/ 665117 h 923041"/>
              <a:gd name="connsiteX11" fmla="*/ 426979 w 809019"/>
              <a:gd name="connsiteY11" fmla="*/ 501691 h 923041"/>
              <a:gd name="connsiteX12" fmla="*/ 564842 w 809019"/>
              <a:gd name="connsiteY12" fmla="*/ 590708 h 923041"/>
              <a:gd name="connsiteX13" fmla="*/ 615511 w 809019"/>
              <a:gd name="connsiteY13" fmla="*/ 619923 h 923041"/>
              <a:gd name="connsiteX14" fmla="*/ 614597 w 809019"/>
              <a:gd name="connsiteY14" fmla="*/ 744093 h 923041"/>
              <a:gd name="connsiteX15" fmla="*/ 622586 w 809019"/>
              <a:gd name="connsiteY15" fmla="*/ 768513 h 923041"/>
              <a:gd name="connsiteX16" fmla="*/ 642903 w 809019"/>
              <a:gd name="connsiteY16" fmla="*/ 777875 h 923041"/>
              <a:gd name="connsiteX17" fmla="*/ 665043 w 809019"/>
              <a:gd name="connsiteY17" fmla="*/ 768285 h 923041"/>
              <a:gd name="connsiteX18" fmla="*/ 672576 w 809019"/>
              <a:gd name="connsiteY18" fmla="*/ 744093 h 923041"/>
              <a:gd name="connsiteX19" fmla="*/ 673032 w 809019"/>
              <a:gd name="connsiteY19" fmla="*/ 652790 h 923041"/>
              <a:gd name="connsiteX20" fmla="*/ 759312 w 809019"/>
              <a:gd name="connsiteY20" fmla="*/ 703008 h 923041"/>
              <a:gd name="connsiteX21" fmla="*/ 784647 w 809019"/>
              <a:gd name="connsiteY21" fmla="*/ 707803 h 923041"/>
              <a:gd name="connsiteX22" fmla="*/ 803592 w 809019"/>
              <a:gd name="connsiteY22" fmla="*/ 692510 h 923041"/>
              <a:gd name="connsiteX23" fmla="*/ 807472 w 809019"/>
              <a:gd name="connsiteY23" fmla="*/ 667398 h 923041"/>
              <a:gd name="connsiteX24" fmla="*/ 791265 w 809019"/>
              <a:gd name="connsiteY24" fmla="*/ 647772 h 923041"/>
              <a:gd name="connsiteX25" fmla="*/ 704985 w 809019"/>
              <a:gd name="connsiteY25" fmla="*/ 598012 h 923041"/>
              <a:gd name="connsiteX26" fmla="*/ 783504 w 809019"/>
              <a:gd name="connsiteY26" fmla="*/ 551903 h 923041"/>
              <a:gd name="connsiteX27" fmla="*/ 800397 w 809019"/>
              <a:gd name="connsiteY27" fmla="*/ 533415 h 923041"/>
              <a:gd name="connsiteX28" fmla="*/ 797654 w 809019"/>
              <a:gd name="connsiteY28" fmla="*/ 510367 h 923041"/>
              <a:gd name="connsiteX29" fmla="*/ 778709 w 809019"/>
              <a:gd name="connsiteY29" fmla="*/ 496439 h 923041"/>
              <a:gd name="connsiteX30" fmla="*/ 754288 w 809019"/>
              <a:gd name="connsiteY30" fmla="*/ 501234 h 923041"/>
              <a:gd name="connsiteX31" fmla="*/ 647012 w 809019"/>
              <a:gd name="connsiteY31" fmla="*/ 564688 h 923041"/>
              <a:gd name="connsiteX32" fmla="*/ 596337 w 809019"/>
              <a:gd name="connsiteY32" fmla="*/ 535473 h 923041"/>
              <a:gd name="connsiteX33" fmla="*/ 448890 w 809019"/>
              <a:gd name="connsiteY33" fmla="*/ 461520 h 923041"/>
              <a:gd name="connsiteX34" fmla="*/ 596795 w 809019"/>
              <a:gd name="connsiteY34" fmla="*/ 387568 h 923041"/>
              <a:gd name="connsiteX35" fmla="*/ 646555 w 809019"/>
              <a:gd name="connsiteY35" fmla="*/ 358348 h 923041"/>
              <a:gd name="connsiteX36" fmla="*/ 753831 w 809019"/>
              <a:gd name="connsiteY36" fmla="*/ 421350 h 923041"/>
              <a:gd name="connsiteX37" fmla="*/ 779166 w 809019"/>
              <a:gd name="connsiteY37" fmla="*/ 426596 h 923041"/>
              <a:gd name="connsiteX38" fmla="*/ 798111 w 809019"/>
              <a:gd name="connsiteY38" fmla="*/ 413132 h 923041"/>
              <a:gd name="connsiteX39" fmla="*/ 800397 w 809019"/>
              <a:gd name="connsiteY39" fmla="*/ 389620 h 923041"/>
              <a:gd name="connsiteX40" fmla="*/ 783504 w 809019"/>
              <a:gd name="connsiteY40" fmla="*/ 370675 h 923041"/>
              <a:gd name="connsiteX41" fmla="*/ 704985 w 809019"/>
              <a:gd name="connsiteY41" fmla="*/ 325024 h 923041"/>
              <a:gd name="connsiteX42" fmla="*/ 791265 w 809019"/>
              <a:gd name="connsiteY42" fmla="*/ 275269 h 923041"/>
              <a:gd name="connsiteX43" fmla="*/ 807924 w 809019"/>
              <a:gd name="connsiteY43" fmla="*/ 255866 h 923041"/>
              <a:gd name="connsiteX44" fmla="*/ 804049 w 809019"/>
              <a:gd name="connsiteY44" fmla="*/ 230532 h 923041"/>
              <a:gd name="connsiteX45" fmla="*/ 784647 w 809019"/>
              <a:gd name="connsiteY45" fmla="*/ 215238 h 923041"/>
              <a:gd name="connsiteX46" fmla="*/ 759763 w 809019"/>
              <a:gd name="connsiteY46" fmla="*/ 220033 h 923041"/>
              <a:gd name="connsiteX47" fmla="*/ 673032 w 809019"/>
              <a:gd name="connsiteY47" fmla="*/ 269331 h 923041"/>
              <a:gd name="connsiteX48" fmla="*/ 672118 w 809019"/>
              <a:gd name="connsiteY48" fmla="*/ 178491 h 923041"/>
              <a:gd name="connsiteX49" fmla="*/ 664814 w 809019"/>
              <a:gd name="connsiteY49" fmla="*/ 154522 h 923041"/>
              <a:gd name="connsiteX50" fmla="*/ 643360 w 809019"/>
              <a:gd name="connsiteY50" fmla="*/ 145167 h 923041"/>
              <a:gd name="connsiteX51" fmla="*/ 622358 w 809019"/>
              <a:gd name="connsiteY51" fmla="*/ 154522 h 923041"/>
              <a:gd name="connsiteX52" fmla="*/ 614597 w 809019"/>
              <a:gd name="connsiteY52" fmla="*/ 178491 h 923041"/>
              <a:gd name="connsiteX53" fmla="*/ 615054 w 809019"/>
              <a:gd name="connsiteY53" fmla="*/ 303112 h 923041"/>
              <a:gd name="connsiteX54" fmla="*/ 564842 w 809019"/>
              <a:gd name="connsiteY54" fmla="*/ 331876 h 923041"/>
              <a:gd name="connsiteX55" fmla="*/ 426979 w 809019"/>
              <a:gd name="connsiteY55" fmla="*/ 421801 h 923041"/>
              <a:gd name="connsiteX56" fmla="*/ 436563 w 809019"/>
              <a:gd name="connsiteY56" fmla="*/ 257918 h 923041"/>
              <a:gd name="connsiteX57" fmla="*/ 436563 w 809019"/>
              <a:gd name="connsiteY57" fmla="*/ 199945 h 923041"/>
              <a:gd name="connsiteX58" fmla="*/ 544754 w 809019"/>
              <a:gd name="connsiteY58" fmla="*/ 138772 h 923041"/>
              <a:gd name="connsiteX59" fmla="*/ 561190 w 809019"/>
              <a:gd name="connsiteY59" fmla="*/ 119603 h 923041"/>
              <a:gd name="connsiteX60" fmla="*/ 558904 w 809019"/>
              <a:gd name="connsiteY60" fmla="*/ 96778 h 923041"/>
              <a:gd name="connsiteX61" fmla="*/ 539507 w 809019"/>
              <a:gd name="connsiteY61" fmla="*/ 82628 h 923041"/>
              <a:gd name="connsiteX62" fmla="*/ 515081 w 809019"/>
              <a:gd name="connsiteY62" fmla="*/ 88103 h 923041"/>
              <a:gd name="connsiteX63" fmla="*/ 436563 w 809019"/>
              <a:gd name="connsiteY63" fmla="*/ 132840 h 923041"/>
              <a:gd name="connsiteX64" fmla="*/ 436563 w 809019"/>
              <a:gd name="connsiteY64" fmla="*/ 33781 h 923041"/>
              <a:gd name="connsiteX65" fmla="*/ 428122 w 809019"/>
              <a:gd name="connsiteY65" fmla="*/ 9356 h 923041"/>
              <a:gd name="connsiteX66" fmla="*/ 404611 w 809019"/>
              <a:gd name="connsiteY66" fmla="*/ 0 h 923041"/>
              <a:gd name="connsiteX67" fmla="*/ 381785 w 809019"/>
              <a:gd name="connsiteY67" fmla="*/ 9356 h 923041"/>
              <a:gd name="connsiteX68" fmla="*/ 373109 w 809019"/>
              <a:gd name="connsiteY68" fmla="*/ 33781 h 923041"/>
              <a:gd name="connsiteX69" fmla="*/ 373109 w 809019"/>
              <a:gd name="connsiteY69" fmla="*/ 132840 h 923041"/>
              <a:gd name="connsiteX70" fmla="*/ 293225 w 809019"/>
              <a:gd name="connsiteY70" fmla="*/ 88103 h 923041"/>
              <a:gd name="connsiteX71" fmla="*/ 269028 w 809019"/>
              <a:gd name="connsiteY71" fmla="*/ 82628 h 923041"/>
              <a:gd name="connsiteX72" fmla="*/ 249860 w 809019"/>
              <a:gd name="connsiteY72" fmla="*/ 96778 h 923041"/>
              <a:gd name="connsiteX73" fmla="*/ 247802 w 809019"/>
              <a:gd name="connsiteY73" fmla="*/ 119375 h 923041"/>
              <a:gd name="connsiteX74" fmla="*/ 264467 w 809019"/>
              <a:gd name="connsiteY74" fmla="*/ 138772 h 923041"/>
              <a:gd name="connsiteX75" fmla="*/ 373109 w 809019"/>
              <a:gd name="connsiteY75" fmla="*/ 199945 h 923041"/>
              <a:gd name="connsiteX76" fmla="*/ 373109 w 809019"/>
              <a:gd name="connsiteY76" fmla="*/ 257918 h 923041"/>
              <a:gd name="connsiteX77" fmla="*/ 382242 w 809019"/>
              <a:gd name="connsiteY77" fmla="*/ 421801 h 923041"/>
              <a:gd name="connsiteX78" fmla="*/ 244379 w 809019"/>
              <a:gd name="connsiteY78" fmla="*/ 331876 h 923041"/>
              <a:gd name="connsiteX79" fmla="*/ 193710 w 809019"/>
              <a:gd name="connsiteY79" fmla="*/ 303112 h 923041"/>
              <a:gd name="connsiteX80" fmla="*/ 194619 w 809019"/>
              <a:gd name="connsiteY80" fmla="*/ 178491 h 923041"/>
              <a:gd name="connsiteX81" fmla="*/ 186858 w 809019"/>
              <a:gd name="connsiteY81" fmla="*/ 154522 h 923041"/>
              <a:gd name="connsiteX82" fmla="*/ 166318 w 809019"/>
              <a:gd name="connsiteY82" fmla="*/ 145167 h 923041"/>
              <a:gd name="connsiteX83" fmla="*/ 143949 w 809019"/>
              <a:gd name="connsiteY83" fmla="*/ 154751 h 923041"/>
              <a:gd name="connsiteX84" fmla="*/ 136646 w 809019"/>
              <a:gd name="connsiteY84" fmla="*/ 178491 h 923041"/>
              <a:gd name="connsiteX85" fmla="*/ 136188 w 809019"/>
              <a:gd name="connsiteY85" fmla="*/ 269331 h 923041"/>
              <a:gd name="connsiteX86" fmla="*/ 49452 w 809019"/>
              <a:gd name="connsiteY86" fmla="*/ 220033 h 923041"/>
              <a:gd name="connsiteX87" fmla="*/ 24574 w 809019"/>
              <a:gd name="connsiteY87" fmla="*/ 215467 h 923041"/>
              <a:gd name="connsiteX88" fmla="*/ 5172 w 809019"/>
              <a:gd name="connsiteY88" fmla="*/ 230532 h 923041"/>
              <a:gd name="connsiteX89" fmla="*/ 1291 w 809019"/>
              <a:gd name="connsiteY89" fmla="*/ 256095 h 923041"/>
              <a:gd name="connsiteX90" fmla="*/ 17956 w 809019"/>
              <a:gd name="connsiteY90" fmla="*/ 275269 h 923041"/>
              <a:gd name="connsiteX91" fmla="*/ 103778 w 809019"/>
              <a:gd name="connsiteY91" fmla="*/ 325024 h 923041"/>
              <a:gd name="connsiteX92" fmla="*/ 25717 w 809019"/>
              <a:gd name="connsiteY92" fmla="*/ 370675 h 923041"/>
              <a:gd name="connsiteX93" fmla="*/ 8824 w 809019"/>
              <a:gd name="connsiteY93" fmla="*/ 389163 h 923041"/>
              <a:gd name="connsiteX94" fmla="*/ 11110 w 809019"/>
              <a:gd name="connsiteY94" fmla="*/ 413132 h 923041"/>
              <a:gd name="connsiteX95" fmla="*/ 29598 w 809019"/>
              <a:gd name="connsiteY95" fmla="*/ 426596 h 923041"/>
              <a:gd name="connsiteX96" fmla="*/ 55390 w 809019"/>
              <a:gd name="connsiteY96" fmla="*/ 421350 h 923041"/>
              <a:gd name="connsiteX97" fmla="*/ 162209 w 809019"/>
              <a:gd name="connsiteY97" fmla="*/ 358805 h 923041"/>
              <a:gd name="connsiteX98" fmla="*/ 212427 w 809019"/>
              <a:gd name="connsiteY98" fmla="*/ 387568 h 923041"/>
              <a:gd name="connsiteX99" fmla="*/ 359874 w 809019"/>
              <a:gd name="connsiteY99" fmla="*/ 461520 h 923041"/>
              <a:gd name="connsiteX100" fmla="*/ 212427 w 809019"/>
              <a:gd name="connsiteY100" fmla="*/ 535473 h 923041"/>
              <a:gd name="connsiteX101" fmla="*/ 162209 w 809019"/>
              <a:gd name="connsiteY101" fmla="*/ 564688 h 923041"/>
              <a:gd name="connsiteX102" fmla="*/ 54932 w 809019"/>
              <a:gd name="connsiteY102" fmla="*/ 501234 h 923041"/>
              <a:gd name="connsiteX103" fmla="*/ 30055 w 809019"/>
              <a:gd name="connsiteY103" fmla="*/ 496439 h 923041"/>
              <a:gd name="connsiteX104" fmla="*/ 12019 w 809019"/>
              <a:gd name="connsiteY104" fmla="*/ 509452 h 923041"/>
              <a:gd name="connsiteX105" fmla="*/ 9053 w 809019"/>
              <a:gd name="connsiteY105" fmla="*/ 533873 h 923041"/>
              <a:gd name="connsiteX106" fmla="*/ 25717 w 809019"/>
              <a:gd name="connsiteY106" fmla="*/ 551903 h 923041"/>
              <a:gd name="connsiteX107" fmla="*/ 104236 w 809019"/>
              <a:gd name="connsiteY107" fmla="*/ 598012 h 923041"/>
              <a:gd name="connsiteX108" fmla="*/ 17956 w 809019"/>
              <a:gd name="connsiteY108" fmla="*/ 647772 h 923041"/>
              <a:gd name="connsiteX109" fmla="*/ 1520 w 809019"/>
              <a:gd name="connsiteY109" fmla="*/ 667626 h 923041"/>
              <a:gd name="connsiteX110" fmla="*/ 5172 w 809019"/>
              <a:gd name="connsiteY110" fmla="*/ 692510 h 923041"/>
              <a:gd name="connsiteX111" fmla="*/ 24803 w 809019"/>
              <a:gd name="connsiteY111" fmla="*/ 707803 h 923041"/>
              <a:gd name="connsiteX112" fmla="*/ 49452 w 809019"/>
              <a:gd name="connsiteY112" fmla="*/ 703008 h 923041"/>
              <a:gd name="connsiteX113" fmla="*/ 136188 w 809019"/>
              <a:gd name="connsiteY113" fmla="*/ 653704 h 923041"/>
              <a:gd name="connsiteX114" fmla="*/ 136646 w 809019"/>
              <a:gd name="connsiteY114" fmla="*/ 744093 h 923041"/>
              <a:gd name="connsiteX115" fmla="*/ 143949 w 809019"/>
              <a:gd name="connsiteY115" fmla="*/ 768285 h 923041"/>
              <a:gd name="connsiteX116" fmla="*/ 165861 w 809019"/>
              <a:gd name="connsiteY116" fmla="*/ 777875 h 923041"/>
              <a:gd name="connsiteX117" fmla="*/ 186635 w 809019"/>
              <a:gd name="connsiteY117" fmla="*/ 768513 h 923041"/>
              <a:gd name="connsiteX118" fmla="*/ 194619 w 809019"/>
              <a:gd name="connsiteY118" fmla="*/ 744093 h 923041"/>
              <a:gd name="connsiteX119" fmla="*/ 194167 w 809019"/>
              <a:gd name="connsiteY119" fmla="*/ 619923 h 923041"/>
              <a:gd name="connsiteX120" fmla="*/ 244379 w 809019"/>
              <a:gd name="connsiteY120" fmla="*/ 591165 h 923041"/>
              <a:gd name="connsiteX121" fmla="*/ 382242 w 809019"/>
              <a:gd name="connsiteY121" fmla="*/ 501691 h 923041"/>
              <a:gd name="connsiteX122" fmla="*/ 373109 w 809019"/>
              <a:gd name="connsiteY122" fmla="*/ 665117 h 923041"/>
              <a:gd name="connsiteX123" fmla="*/ 373109 w 809019"/>
              <a:gd name="connsiteY123" fmla="*/ 722639 h 923041"/>
              <a:gd name="connsiteX124" fmla="*/ 264467 w 809019"/>
              <a:gd name="connsiteY124" fmla="*/ 784264 h 923041"/>
              <a:gd name="connsiteX125" fmla="*/ 247802 w 809019"/>
              <a:gd name="connsiteY125" fmla="*/ 803438 h 923041"/>
              <a:gd name="connsiteX126" fmla="*/ 249860 w 809019"/>
              <a:gd name="connsiteY126" fmla="*/ 825806 h 923041"/>
              <a:gd name="connsiteX127" fmla="*/ 269028 w 809019"/>
              <a:gd name="connsiteY127" fmla="*/ 840185 h 923041"/>
              <a:gd name="connsiteX128" fmla="*/ 293225 w 809019"/>
              <a:gd name="connsiteY128" fmla="*/ 834933 h 923041"/>
              <a:gd name="connsiteX129" fmla="*/ 373109 w 809019"/>
              <a:gd name="connsiteY129" fmla="*/ 790196 h 923041"/>
              <a:gd name="connsiteX130" fmla="*/ 373109 w 809019"/>
              <a:gd name="connsiteY130" fmla="*/ 889260 h 923041"/>
              <a:gd name="connsiteX131" fmla="*/ 381785 w 809019"/>
              <a:gd name="connsiteY131" fmla="*/ 913680 h 923041"/>
              <a:gd name="connsiteX132" fmla="*/ 404611 w 809019"/>
              <a:gd name="connsiteY132" fmla="*/ 923041 h 9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809019" h="923041">
                <a:moveTo>
                  <a:pt x="404611" y="923041"/>
                </a:moveTo>
                <a:cubicBezTo>
                  <a:pt x="414652" y="923041"/>
                  <a:pt x="422487" y="919921"/>
                  <a:pt x="428122" y="913680"/>
                </a:cubicBezTo>
                <a:cubicBezTo>
                  <a:pt x="433751" y="907445"/>
                  <a:pt x="436563" y="899301"/>
                  <a:pt x="436563" y="889260"/>
                </a:cubicBezTo>
                <a:lnTo>
                  <a:pt x="436563" y="790196"/>
                </a:lnTo>
                <a:lnTo>
                  <a:pt x="515081" y="834933"/>
                </a:lnTo>
                <a:cubicBezTo>
                  <a:pt x="523300" y="839499"/>
                  <a:pt x="531438" y="841248"/>
                  <a:pt x="539507" y="840185"/>
                </a:cubicBezTo>
                <a:cubicBezTo>
                  <a:pt x="547571" y="839122"/>
                  <a:pt x="554035" y="834327"/>
                  <a:pt x="558904" y="825806"/>
                </a:cubicBezTo>
                <a:cubicBezTo>
                  <a:pt x="562865" y="818805"/>
                  <a:pt x="563625" y="811347"/>
                  <a:pt x="561190" y="803438"/>
                </a:cubicBezTo>
                <a:cubicBezTo>
                  <a:pt x="558755" y="795522"/>
                  <a:pt x="553275" y="789133"/>
                  <a:pt x="544754" y="784264"/>
                </a:cubicBezTo>
                <a:lnTo>
                  <a:pt x="436563" y="723091"/>
                </a:lnTo>
                <a:lnTo>
                  <a:pt x="436563" y="665117"/>
                </a:lnTo>
                <a:lnTo>
                  <a:pt x="426979" y="501691"/>
                </a:lnTo>
                <a:lnTo>
                  <a:pt x="564842" y="590708"/>
                </a:lnTo>
                <a:lnTo>
                  <a:pt x="615511" y="619923"/>
                </a:lnTo>
                <a:lnTo>
                  <a:pt x="614597" y="744093"/>
                </a:lnTo>
                <a:cubicBezTo>
                  <a:pt x="614294" y="754134"/>
                  <a:pt x="616957" y="762278"/>
                  <a:pt x="622586" y="768513"/>
                </a:cubicBezTo>
                <a:cubicBezTo>
                  <a:pt x="628216" y="774754"/>
                  <a:pt x="634988" y="777875"/>
                  <a:pt x="642903" y="777875"/>
                </a:cubicBezTo>
                <a:cubicBezTo>
                  <a:pt x="652641" y="777875"/>
                  <a:pt x="660020" y="774680"/>
                  <a:pt x="665043" y="768285"/>
                </a:cubicBezTo>
                <a:cubicBezTo>
                  <a:pt x="670066" y="761895"/>
                  <a:pt x="672576" y="753831"/>
                  <a:pt x="672576" y="744093"/>
                </a:cubicBezTo>
                <a:lnTo>
                  <a:pt x="673032" y="652790"/>
                </a:lnTo>
                <a:lnTo>
                  <a:pt x="759312" y="703008"/>
                </a:lnTo>
                <a:cubicBezTo>
                  <a:pt x="768136" y="708180"/>
                  <a:pt x="776583" y="709780"/>
                  <a:pt x="784647" y="707803"/>
                </a:cubicBezTo>
                <a:cubicBezTo>
                  <a:pt x="792711" y="705820"/>
                  <a:pt x="799025" y="700722"/>
                  <a:pt x="803592" y="692510"/>
                </a:cubicBezTo>
                <a:cubicBezTo>
                  <a:pt x="808461" y="683988"/>
                  <a:pt x="809753" y="675616"/>
                  <a:pt x="807472" y="667398"/>
                </a:cubicBezTo>
                <a:cubicBezTo>
                  <a:pt x="805186" y="659185"/>
                  <a:pt x="799786" y="652642"/>
                  <a:pt x="791265" y="647772"/>
                </a:cubicBezTo>
                <a:lnTo>
                  <a:pt x="704985" y="598012"/>
                </a:lnTo>
                <a:lnTo>
                  <a:pt x="783504" y="551903"/>
                </a:lnTo>
                <a:cubicBezTo>
                  <a:pt x="791722" y="547034"/>
                  <a:pt x="797351" y="540873"/>
                  <a:pt x="800397" y="533415"/>
                </a:cubicBezTo>
                <a:cubicBezTo>
                  <a:pt x="803438" y="525963"/>
                  <a:pt x="802523" y="518276"/>
                  <a:pt x="797654" y="510367"/>
                </a:cubicBezTo>
                <a:cubicBezTo>
                  <a:pt x="793088" y="502754"/>
                  <a:pt x="786778" y="498114"/>
                  <a:pt x="778709" y="496439"/>
                </a:cubicBezTo>
                <a:cubicBezTo>
                  <a:pt x="770645" y="494765"/>
                  <a:pt x="762507" y="496365"/>
                  <a:pt x="754288" y="501234"/>
                </a:cubicBezTo>
                <a:lnTo>
                  <a:pt x="647012" y="564688"/>
                </a:lnTo>
                <a:lnTo>
                  <a:pt x="596337" y="535473"/>
                </a:lnTo>
                <a:lnTo>
                  <a:pt x="448890" y="461520"/>
                </a:lnTo>
                <a:lnTo>
                  <a:pt x="596795" y="387568"/>
                </a:lnTo>
                <a:lnTo>
                  <a:pt x="646555" y="358348"/>
                </a:lnTo>
                <a:lnTo>
                  <a:pt x="753831" y="421350"/>
                </a:lnTo>
                <a:cubicBezTo>
                  <a:pt x="762352" y="426522"/>
                  <a:pt x="770799" y="428271"/>
                  <a:pt x="779166" y="426596"/>
                </a:cubicBezTo>
                <a:cubicBezTo>
                  <a:pt x="787538" y="424922"/>
                  <a:pt x="793854" y="420436"/>
                  <a:pt x="798111" y="413132"/>
                </a:cubicBezTo>
                <a:cubicBezTo>
                  <a:pt x="802677" y="404914"/>
                  <a:pt x="803438" y="397078"/>
                  <a:pt x="800397" y="389620"/>
                </a:cubicBezTo>
                <a:cubicBezTo>
                  <a:pt x="797351" y="382162"/>
                  <a:pt x="791722" y="375847"/>
                  <a:pt x="783504" y="370675"/>
                </a:cubicBezTo>
                <a:lnTo>
                  <a:pt x="704985" y="325024"/>
                </a:lnTo>
                <a:lnTo>
                  <a:pt x="791265" y="275269"/>
                </a:lnTo>
                <a:cubicBezTo>
                  <a:pt x="800088" y="270400"/>
                  <a:pt x="805644" y="263930"/>
                  <a:pt x="807924" y="255866"/>
                </a:cubicBezTo>
                <a:cubicBezTo>
                  <a:pt x="810210" y="247802"/>
                  <a:pt x="808918" y="239356"/>
                  <a:pt x="804049" y="230532"/>
                </a:cubicBezTo>
                <a:cubicBezTo>
                  <a:pt x="799180" y="222314"/>
                  <a:pt x="792711" y="217216"/>
                  <a:pt x="784647" y="215238"/>
                </a:cubicBezTo>
                <a:cubicBezTo>
                  <a:pt x="776583" y="213261"/>
                  <a:pt x="768285" y="214856"/>
                  <a:pt x="759763" y="220033"/>
                </a:cubicBezTo>
                <a:lnTo>
                  <a:pt x="673032" y="269331"/>
                </a:lnTo>
                <a:lnTo>
                  <a:pt x="672118" y="178491"/>
                </a:lnTo>
                <a:cubicBezTo>
                  <a:pt x="672118" y="168753"/>
                  <a:pt x="669683" y="160763"/>
                  <a:pt x="664814" y="154522"/>
                </a:cubicBezTo>
                <a:cubicBezTo>
                  <a:pt x="659945" y="148287"/>
                  <a:pt x="652796" y="145167"/>
                  <a:pt x="643360" y="145167"/>
                </a:cubicBezTo>
                <a:cubicBezTo>
                  <a:pt x="634839" y="145167"/>
                  <a:pt x="627838" y="148287"/>
                  <a:pt x="622358" y="154522"/>
                </a:cubicBezTo>
                <a:cubicBezTo>
                  <a:pt x="616883" y="160763"/>
                  <a:pt x="614294" y="168753"/>
                  <a:pt x="614597" y="178491"/>
                </a:cubicBezTo>
                <a:lnTo>
                  <a:pt x="615054" y="303112"/>
                </a:lnTo>
                <a:lnTo>
                  <a:pt x="564842" y="331876"/>
                </a:lnTo>
                <a:lnTo>
                  <a:pt x="426979" y="421801"/>
                </a:lnTo>
                <a:lnTo>
                  <a:pt x="436563" y="257918"/>
                </a:lnTo>
                <a:lnTo>
                  <a:pt x="436563" y="199945"/>
                </a:lnTo>
                <a:lnTo>
                  <a:pt x="544754" y="138772"/>
                </a:lnTo>
                <a:cubicBezTo>
                  <a:pt x="553275" y="133902"/>
                  <a:pt x="558755" y="127513"/>
                  <a:pt x="561190" y="119603"/>
                </a:cubicBezTo>
                <a:cubicBezTo>
                  <a:pt x="563625" y="111688"/>
                  <a:pt x="562865" y="104081"/>
                  <a:pt x="558904" y="96778"/>
                </a:cubicBezTo>
                <a:cubicBezTo>
                  <a:pt x="554035" y="88560"/>
                  <a:pt x="547571" y="83845"/>
                  <a:pt x="539507" y="82628"/>
                </a:cubicBezTo>
                <a:cubicBezTo>
                  <a:pt x="531438" y="81410"/>
                  <a:pt x="523300" y="83233"/>
                  <a:pt x="515081" y="88103"/>
                </a:cubicBezTo>
                <a:lnTo>
                  <a:pt x="436563" y="132840"/>
                </a:lnTo>
                <a:lnTo>
                  <a:pt x="436563" y="33781"/>
                </a:lnTo>
                <a:cubicBezTo>
                  <a:pt x="436563" y="23734"/>
                  <a:pt x="433751" y="15596"/>
                  <a:pt x="428122" y="9356"/>
                </a:cubicBezTo>
                <a:cubicBezTo>
                  <a:pt x="422487" y="3121"/>
                  <a:pt x="414652" y="0"/>
                  <a:pt x="404611" y="0"/>
                </a:cubicBezTo>
                <a:cubicBezTo>
                  <a:pt x="395175" y="0"/>
                  <a:pt x="387568" y="3121"/>
                  <a:pt x="381785" y="9356"/>
                </a:cubicBezTo>
                <a:cubicBezTo>
                  <a:pt x="376001" y="15596"/>
                  <a:pt x="373109" y="23734"/>
                  <a:pt x="373109" y="33781"/>
                </a:cubicBezTo>
                <a:lnTo>
                  <a:pt x="373109" y="132840"/>
                </a:lnTo>
                <a:lnTo>
                  <a:pt x="293225" y="88103"/>
                </a:lnTo>
                <a:cubicBezTo>
                  <a:pt x="284704" y="83233"/>
                  <a:pt x="276640" y="81410"/>
                  <a:pt x="269028" y="82628"/>
                </a:cubicBezTo>
                <a:cubicBezTo>
                  <a:pt x="261421" y="83845"/>
                  <a:pt x="255032" y="88560"/>
                  <a:pt x="249860" y="96778"/>
                </a:cubicBezTo>
                <a:cubicBezTo>
                  <a:pt x="245899" y="104081"/>
                  <a:pt x="245214" y="111614"/>
                  <a:pt x="247802" y="119375"/>
                </a:cubicBezTo>
                <a:cubicBezTo>
                  <a:pt x="250391" y="127136"/>
                  <a:pt x="255946" y="133600"/>
                  <a:pt x="264467" y="138772"/>
                </a:cubicBezTo>
                <a:lnTo>
                  <a:pt x="373109" y="199945"/>
                </a:lnTo>
                <a:lnTo>
                  <a:pt x="373109" y="257918"/>
                </a:lnTo>
                <a:lnTo>
                  <a:pt x="382242" y="421801"/>
                </a:lnTo>
                <a:lnTo>
                  <a:pt x="244379" y="331876"/>
                </a:lnTo>
                <a:lnTo>
                  <a:pt x="193710" y="303112"/>
                </a:lnTo>
                <a:lnTo>
                  <a:pt x="194619" y="178491"/>
                </a:lnTo>
                <a:cubicBezTo>
                  <a:pt x="194927" y="168753"/>
                  <a:pt x="192338" y="160763"/>
                  <a:pt x="186858" y="154522"/>
                </a:cubicBezTo>
                <a:cubicBezTo>
                  <a:pt x="181383" y="148287"/>
                  <a:pt x="174536" y="145167"/>
                  <a:pt x="166318" y="145167"/>
                </a:cubicBezTo>
                <a:cubicBezTo>
                  <a:pt x="156277" y="145167"/>
                  <a:pt x="148819" y="148362"/>
                  <a:pt x="143949" y="154751"/>
                </a:cubicBezTo>
                <a:cubicBezTo>
                  <a:pt x="139080" y="161140"/>
                  <a:pt x="136646" y="169055"/>
                  <a:pt x="136646" y="178491"/>
                </a:cubicBezTo>
                <a:lnTo>
                  <a:pt x="136188" y="269331"/>
                </a:lnTo>
                <a:lnTo>
                  <a:pt x="49452" y="220033"/>
                </a:lnTo>
                <a:cubicBezTo>
                  <a:pt x="41239" y="215164"/>
                  <a:pt x="32947" y="213638"/>
                  <a:pt x="24574" y="215467"/>
                </a:cubicBezTo>
                <a:cubicBezTo>
                  <a:pt x="16208" y="217290"/>
                  <a:pt x="9738" y="222314"/>
                  <a:pt x="5172" y="230532"/>
                </a:cubicBezTo>
                <a:cubicBezTo>
                  <a:pt x="0" y="239356"/>
                  <a:pt x="-1292" y="247877"/>
                  <a:pt x="1291" y="256095"/>
                </a:cubicBezTo>
                <a:cubicBezTo>
                  <a:pt x="3880" y="264313"/>
                  <a:pt x="9435" y="270702"/>
                  <a:pt x="17956" y="275269"/>
                </a:cubicBezTo>
                <a:lnTo>
                  <a:pt x="103778" y="325024"/>
                </a:lnTo>
                <a:lnTo>
                  <a:pt x="25717" y="370675"/>
                </a:lnTo>
                <a:cubicBezTo>
                  <a:pt x="17499" y="375847"/>
                  <a:pt x="11870" y="382013"/>
                  <a:pt x="8824" y="389163"/>
                </a:cubicBezTo>
                <a:cubicBezTo>
                  <a:pt x="5784" y="396318"/>
                  <a:pt x="6544" y="404302"/>
                  <a:pt x="11110" y="413132"/>
                </a:cubicBezTo>
                <a:cubicBezTo>
                  <a:pt x="15064" y="420436"/>
                  <a:pt x="21225" y="424922"/>
                  <a:pt x="29598" y="426596"/>
                </a:cubicBezTo>
                <a:cubicBezTo>
                  <a:pt x="37965" y="428271"/>
                  <a:pt x="46566" y="426522"/>
                  <a:pt x="55390" y="421350"/>
                </a:cubicBezTo>
                <a:lnTo>
                  <a:pt x="162209" y="358805"/>
                </a:lnTo>
                <a:lnTo>
                  <a:pt x="212427" y="387568"/>
                </a:lnTo>
                <a:lnTo>
                  <a:pt x="359874" y="461520"/>
                </a:lnTo>
                <a:lnTo>
                  <a:pt x="212427" y="535473"/>
                </a:lnTo>
                <a:lnTo>
                  <a:pt x="162209" y="564688"/>
                </a:lnTo>
                <a:lnTo>
                  <a:pt x="54932" y="501234"/>
                </a:lnTo>
                <a:cubicBezTo>
                  <a:pt x="46411" y="496365"/>
                  <a:pt x="38119" y="494765"/>
                  <a:pt x="30055" y="496439"/>
                </a:cubicBezTo>
                <a:cubicBezTo>
                  <a:pt x="21986" y="498114"/>
                  <a:pt x="15979" y="502452"/>
                  <a:pt x="12019" y="509452"/>
                </a:cubicBezTo>
                <a:cubicBezTo>
                  <a:pt x="7149" y="518579"/>
                  <a:pt x="6161" y="526723"/>
                  <a:pt x="9053" y="533873"/>
                </a:cubicBezTo>
                <a:cubicBezTo>
                  <a:pt x="11944" y="541028"/>
                  <a:pt x="17499" y="547034"/>
                  <a:pt x="25717" y="551903"/>
                </a:cubicBezTo>
                <a:lnTo>
                  <a:pt x="104236" y="598012"/>
                </a:lnTo>
                <a:lnTo>
                  <a:pt x="17956" y="647772"/>
                </a:lnTo>
                <a:cubicBezTo>
                  <a:pt x="9435" y="652642"/>
                  <a:pt x="3955" y="659260"/>
                  <a:pt x="1520" y="667626"/>
                </a:cubicBezTo>
                <a:cubicBezTo>
                  <a:pt x="-914" y="675999"/>
                  <a:pt x="303" y="684291"/>
                  <a:pt x="5172" y="692510"/>
                </a:cubicBezTo>
                <a:cubicBezTo>
                  <a:pt x="10041" y="701030"/>
                  <a:pt x="16585" y="706128"/>
                  <a:pt x="24803" y="707803"/>
                </a:cubicBezTo>
                <a:cubicBezTo>
                  <a:pt x="33021" y="709472"/>
                  <a:pt x="41239" y="707877"/>
                  <a:pt x="49452" y="703008"/>
                </a:cubicBezTo>
                <a:lnTo>
                  <a:pt x="136188" y="653704"/>
                </a:lnTo>
                <a:lnTo>
                  <a:pt x="136646" y="744093"/>
                </a:lnTo>
                <a:cubicBezTo>
                  <a:pt x="136646" y="753831"/>
                  <a:pt x="139080" y="761895"/>
                  <a:pt x="143949" y="768285"/>
                </a:cubicBezTo>
                <a:cubicBezTo>
                  <a:pt x="148819" y="774680"/>
                  <a:pt x="156122" y="777875"/>
                  <a:pt x="165861" y="777875"/>
                </a:cubicBezTo>
                <a:cubicBezTo>
                  <a:pt x="174079" y="777875"/>
                  <a:pt x="181000" y="774754"/>
                  <a:pt x="186635" y="768513"/>
                </a:cubicBezTo>
                <a:cubicBezTo>
                  <a:pt x="192264" y="762278"/>
                  <a:pt x="194927" y="754134"/>
                  <a:pt x="194619" y="744093"/>
                </a:cubicBezTo>
                <a:lnTo>
                  <a:pt x="194167" y="619923"/>
                </a:lnTo>
                <a:lnTo>
                  <a:pt x="244379" y="591165"/>
                </a:lnTo>
                <a:lnTo>
                  <a:pt x="382242" y="501691"/>
                </a:lnTo>
                <a:lnTo>
                  <a:pt x="373109" y="665117"/>
                </a:lnTo>
                <a:lnTo>
                  <a:pt x="373109" y="722639"/>
                </a:lnTo>
                <a:lnTo>
                  <a:pt x="264467" y="784264"/>
                </a:lnTo>
                <a:cubicBezTo>
                  <a:pt x="255946" y="789133"/>
                  <a:pt x="250391" y="795522"/>
                  <a:pt x="247802" y="803438"/>
                </a:cubicBezTo>
                <a:cubicBezTo>
                  <a:pt x="245214" y="811347"/>
                  <a:pt x="245899" y="818805"/>
                  <a:pt x="249860" y="825806"/>
                </a:cubicBezTo>
                <a:cubicBezTo>
                  <a:pt x="255032" y="834327"/>
                  <a:pt x="261421" y="839122"/>
                  <a:pt x="269028" y="840185"/>
                </a:cubicBezTo>
                <a:cubicBezTo>
                  <a:pt x="276640" y="841248"/>
                  <a:pt x="284704" y="839499"/>
                  <a:pt x="293225" y="834933"/>
                </a:cubicBezTo>
                <a:lnTo>
                  <a:pt x="373109" y="790196"/>
                </a:lnTo>
                <a:lnTo>
                  <a:pt x="373109" y="889260"/>
                </a:lnTo>
                <a:cubicBezTo>
                  <a:pt x="373109" y="899301"/>
                  <a:pt x="376001" y="907445"/>
                  <a:pt x="381785" y="913680"/>
                </a:cubicBezTo>
                <a:cubicBezTo>
                  <a:pt x="387568" y="919921"/>
                  <a:pt x="395175" y="923041"/>
                  <a:pt x="404611" y="92304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A93656B-1B5C-A5BB-E749-8003ED0D3AA1}"/>
              </a:ext>
            </a:extLst>
          </p:cNvPr>
          <p:cNvSpPr/>
          <p:nvPr/>
        </p:nvSpPr>
        <p:spPr>
          <a:xfrm>
            <a:off x="6216803" y="895699"/>
            <a:ext cx="718730" cy="828776"/>
          </a:xfrm>
          <a:custGeom>
            <a:avLst/>
            <a:gdLst>
              <a:gd name="connsiteX0" fmla="*/ 425910 w 866422"/>
              <a:gd name="connsiteY0" fmla="*/ 411779 h 999081"/>
              <a:gd name="connsiteX1" fmla="*/ 612619 w 866422"/>
              <a:gd name="connsiteY1" fmla="*/ 399457 h 999081"/>
              <a:gd name="connsiteX2" fmla="*/ 750939 w 866422"/>
              <a:gd name="connsiteY2" fmla="*/ 364533 h 999081"/>
              <a:gd name="connsiteX3" fmla="*/ 836990 w 866422"/>
              <a:gd name="connsiteY3" fmla="*/ 311349 h 999081"/>
              <a:gd name="connsiteX4" fmla="*/ 866422 w 866422"/>
              <a:gd name="connsiteY4" fmla="*/ 244702 h 999081"/>
              <a:gd name="connsiteX5" fmla="*/ 826715 w 866422"/>
              <a:gd name="connsiteY5" fmla="*/ 168239 h 999081"/>
              <a:gd name="connsiteX6" fmla="*/ 717158 w 866422"/>
              <a:gd name="connsiteY6" fmla="*/ 118937 h 999081"/>
              <a:gd name="connsiteX7" fmla="*/ 556012 w 866422"/>
              <a:gd name="connsiteY7" fmla="*/ 101818 h 999081"/>
              <a:gd name="connsiteX8" fmla="*/ 372727 w 866422"/>
              <a:gd name="connsiteY8" fmla="*/ 119850 h 999081"/>
              <a:gd name="connsiteX9" fmla="*/ 231440 w 866422"/>
              <a:gd name="connsiteY9" fmla="*/ 166641 h 999081"/>
              <a:gd name="connsiteX10" fmla="*/ 210672 w 866422"/>
              <a:gd name="connsiteY10" fmla="*/ 188553 h 999081"/>
              <a:gd name="connsiteX11" fmla="*/ 212724 w 866422"/>
              <a:gd name="connsiteY11" fmla="*/ 214117 h 999081"/>
              <a:gd name="connsiteX12" fmla="*/ 233955 w 866422"/>
              <a:gd name="connsiteY12" fmla="*/ 230779 h 999081"/>
              <a:gd name="connsiteX13" fmla="*/ 262484 w 866422"/>
              <a:gd name="connsiteY13" fmla="*/ 228725 h 999081"/>
              <a:gd name="connsiteX14" fmla="*/ 388020 w 866422"/>
              <a:gd name="connsiteY14" fmla="*/ 186727 h 999081"/>
              <a:gd name="connsiteX15" fmla="*/ 551903 w 866422"/>
              <a:gd name="connsiteY15" fmla="*/ 168011 h 999081"/>
              <a:gd name="connsiteX16" fmla="*/ 682920 w 866422"/>
              <a:gd name="connsiteY16" fmla="*/ 178738 h 999081"/>
              <a:gd name="connsiteX17" fmla="*/ 766004 w 866422"/>
              <a:gd name="connsiteY17" fmla="*/ 206813 h 999081"/>
              <a:gd name="connsiteX18" fmla="*/ 794762 w 866422"/>
              <a:gd name="connsiteY18" fmla="*/ 244246 h 999081"/>
              <a:gd name="connsiteX19" fmla="*/ 769656 w 866422"/>
              <a:gd name="connsiteY19" fmla="*/ 279168 h 999081"/>
              <a:gd name="connsiteX20" fmla="*/ 696384 w 866422"/>
              <a:gd name="connsiteY20" fmla="*/ 311349 h 999081"/>
              <a:gd name="connsiteX21" fmla="*/ 579295 w 866422"/>
              <a:gd name="connsiteY21" fmla="*/ 334632 h 999081"/>
              <a:gd name="connsiteX22" fmla="*/ 422716 w 866422"/>
              <a:gd name="connsiteY22" fmla="*/ 343307 h 999081"/>
              <a:gd name="connsiteX23" fmla="*/ 161140 w 866422"/>
              <a:gd name="connsiteY23" fmla="*/ 309983 h 999081"/>
              <a:gd name="connsiteX24" fmla="*/ 71209 w 866422"/>
              <a:gd name="connsiteY24" fmla="*/ 211834 h 999081"/>
              <a:gd name="connsiteX25" fmla="*/ 111156 w 866422"/>
              <a:gd name="connsiteY25" fmla="*/ 135599 h 999081"/>
              <a:gd name="connsiteX26" fmla="*/ 250157 w 866422"/>
              <a:gd name="connsiteY26" fmla="*/ 65298 h 999081"/>
              <a:gd name="connsiteX27" fmla="*/ 273668 w 866422"/>
              <a:gd name="connsiteY27" fmla="*/ 47723 h 999081"/>
              <a:gd name="connsiteX28" fmla="*/ 275720 w 866422"/>
              <a:gd name="connsiteY28" fmla="*/ 21475 h 999081"/>
              <a:gd name="connsiteX29" fmla="*/ 258375 w 866422"/>
              <a:gd name="connsiteY29" fmla="*/ 2301 h 999081"/>
              <a:gd name="connsiteX30" fmla="*/ 227331 w 866422"/>
              <a:gd name="connsiteY30" fmla="*/ 3215 h 999081"/>
              <a:gd name="connsiteX31" fmla="*/ 100201 w 866422"/>
              <a:gd name="connsiteY31" fmla="*/ 59135 h 999081"/>
              <a:gd name="connsiteX32" fmla="*/ 24877 w 866422"/>
              <a:gd name="connsiteY32" fmla="*/ 131719 h 999081"/>
              <a:gd name="connsiteX33" fmla="*/ 0 w 866422"/>
              <a:gd name="connsiteY33" fmla="*/ 213660 h 999081"/>
              <a:gd name="connsiteX34" fmla="*/ 108185 w 866422"/>
              <a:gd name="connsiteY34" fmla="*/ 361338 h 999081"/>
              <a:gd name="connsiteX35" fmla="*/ 425910 w 866422"/>
              <a:gd name="connsiteY35" fmla="*/ 411779 h 999081"/>
              <a:gd name="connsiteX36" fmla="*/ 398067 w 866422"/>
              <a:gd name="connsiteY36" fmla="*/ 996555 h 999081"/>
              <a:gd name="connsiteX37" fmla="*/ 443712 w 866422"/>
              <a:gd name="connsiteY37" fmla="*/ 999064 h 999081"/>
              <a:gd name="connsiteX38" fmla="*/ 490278 w 866422"/>
              <a:gd name="connsiteY38" fmla="*/ 996098 h 999081"/>
              <a:gd name="connsiteX39" fmla="*/ 513104 w 866422"/>
              <a:gd name="connsiteY39" fmla="*/ 985142 h 999081"/>
              <a:gd name="connsiteX40" fmla="*/ 519493 w 866422"/>
              <a:gd name="connsiteY40" fmla="*/ 963231 h 999081"/>
              <a:gd name="connsiteX41" fmla="*/ 509223 w 866422"/>
              <a:gd name="connsiteY41" fmla="*/ 944971 h 999081"/>
              <a:gd name="connsiteX42" fmla="*/ 483432 w 866422"/>
              <a:gd name="connsiteY42" fmla="*/ 939948 h 999081"/>
              <a:gd name="connsiteX43" fmla="*/ 403085 w 866422"/>
              <a:gd name="connsiteY43" fmla="*/ 940405 h 999081"/>
              <a:gd name="connsiteX44" fmla="*/ 378436 w 866422"/>
              <a:gd name="connsiteY44" fmla="*/ 945428 h 999081"/>
              <a:gd name="connsiteX45" fmla="*/ 367480 w 866422"/>
              <a:gd name="connsiteY45" fmla="*/ 963231 h 999081"/>
              <a:gd name="connsiteX46" fmla="*/ 373641 w 866422"/>
              <a:gd name="connsiteY46" fmla="*/ 984685 h 999081"/>
              <a:gd name="connsiteX47" fmla="*/ 398067 w 866422"/>
              <a:gd name="connsiteY47" fmla="*/ 996555 h 999081"/>
              <a:gd name="connsiteX48" fmla="*/ 429105 w 866422"/>
              <a:gd name="connsiteY48" fmla="*/ 851388 h 999081"/>
              <a:gd name="connsiteX49" fmla="*/ 516527 w 866422"/>
              <a:gd name="connsiteY49" fmla="*/ 856869 h 999081"/>
              <a:gd name="connsiteX50" fmla="*/ 608739 w 866422"/>
              <a:gd name="connsiteY50" fmla="*/ 852302 h 999081"/>
              <a:gd name="connsiteX51" fmla="*/ 697984 w 866422"/>
              <a:gd name="connsiteY51" fmla="*/ 835409 h 999081"/>
              <a:gd name="connsiteX52" fmla="*/ 719210 w 866422"/>
              <a:gd name="connsiteY52" fmla="*/ 819435 h 999081"/>
              <a:gd name="connsiteX53" fmla="*/ 721267 w 866422"/>
              <a:gd name="connsiteY53" fmla="*/ 795695 h 999081"/>
              <a:gd name="connsiteX54" fmla="*/ 705745 w 866422"/>
              <a:gd name="connsiteY54" fmla="*/ 778350 h 999081"/>
              <a:gd name="connsiteX55" fmla="*/ 677896 w 866422"/>
              <a:gd name="connsiteY55" fmla="*/ 777893 h 999081"/>
              <a:gd name="connsiteX56" fmla="*/ 560579 w 866422"/>
              <a:gd name="connsiteY56" fmla="*/ 796838 h 999081"/>
              <a:gd name="connsiteX57" fmla="*/ 439146 w 866422"/>
              <a:gd name="connsiteY57" fmla="*/ 793415 h 999081"/>
              <a:gd name="connsiteX58" fmla="*/ 411989 w 866422"/>
              <a:gd name="connsiteY58" fmla="*/ 798433 h 999081"/>
              <a:gd name="connsiteX59" fmla="*/ 399890 w 866422"/>
              <a:gd name="connsiteY59" fmla="*/ 818064 h 999081"/>
              <a:gd name="connsiteX60" fmla="*/ 405371 w 866422"/>
              <a:gd name="connsiteY60" fmla="*/ 840204 h 999081"/>
              <a:gd name="connsiteX61" fmla="*/ 429105 w 866422"/>
              <a:gd name="connsiteY61" fmla="*/ 851388 h 999081"/>
              <a:gd name="connsiteX62" fmla="*/ 470647 w 866422"/>
              <a:gd name="connsiteY62" fmla="*/ 711245 h 999081"/>
              <a:gd name="connsiteX63" fmla="*/ 644115 w 866422"/>
              <a:gd name="connsiteY63" fmla="*/ 697323 h 999081"/>
              <a:gd name="connsiteX64" fmla="*/ 805260 w 866422"/>
              <a:gd name="connsiteY64" fmla="*/ 658290 h 999081"/>
              <a:gd name="connsiteX65" fmla="*/ 827629 w 866422"/>
              <a:gd name="connsiteY65" fmla="*/ 639573 h 999081"/>
              <a:gd name="connsiteX66" fmla="*/ 827172 w 866422"/>
              <a:gd name="connsiteY66" fmla="*/ 616290 h 999081"/>
              <a:gd name="connsiteX67" fmla="*/ 810741 w 866422"/>
              <a:gd name="connsiteY67" fmla="*/ 600997 h 999081"/>
              <a:gd name="connsiteX68" fmla="*/ 781069 w 866422"/>
              <a:gd name="connsiteY68" fmla="*/ 603054 h 999081"/>
              <a:gd name="connsiteX69" fmla="*/ 628598 w 866422"/>
              <a:gd name="connsiteY69" fmla="*/ 639802 h 999081"/>
              <a:gd name="connsiteX70" fmla="*/ 470647 w 866422"/>
              <a:gd name="connsiteY70" fmla="*/ 651900 h 999081"/>
              <a:gd name="connsiteX71" fmla="*/ 401719 w 866422"/>
              <a:gd name="connsiteY71" fmla="*/ 649614 h 999081"/>
              <a:gd name="connsiteX72" fmla="*/ 339174 w 866422"/>
              <a:gd name="connsiteY72" fmla="*/ 643225 h 999081"/>
              <a:gd name="connsiteX73" fmla="*/ 312473 w 866422"/>
              <a:gd name="connsiteY73" fmla="*/ 647105 h 999081"/>
              <a:gd name="connsiteX74" fmla="*/ 300374 w 866422"/>
              <a:gd name="connsiteY74" fmla="*/ 665593 h 999081"/>
              <a:gd name="connsiteX75" fmla="*/ 304941 w 866422"/>
              <a:gd name="connsiteY75" fmla="*/ 688190 h 999081"/>
              <a:gd name="connsiteX76" fmla="*/ 329590 w 866422"/>
              <a:gd name="connsiteY76" fmla="*/ 701655 h 999081"/>
              <a:gd name="connsiteX77" fmla="*/ 392129 w 866422"/>
              <a:gd name="connsiteY77" fmla="*/ 708736 h 999081"/>
              <a:gd name="connsiteX78" fmla="*/ 470647 w 866422"/>
              <a:gd name="connsiteY78" fmla="*/ 711245 h 999081"/>
              <a:gd name="connsiteX79" fmla="*/ 439603 w 866422"/>
              <a:gd name="connsiteY79" fmla="*/ 562426 h 999081"/>
              <a:gd name="connsiteX80" fmla="*/ 642063 w 866422"/>
              <a:gd name="connsiteY80" fmla="*/ 545990 h 999081"/>
              <a:gd name="connsiteX81" fmla="*/ 807089 w 866422"/>
              <a:gd name="connsiteY81" fmla="*/ 500796 h 999081"/>
              <a:gd name="connsiteX82" fmla="*/ 825578 w 866422"/>
              <a:gd name="connsiteY82" fmla="*/ 483451 h 999081"/>
              <a:gd name="connsiteX83" fmla="*/ 824434 w 866422"/>
              <a:gd name="connsiteY83" fmla="*/ 459710 h 999081"/>
              <a:gd name="connsiteX84" fmla="*/ 806632 w 866422"/>
              <a:gd name="connsiteY84" fmla="*/ 445332 h 999081"/>
              <a:gd name="connsiteX85" fmla="*/ 779240 w 866422"/>
              <a:gd name="connsiteY85" fmla="*/ 448755 h 999081"/>
              <a:gd name="connsiteX86" fmla="*/ 627455 w 866422"/>
              <a:gd name="connsiteY86" fmla="*/ 488017 h 999081"/>
              <a:gd name="connsiteX87" fmla="*/ 439603 w 866422"/>
              <a:gd name="connsiteY87" fmla="*/ 503082 h 999081"/>
              <a:gd name="connsiteX88" fmla="*/ 338717 w 866422"/>
              <a:gd name="connsiteY88" fmla="*/ 498973 h 999081"/>
              <a:gd name="connsiteX89" fmla="*/ 236235 w 866422"/>
              <a:gd name="connsiteY89" fmla="*/ 486417 h 999081"/>
              <a:gd name="connsiteX90" fmla="*/ 141966 w 866422"/>
              <a:gd name="connsiteY90" fmla="*/ 465191 h 999081"/>
              <a:gd name="connsiteX91" fmla="*/ 114809 w 866422"/>
              <a:gd name="connsiteY91" fmla="*/ 465191 h 999081"/>
              <a:gd name="connsiteX92" fmla="*/ 99515 w 866422"/>
              <a:gd name="connsiteY92" fmla="*/ 482993 h 999081"/>
              <a:gd name="connsiteX93" fmla="*/ 102024 w 866422"/>
              <a:gd name="connsiteY93" fmla="*/ 506734 h 999081"/>
              <a:gd name="connsiteX94" fmla="*/ 124164 w 866422"/>
              <a:gd name="connsiteY94" fmla="*/ 522255 h 999081"/>
              <a:gd name="connsiteX95" fmla="*/ 224822 w 866422"/>
              <a:gd name="connsiteY95" fmla="*/ 544395 h 999081"/>
              <a:gd name="connsiteX96" fmla="*/ 333470 w 866422"/>
              <a:gd name="connsiteY96" fmla="*/ 557860 h 999081"/>
              <a:gd name="connsiteX97" fmla="*/ 439603 w 866422"/>
              <a:gd name="connsiteY97" fmla="*/ 562426 h 99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6422" h="999081">
                <a:moveTo>
                  <a:pt x="425910" y="411779"/>
                </a:moveTo>
                <a:cubicBezTo>
                  <a:pt x="495907" y="411779"/>
                  <a:pt x="558144" y="407670"/>
                  <a:pt x="612619" y="399457"/>
                </a:cubicBezTo>
                <a:cubicBezTo>
                  <a:pt x="667095" y="391239"/>
                  <a:pt x="713198" y="379598"/>
                  <a:pt x="750939" y="364533"/>
                </a:cubicBezTo>
                <a:cubicBezTo>
                  <a:pt x="788676" y="349468"/>
                  <a:pt x="817359" y="331740"/>
                  <a:pt x="836990" y="311349"/>
                </a:cubicBezTo>
                <a:cubicBezTo>
                  <a:pt x="856593" y="290958"/>
                  <a:pt x="866422" y="268744"/>
                  <a:pt x="866422" y="244702"/>
                </a:cubicBezTo>
                <a:cubicBezTo>
                  <a:pt x="866422" y="215182"/>
                  <a:pt x="853221" y="189694"/>
                  <a:pt x="826715" y="168239"/>
                </a:cubicBezTo>
                <a:cubicBezTo>
                  <a:pt x="800237" y="146783"/>
                  <a:pt x="763718" y="130349"/>
                  <a:pt x="717158" y="118937"/>
                </a:cubicBezTo>
                <a:cubicBezTo>
                  <a:pt x="670592" y="107524"/>
                  <a:pt x="616877" y="101818"/>
                  <a:pt x="556012" y="101818"/>
                </a:cubicBezTo>
                <a:cubicBezTo>
                  <a:pt x="487535" y="101818"/>
                  <a:pt x="426442" y="107829"/>
                  <a:pt x="372727" y="119850"/>
                </a:cubicBezTo>
                <a:cubicBezTo>
                  <a:pt x="319011" y="131871"/>
                  <a:pt x="271919" y="147468"/>
                  <a:pt x="231440" y="166641"/>
                </a:cubicBezTo>
                <a:cubicBezTo>
                  <a:pt x="220484" y="171814"/>
                  <a:pt x="213564" y="179119"/>
                  <a:pt x="210672" y="188553"/>
                </a:cubicBezTo>
                <a:cubicBezTo>
                  <a:pt x="207780" y="197987"/>
                  <a:pt x="208466" y="206509"/>
                  <a:pt x="212724" y="214117"/>
                </a:cubicBezTo>
                <a:cubicBezTo>
                  <a:pt x="216987" y="222943"/>
                  <a:pt x="224062" y="228496"/>
                  <a:pt x="233955" y="230779"/>
                </a:cubicBezTo>
                <a:cubicBezTo>
                  <a:pt x="243842" y="233062"/>
                  <a:pt x="253352" y="232377"/>
                  <a:pt x="262484" y="228725"/>
                </a:cubicBezTo>
                <a:cubicBezTo>
                  <a:pt x="299003" y="213204"/>
                  <a:pt x="340848" y="199205"/>
                  <a:pt x="388020" y="186727"/>
                </a:cubicBezTo>
                <a:cubicBezTo>
                  <a:pt x="435191" y="174249"/>
                  <a:pt x="489821" y="168011"/>
                  <a:pt x="551903" y="168011"/>
                </a:cubicBezTo>
                <a:cubicBezTo>
                  <a:pt x="603030" y="168011"/>
                  <a:pt x="646704" y="171586"/>
                  <a:pt x="682920" y="178738"/>
                </a:cubicBezTo>
                <a:cubicBezTo>
                  <a:pt x="719136" y="185890"/>
                  <a:pt x="746830" y="195248"/>
                  <a:pt x="766004" y="206813"/>
                </a:cubicBezTo>
                <a:cubicBezTo>
                  <a:pt x="785172" y="218377"/>
                  <a:pt x="794762" y="230855"/>
                  <a:pt x="794762" y="244246"/>
                </a:cubicBezTo>
                <a:cubicBezTo>
                  <a:pt x="794762" y="255810"/>
                  <a:pt x="786389" y="267451"/>
                  <a:pt x="769656" y="279168"/>
                </a:cubicBezTo>
                <a:cubicBezTo>
                  <a:pt x="752917" y="290884"/>
                  <a:pt x="728491" y="301611"/>
                  <a:pt x="696384" y="311349"/>
                </a:cubicBezTo>
                <a:cubicBezTo>
                  <a:pt x="664277" y="321087"/>
                  <a:pt x="625249" y="328848"/>
                  <a:pt x="579295" y="334632"/>
                </a:cubicBezTo>
                <a:cubicBezTo>
                  <a:pt x="533341" y="340416"/>
                  <a:pt x="481146" y="343307"/>
                  <a:pt x="422716" y="343307"/>
                </a:cubicBezTo>
                <a:cubicBezTo>
                  <a:pt x="308284" y="343307"/>
                  <a:pt x="221096" y="332197"/>
                  <a:pt x="161140" y="309983"/>
                </a:cubicBezTo>
                <a:cubicBezTo>
                  <a:pt x="101190" y="287763"/>
                  <a:pt x="71209" y="255049"/>
                  <a:pt x="71209" y="211834"/>
                </a:cubicBezTo>
                <a:cubicBezTo>
                  <a:pt x="71209" y="186575"/>
                  <a:pt x="84525" y="161163"/>
                  <a:pt x="111156" y="135599"/>
                </a:cubicBezTo>
                <a:cubicBezTo>
                  <a:pt x="137783" y="110035"/>
                  <a:pt x="184120" y="86602"/>
                  <a:pt x="250157" y="65298"/>
                </a:cubicBezTo>
                <a:cubicBezTo>
                  <a:pt x="261421" y="61646"/>
                  <a:pt x="269256" y="55788"/>
                  <a:pt x="273668" y="47723"/>
                </a:cubicBezTo>
                <a:cubicBezTo>
                  <a:pt x="278080" y="39658"/>
                  <a:pt x="278766" y="30909"/>
                  <a:pt x="275720" y="21475"/>
                </a:cubicBezTo>
                <a:cubicBezTo>
                  <a:pt x="272377" y="12040"/>
                  <a:pt x="266593" y="5649"/>
                  <a:pt x="258375" y="2301"/>
                </a:cubicBezTo>
                <a:cubicBezTo>
                  <a:pt x="250157" y="-1046"/>
                  <a:pt x="239813" y="-742"/>
                  <a:pt x="227331" y="3215"/>
                </a:cubicBezTo>
                <a:cubicBezTo>
                  <a:pt x="176205" y="18431"/>
                  <a:pt x="133828" y="37071"/>
                  <a:pt x="100201" y="59135"/>
                </a:cubicBezTo>
                <a:cubicBezTo>
                  <a:pt x="66568" y="81200"/>
                  <a:pt x="41462" y="105394"/>
                  <a:pt x="24877" y="131719"/>
                </a:cubicBezTo>
                <a:cubicBezTo>
                  <a:pt x="8292" y="158044"/>
                  <a:pt x="0" y="185357"/>
                  <a:pt x="0" y="213660"/>
                </a:cubicBezTo>
                <a:cubicBezTo>
                  <a:pt x="0" y="278483"/>
                  <a:pt x="36062" y="327711"/>
                  <a:pt x="108185" y="361338"/>
                </a:cubicBezTo>
                <a:cubicBezTo>
                  <a:pt x="180314" y="394965"/>
                  <a:pt x="286224" y="411779"/>
                  <a:pt x="425910" y="411779"/>
                </a:cubicBezTo>
                <a:close/>
                <a:moveTo>
                  <a:pt x="398067" y="996555"/>
                </a:moveTo>
                <a:cubicBezTo>
                  <a:pt x="412366" y="998384"/>
                  <a:pt x="427585" y="999218"/>
                  <a:pt x="443712" y="999064"/>
                </a:cubicBezTo>
                <a:cubicBezTo>
                  <a:pt x="459846" y="998915"/>
                  <a:pt x="475362" y="997926"/>
                  <a:pt x="490278" y="996098"/>
                </a:cubicBezTo>
                <a:cubicBezTo>
                  <a:pt x="500622" y="994880"/>
                  <a:pt x="508235" y="991228"/>
                  <a:pt x="513104" y="985142"/>
                </a:cubicBezTo>
                <a:cubicBezTo>
                  <a:pt x="517973" y="979055"/>
                  <a:pt x="520099" y="971752"/>
                  <a:pt x="519493" y="963231"/>
                </a:cubicBezTo>
                <a:cubicBezTo>
                  <a:pt x="518579" y="955624"/>
                  <a:pt x="515156" y="949537"/>
                  <a:pt x="509223" y="944971"/>
                </a:cubicBezTo>
                <a:cubicBezTo>
                  <a:pt x="503286" y="940405"/>
                  <a:pt x="494690" y="938730"/>
                  <a:pt x="483432" y="939948"/>
                </a:cubicBezTo>
                <a:cubicBezTo>
                  <a:pt x="456645" y="943600"/>
                  <a:pt x="429865" y="943754"/>
                  <a:pt x="403085" y="940405"/>
                </a:cubicBezTo>
                <a:cubicBezTo>
                  <a:pt x="392741" y="939188"/>
                  <a:pt x="384522" y="940862"/>
                  <a:pt x="378436" y="945428"/>
                </a:cubicBezTo>
                <a:cubicBezTo>
                  <a:pt x="372349" y="949995"/>
                  <a:pt x="368697" y="955927"/>
                  <a:pt x="367480" y="963231"/>
                </a:cubicBezTo>
                <a:cubicBezTo>
                  <a:pt x="366566" y="971146"/>
                  <a:pt x="368618" y="978295"/>
                  <a:pt x="373641" y="984685"/>
                </a:cubicBezTo>
                <a:cubicBezTo>
                  <a:pt x="378664" y="991080"/>
                  <a:pt x="386803" y="995035"/>
                  <a:pt x="398067" y="996555"/>
                </a:cubicBezTo>
                <a:close/>
                <a:moveTo>
                  <a:pt x="429105" y="851388"/>
                </a:moveTo>
                <a:cubicBezTo>
                  <a:pt x="456800" y="854737"/>
                  <a:pt x="485941" y="856560"/>
                  <a:pt x="516527" y="856869"/>
                </a:cubicBezTo>
                <a:cubicBezTo>
                  <a:pt x="547108" y="857172"/>
                  <a:pt x="577849" y="855651"/>
                  <a:pt x="608739" y="852302"/>
                </a:cubicBezTo>
                <a:cubicBezTo>
                  <a:pt x="639628" y="848953"/>
                  <a:pt x="669375" y="843324"/>
                  <a:pt x="697984" y="835409"/>
                </a:cubicBezTo>
                <a:cubicBezTo>
                  <a:pt x="708328" y="832671"/>
                  <a:pt x="715409" y="827345"/>
                  <a:pt x="719210" y="819435"/>
                </a:cubicBezTo>
                <a:cubicBezTo>
                  <a:pt x="723016" y="811520"/>
                  <a:pt x="723702" y="803611"/>
                  <a:pt x="721267" y="795695"/>
                </a:cubicBezTo>
                <a:cubicBezTo>
                  <a:pt x="718524" y="787174"/>
                  <a:pt x="713352" y="781391"/>
                  <a:pt x="705745" y="778350"/>
                </a:cubicBezTo>
                <a:cubicBezTo>
                  <a:pt x="698139" y="775304"/>
                  <a:pt x="688852" y="775156"/>
                  <a:pt x="677896" y="777893"/>
                </a:cubicBezTo>
                <a:cubicBezTo>
                  <a:pt x="640771" y="787631"/>
                  <a:pt x="601664" y="793947"/>
                  <a:pt x="560579" y="796838"/>
                </a:cubicBezTo>
                <a:cubicBezTo>
                  <a:pt x="519493" y="799730"/>
                  <a:pt x="479014" y="798587"/>
                  <a:pt x="439146" y="793415"/>
                </a:cubicBezTo>
                <a:cubicBezTo>
                  <a:pt x="428190" y="792198"/>
                  <a:pt x="419138" y="793872"/>
                  <a:pt x="411989" y="798433"/>
                </a:cubicBezTo>
                <a:cubicBezTo>
                  <a:pt x="404833" y="802999"/>
                  <a:pt x="400804" y="809543"/>
                  <a:pt x="399890" y="818064"/>
                </a:cubicBezTo>
                <a:cubicBezTo>
                  <a:pt x="398975" y="826585"/>
                  <a:pt x="400804" y="833969"/>
                  <a:pt x="405371" y="840204"/>
                </a:cubicBezTo>
                <a:cubicBezTo>
                  <a:pt x="409931" y="846445"/>
                  <a:pt x="417846" y="850171"/>
                  <a:pt x="429105" y="851388"/>
                </a:cubicBezTo>
                <a:close/>
                <a:moveTo>
                  <a:pt x="470647" y="711245"/>
                </a:moveTo>
                <a:cubicBezTo>
                  <a:pt x="530295" y="710633"/>
                  <a:pt x="588119" y="705993"/>
                  <a:pt x="644115" y="697323"/>
                </a:cubicBezTo>
                <a:cubicBezTo>
                  <a:pt x="700116" y="688648"/>
                  <a:pt x="753831" y="675635"/>
                  <a:pt x="805260" y="658290"/>
                </a:cubicBezTo>
                <a:cubicBezTo>
                  <a:pt x="817433" y="654032"/>
                  <a:pt x="824891" y="647791"/>
                  <a:pt x="827629" y="639573"/>
                </a:cubicBezTo>
                <a:cubicBezTo>
                  <a:pt x="830366" y="631355"/>
                  <a:pt x="830218" y="623594"/>
                  <a:pt x="827172" y="616290"/>
                </a:cubicBezTo>
                <a:cubicBezTo>
                  <a:pt x="824131" y="608381"/>
                  <a:pt x="818651" y="603283"/>
                  <a:pt x="810741" y="600997"/>
                </a:cubicBezTo>
                <a:cubicBezTo>
                  <a:pt x="802826" y="598716"/>
                  <a:pt x="792933" y="599402"/>
                  <a:pt x="781069" y="603054"/>
                </a:cubicBezTo>
                <a:cubicBezTo>
                  <a:pt x="730548" y="619485"/>
                  <a:pt x="679725" y="631738"/>
                  <a:pt x="628598" y="639802"/>
                </a:cubicBezTo>
                <a:cubicBezTo>
                  <a:pt x="577467" y="647865"/>
                  <a:pt x="524820" y="651900"/>
                  <a:pt x="470647" y="651900"/>
                </a:cubicBezTo>
                <a:cubicBezTo>
                  <a:pt x="447519" y="651900"/>
                  <a:pt x="424539" y="651140"/>
                  <a:pt x="401719" y="649614"/>
                </a:cubicBezTo>
                <a:cubicBezTo>
                  <a:pt x="378893" y="648094"/>
                  <a:pt x="358045" y="645962"/>
                  <a:pt x="339174" y="643225"/>
                </a:cubicBezTo>
                <a:cubicBezTo>
                  <a:pt x="327915" y="641705"/>
                  <a:pt x="319011" y="642996"/>
                  <a:pt x="312473" y="647105"/>
                </a:cubicBezTo>
                <a:cubicBezTo>
                  <a:pt x="305930" y="651214"/>
                  <a:pt x="301895" y="657375"/>
                  <a:pt x="300374" y="665593"/>
                </a:cubicBezTo>
                <a:cubicBezTo>
                  <a:pt x="298854" y="673812"/>
                  <a:pt x="300374" y="681344"/>
                  <a:pt x="304941" y="688190"/>
                </a:cubicBezTo>
                <a:cubicBezTo>
                  <a:pt x="309502" y="695037"/>
                  <a:pt x="317720" y="699529"/>
                  <a:pt x="329590" y="701655"/>
                </a:cubicBezTo>
                <a:cubicBezTo>
                  <a:pt x="347243" y="704701"/>
                  <a:pt x="368086" y="707061"/>
                  <a:pt x="392129" y="708736"/>
                </a:cubicBezTo>
                <a:cubicBezTo>
                  <a:pt x="416172" y="710405"/>
                  <a:pt x="442347" y="711245"/>
                  <a:pt x="470647" y="711245"/>
                </a:cubicBezTo>
                <a:close/>
                <a:moveTo>
                  <a:pt x="439603" y="562426"/>
                </a:moveTo>
                <a:cubicBezTo>
                  <a:pt x="511121" y="562426"/>
                  <a:pt x="578609" y="556946"/>
                  <a:pt x="642063" y="545990"/>
                </a:cubicBezTo>
                <a:cubicBezTo>
                  <a:pt x="705517" y="535034"/>
                  <a:pt x="760523" y="519969"/>
                  <a:pt x="807089" y="500796"/>
                </a:cubicBezTo>
                <a:cubicBezTo>
                  <a:pt x="815913" y="497144"/>
                  <a:pt x="822074" y="491366"/>
                  <a:pt x="825578" y="483451"/>
                </a:cubicBezTo>
                <a:cubicBezTo>
                  <a:pt x="829075" y="475541"/>
                  <a:pt x="828692" y="467626"/>
                  <a:pt x="824434" y="459710"/>
                </a:cubicBezTo>
                <a:cubicBezTo>
                  <a:pt x="820480" y="451801"/>
                  <a:pt x="814542" y="447006"/>
                  <a:pt x="806632" y="445332"/>
                </a:cubicBezTo>
                <a:cubicBezTo>
                  <a:pt x="798717" y="443657"/>
                  <a:pt x="789590" y="444800"/>
                  <a:pt x="779240" y="448755"/>
                </a:cubicBezTo>
                <a:cubicBezTo>
                  <a:pt x="736938" y="464888"/>
                  <a:pt x="686343" y="477976"/>
                  <a:pt x="627455" y="488017"/>
                </a:cubicBezTo>
                <a:cubicBezTo>
                  <a:pt x="568568" y="498058"/>
                  <a:pt x="505949" y="503082"/>
                  <a:pt x="439603" y="503082"/>
                </a:cubicBezTo>
                <a:cubicBezTo>
                  <a:pt x="407039" y="503082"/>
                  <a:pt x="373412" y="501710"/>
                  <a:pt x="338717" y="498973"/>
                </a:cubicBezTo>
                <a:cubicBezTo>
                  <a:pt x="304027" y="496235"/>
                  <a:pt x="269862" y="492046"/>
                  <a:pt x="236235" y="486417"/>
                </a:cubicBezTo>
                <a:cubicBezTo>
                  <a:pt x="202608" y="480787"/>
                  <a:pt x="171187" y="473712"/>
                  <a:pt x="141966" y="465191"/>
                </a:cubicBezTo>
                <a:cubicBezTo>
                  <a:pt x="131622" y="462145"/>
                  <a:pt x="122569" y="462145"/>
                  <a:pt x="114809" y="465191"/>
                </a:cubicBezTo>
                <a:cubicBezTo>
                  <a:pt x="107047" y="468232"/>
                  <a:pt x="101950" y="474169"/>
                  <a:pt x="99515" y="482993"/>
                </a:cubicBezTo>
                <a:cubicBezTo>
                  <a:pt x="97081" y="491514"/>
                  <a:pt x="97915" y="499430"/>
                  <a:pt x="102024" y="506734"/>
                </a:cubicBezTo>
                <a:cubicBezTo>
                  <a:pt x="106133" y="514037"/>
                  <a:pt x="113511" y="519209"/>
                  <a:pt x="124164" y="522255"/>
                </a:cubicBezTo>
                <a:cubicBezTo>
                  <a:pt x="155511" y="531079"/>
                  <a:pt x="189063" y="538458"/>
                  <a:pt x="224822" y="544395"/>
                </a:cubicBezTo>
                <a:cubicBezTo>
                  <a:pt x="260581" y="550328"/>
                  <a:pt x="296797" y="554819"/>
                  <a:pt x="333470" y="557860"/>
                </a:cubicBezTo>
                <a:cubicBezTo>
                  <a:pt x="370143" y="560906"/>
                  <a:pt x="405519" y="562426"/>
                  <a:pt x="439603" y="56242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5A10790-D76A-ABC7-0B0E-F9672E102E67}"/>
              </a:ext>
            </a:extLst>
          </p:cNvPr>
          <p:cNvSpPr/>
          <p:nvPr/>
        </p:nvSpPr>
        <p:spPr>
          <a:xfrm>
            <a:off x="6253715" y="2037615"/>
            <a:ext cx="770230" cy="975488"/>
          </a:xfrm>
          <a:custGeom>
            <a:avLst/>
            <a:gdLst>
              <a:gd name="connsiteX0" fmla="*/ 239207 w 928504"/>
              <a:gd name="connsiteY0" fmla="*/ 1175941 h 1175941"/>
              <a:gd name="connsiteX1" fmla="*/ 331647 w 928504"/>
              <a:gd name="connsiteY1" fmla="*/ 1157453 h 1175941"/>
              <a:gd name="connsiteX2" fmla="*/ 407422 w 928504"/>
              <a:gd name="connsiteY2" fmla="*/ 1106098 h 1175941"/>
              <a:gd name="connsiteX3" fmla="*/ 458560 w 928504"/>
              <a:gd name="connsiteY3" fmla="*/ 1030089 h 1175941"/>
              <a:gd name="connsiteX4" fmla="*/ 477019 w 928504"/>
              <a:gd name="connsiteY4" fmla="*/ 937649 h 1175941"/>
              <a:gd name="connsiteX5" fmla="*/ 456045 w 928504"/>
              <a:gd name="connsiteY5" fmla="*/ 840414 h 1175941"/>
              <a:gd name="connsiteX6" fmla="*/ 393958 w 928504"/>
              <a:gd name="connsiteY6" fmla="*/ 758244 h 1175941"/>
              <a:gd name="connsiteX7" fmla="*/ 384368 w 928504"/>
              <a:gd name="connsiteY7" fmla="*/ 745922 h 1175941"/>
              <a:gd name="connsiteX8" fmla="*/ 382088 w 928504"/>
              <a:gd name="connsiteY8" fmla="*/ 730400 h 1175941"/>
              <a:gd name="connsiteX9" fmla="*/ 382545 w 928504"/>
              <a:gd name="connsiteY9" fmla="*/ 320463 h 1175941"/>
              <a:gd name="connsiteX10" fmla="*/ 364514 w 928504"/>
              <a:gd name="connsiteY10" fmla="*/ 237155 h 1175941"/>
              <a:gd name="connsiteX11" fmla="*/ 314296 w 928504"/>
              <a:gd name="connsiteY11" fmla="*/ 181457 h 1175941"/>
              <a:gd name="connsiteX12" fmla="*/ 239207 w 928504"/>
              <a:gd name="connsiteY12" fmla="*/ 161603 h 1175941"/>
              <a:gd name="connsiteX13" fmla="*/ 163426 w 928504"/>
              <a:gd name="connsiteY13" fmla="*/ 181457 h 1175941"/>
              <a:gd name="connsiteX14" fmla="*/ 112757 w 928504"/>
              <a:gd name="connsiteY14" fmla="*/ 237155 h 1175941"/>
              <a:gd name="connsiteX15" fmla="*/ 94492 w 928504"/>
              <a:gd name="connsiteY15" fmla="*/ 320463 h 1175941"/>
              <a:gd name="connsiteX16" fmla="*/ 95406 w 928504"/>
              <a:gd name="connsiteY16" fmla="*/ 730400 h 1175941"/>
              <a:gd name="connsiteX17" fmla="*/ 92897 w 928504"/>
              <a:gd name="connsiteY17" fmla="*/ 745922 h 1175941"/>
              <a:gd name="connsiteX18" fmla="*/ 83079 w 928504"/>
              <a:gd name="connsiteY18" fmla="*/ 758244 h 1175941"/>
              <a:gd name="connsiteX19" fmla="*/ 21225 w 928504"/>
              <a:gd name="connsiteY19" fmla="*/ 840414 h 1175941"/>
              <a:gd name="connsiteX20" fmla="*/ 0 w 928504"/>
              <a:gd name="connsiteY20" fmla="*/ 937649 h 1175941"/>
              <a:gd name="connsiteX21" fmla="*/ 18488 w 928504"/>
              <a:gd name="connsiteY21" fmla="*/ 1030089 h 1175941"/>
              <a:gd name="connsiteX22" fmla="*/ 69843 w 928504"/>
              <a:gd name="connsiteY22" fmla="*/ 1106098 h 1175941"/>
              <a:gd name="connsiteX23" fmla="*/ 146081 w 928504"/>
              <a:gd name="connsiteY23" fmla="*/ 1157453 h 1175941"/>
              <a:gd name="connsiteX24" fmla="*/ 239207 w 928504"/>
              <a:gd name="connsiteY24" fmla="*/ 1175941 h 1175941"/>
              <a:gd name="connsiteX25" fmla="*/ 239207 w 928504"/>
              <a:gd name="connsiteY25" fmla="*/ 1109750 h 1175941"/>
              <a:gd name="connsiteX26" fmla="*/ 152242 w 928504"/>
              <a:gd name="connsiteY26" fmla="*/ 1086467 h 1175941"/>
              <a:gd name="connsiteX27" fmla="*/ 90160 w 928504"/>
              <a:gd name="connsiteY27" fmla="*/ 1023928 h 1175941"/>
              <a:gd name="connsiteX28" fmla="*/ 67105 w 928504"/>
              <a:gd name="connsiteY28" fmla="*/ 937649 h 1175941"/>
              <a:gd name="connsiteX29" fmla="*/ 86731 w 928504"/>
              <a:gd name="connsiteY29" fmla="*/ 857765 h 1175941"/>
              <a:gd name="connsiteX30" fmla="*/ 142429 w 928504"/>
              <a:gd name="connsiteY30" fmla="*/ 796591 h 1175941"/>
              <a:gd name="connsiteX31" fmla="*/ 157488 w 928504"/>
              <a:gd name="connsiteY31" fmla="*/ 781526 h 1175941"/>
              <a:gd name="connsiteX32" fmla="*/ 162054 w 928504"/>
              <a:gd name="connsiteY32" fmla="*/ 759615 h 1175941"/>
              <a:gd name="connsiteX33" fmla="*/ 162054 w 928504"/>
              <a:gd name="connsiteY33" fmla="*/ 323200 h 1175941"/>
              <a:gd name="connsiteX34" fmla="*/ 183286 w 928504"/>
              <a:gd name="connsiteY34" fmla="*/ 254272 h 1175941"/>
              <a:gd name="connsiteX35" fmla="*/ 239207 w 928504"/>
              <a:gd name="connsiteY35" fmla="*/ 228709 h 1175941"/>
              <a:gd name="connsiteX36" fmla="*/ 294214 w 928504"/>
              <a:gd name="connsiteY36" fmla="*/ 254272 h 1175941"/>
              <a:gd name="connsiteX37" fmla="*/ 315439 w 928504"/>
              <a:gd name="connsiteY37" fmla="*/ 323200 h 1175941"/>
              <a:gd name="connsiteX38" fmla="*/ 315439 w 928504"/>
              <a:gd name="connsiteY38" fmla="*/ 759615 h 1175941"/>
              <a:gd name="connsiteX39" fmla="*/ 319777 w 928504"/>
              <a:gd name="connsiteY39" fmla="*/ 781526 h 1175941"/>
              <a:gd name="connsiteX40" fmla="*/ 335070 w 928504"/>
              <a:gd name="connsiteY40" fmla="*/ 796591 h 1175941"/>
              <a:gd name="connsiteX41" fmla="*/ 390763 w 928504"/>
              <a:gd name="connsiteY41" fmla="*/ 857765 h 1175941"/>
              <a:gd name="connsiteX42" fmla="*/ 410383 w 928504"/>
              <a:gd name="connsiteY42" fmla="*/ 937649 h 1175941"/>
              <a:gd name="connsiteX43" fmla="*/ 387111 w 928504"/>
              <a:gd name="connsiteY43" fmla="*/ 1023928 h 1175941"/>
              <a:gd name="connsiteX44" fmla="*/ 325023 w 928504"/>
              <a:gd name="connsiteY44" fmla="*/ 1086467 h 1175941"/>
              <a:gd name="connsiteX45" fmla="*/ 239207 w 928504"/>
              <a:gd name="connsiteY45" fmla="*/ 1109750 h 1175941"/>
              <a:gd name="connsiteX46" fmla="*/ 238750 w 928504"/>
              <a:gd name="connsiteY46" fmla="*/ 1048120 h 1175941"/>
              <a:gd name="connsiteX47" fmla="*/ 294214 w 928504"/>
              <a:gd name="connsiteY47" fmla="*/ 1033061 h 1175941"/>
              <a:gd name="connsiteX48" fmla="*/ 334156 w 928504"/>
              <a:gd name="connsiteY48" fmla="*/ 992884 h 1175941"/>
              <a:gd name="connsiteX49" fmla="*/ 349221 w 928504"/>
              <a:gd name="connsiteY49" fmla="*/ 937191 h 1175941"/>
              <a:gd name="connsiteX50" fmla="*/ 332784 w 928504"/>
              <a:gd name="connsiteY50" fmla="*/ 879904 h 1175941"/>
              <a:gd name="connsiteX51" fmla="*/ 289876 w 928504"/>
              <a:gd name="connsiteY51" fmla="*/ 839956 h 1175941"/>
              <a:gd name="connsiteX52" fmla="*/ 274583 w 928504"/>
              <a:gd name="connsiteY52" fmla="*/ 827406 h 1175941"/>
              <a:gd name="connsiteX53" fmla="*/ 270245 w 928504"/>
              <a:gd name="connsiteY53" fmla="*/ 804352 h 1175941"/>
              <a:gd name="connsiteX54" fmla="*/ 270245 w 928504"/>
              <a:gd name="connsiteY54" fmla="*/ 361548 h 1175941"/>
              <a:gd name="connsiteX55" fmla="*/ 261118 w 928504"/>
              <a:gd name="connsiteY55" fmla="*/ 333476 h 1175941"/>
              <a:gd name="connsiteX56" fmla="*/ 238750 w 928504"/>
              <a:gd name="connsiteY56" fmla="*/ 323200 h 1175941"/>
              <a:gd name="connsiteX57" fmla="*/ 216381 w 928504"/>
              <a:gd name="connsiteY57" fmla="*/ 333476 h 1175941"/>
              <a:gd name="connsiteX58" fmla="*/ 207249 w 928504"/>
              <a:gd name="connsiteY58" fmla="*/ 361548 h 1175941"/>
              <a:gd name="connsiteX59" fmla="*/ 207249 w 928504"/>
              <a:gd name="connsiteY59" fmla="*/ 804352 h 1175941"/>
              <a:gd name="connsiteX60" fmla="*/ 202911 w 928504"/>
              <a:gd name="connsiteY60" fmla="*/ 827406 h 1175941"/>
              <a:gd name="connsiteX61" fmla="*/ 187618 w 928504"/>
              <a:gd name="connsiteY61" fmla="*/ 839956 h 1175941"/>
              <a:gd name="connsiteX62" fmla="*/ 144709 w 928504"/>
              <a:gd name="connsiteY62" fmla="*/ 879904 h 1175941"/>
              <a:gd name="connsiteX63" fmla="*/ 128273 w 928504"/>
              <a:gd name="connsiteY63" fmla="*/ 937191 h 1175941"/>
              <a:gd name="connsiteX64" fmla="*/ 143109 w 928504"/>
              <a:gd name="connsiteY64" fmla="*/ 992884 h 1175941"/>
              <a:gd name="connsiteX65" fmla="*/ 183057 w 928504"/>
              <a:gd name="connsiteY65" fmla="*/ 1033061 h 1175941"/>
              <a:gd name="connsiteX66" fmla="*/ 238750 w 928504"/>
              <a:gd name="connsiteY66" fmla="*/ 1048120 h 1175941"/>
              <a:gd name="connsiteX67" fmla="*/ 456503 w 928504"/>
              <a:gd name="connsiteY67" fmla="*/ 699356 h 1175941"/>
              <a:gd name="connsiteX68" fmla="*/ 544628 w 928504"/>
              <a:gd name="connsiteY68" fmla="*/ 682011 h 1175941"/>
              <a:gd name="connsiteX69" fmla="*/ 616523 w 928504"/>
              <a:gd name="connsiteY69" fmla="*/ 633622 h 1175941"/>
              <a:gd name="connsiteX70" fmla="*/ 664871 w 928504"/>
              <a:gd name="connsiteY70" fmla="*/ 561493 h 1175941"/>
              <a:gd name="connsiteX71" fmla="*/ 682474 w 928504"/>
              <a:gd name="connsiteY71" fmla="*/ 473391 h 1175941"/>
              <a:gd name="connsiteX72" fmla="*/ 664871 w 928504"/>
              <a:gd name="connsiteY72" fmla="*/ 385060 h 1175941"/>
              <a:gd name="connsiteX73" fmla="*/ 616523 w 928504"/>
              <a:gd name="connsiteY73" fmla="*/ 312931 h 1175941"/>
              <a:gd name="connsiteX74" fmla="*/ 544628 w 928504"/>
              <a:gd name="connsiteY74" fmla="*/ 264313 h 1175941"/>
              <a:gd name="connsiteX75" fmla="*/ 456503 w 928504"/>
              <a:gd name="connsiteY75" fmla="*/ 246968 h 1175941"/>
              <a:gd name="connsiteX76" fmla="*/ 396467 w 928504"/>
              <a:gd name="connsiteY76" fmla="*/ 255186 h 1175941"/>
              <a:gd name="connsiteX77" fmla="*/ 341460 w 928504"/>
              <a:gd name="connsiteY77" fmla="*/ 279378 h 1175941"/>
              <a:gd name="connsiteX78" fmla="*/ 377979 w 928504"/>
              <a:gd name="connsiteY78" fmla="*/ 336442 h 1175941"/>
              <a:gd name="connsiteX79" fmla="*/ 415412 w 928504"/>
              <a:gd name="connsiteY79" fmla="*/ 319549 h 1175941"/>
              <a:gd name="connsiteX80" fmla="*/ 456503 w 928504"/>
              <a:gd name="connsiteY80" fmla="*/ 313616 h 1175941"/>
              <a:gd name="connsiteX81" fmla="*/ 537084 w 928504"/>
              <a:gd name="connsiteY81" fmla="*/ 334842 h 1175941"/>
              <a:gd name="connsiteX82" fmla="*/ 594120 w 928504"/>
              <a:gd name="connsiteY82" fmla="*/ 392135 h 1175941"/>
              <a:gd name="connsiteX83" fmla="*/ 615379 w 928504"/>
              <a:gd name="connsiteY83" fmla="*/ 473391 h 1175941"/>
              <a:gd name="connsiteX84" fmla="*/ 594120 w 928504"/>
              <a:gd name="connsiteY84" fmla="*/ 554189 h 1175941"/>
              <a:gd name="connsiteX85" fmla="*/ 537084 w 928504"/>
              <a:gd name="connsiteY85" fmla="*/ 611482 h 1175941"/>
              <a:gd name="connsiteX86" fmla="*/ 456503 w 928504"/>
              <a:gd name="connsiteY86" fmla="*/ 632708 h 1175941"/>
              <a:gd name="connsiteX87" fmla="*/ 403770 w 928504"/>
              <a:gd name="connsiteY87" fmla="*/ 623581 h 1175941"/>
              <a:gd name="connsiteX88" fmla="*/ 357896 w 928504"/>
              <a:gd name="connsiteY88" fmla="*/ 598018 h 1175941"/>
              <a:gd name="connsiteX89" fmla="*/ 357896 w 928504"/>
              <a:gd name="connsiteY89" fmla="*/ 676079 h 1175941"/>
              <a:gd name="connsiteX90" fmla="*/ 405142 w 928504"/>
              <a:gd name="connsiteY90" fmla="*/ 693424 h 1175941"/>
              <a:gd name="connsiteX91" fmla="*/ 456503 w 928504"/>
              <a:gd name="connsiteY91" fmla="*/ 699356 h 1175941"/>
              <a:gd name="connsiteX92" fmla="*/ 456503 w 928504"/>
              <a:gd name="connsiteY92" fmla="*/ 174382 h 1175941"/>
              <a:gd name="connsiteX93" fmla="*/ 483192 w 928504"/>
              <a:gd name="connsiteY93" fmla="*/ 162969 h 1175941"/>
              <a:gd name="connsiteX94" fmla="*/ 494393 w 928504"/>
              <a:gd name="connsiteY94" fmla="*/ 136497 h 1175941"/>
              <a:gd name="connsiteX95" fmla="*/ 494393 w 928504"/>
              <a:gd name="connsiteY95" fmla="*/ 37890 h 1175941"/>
              <a:gd name="connsiteX96" fmla="*/ 483192 w 928504"/>
              <a:gd name="connsiteY96" fmla="*/ 11184 h 1175941"/>
              <a:gd name="connsiteX97" fmla="*/ 456503 w 928504"/>
              <a:gd name="connsiteY97" fmla="*/ 0 h 1175941"/>
              <a:gd name="connsiteX98" fmla="*/ 429813 w 928504"/>
              <a:gd name="connsiteY98" fmla="*/ 11184 h 1175941"/>
              <a:gd name="connsiteX99" fmla="*/ 418612 w 928504"/>
              <a:gd name="connsiteY99" fmla="*/ 37890 h 1175941"/>
              <a:gd name="connsiteX100" fmla="*/ 418612 w 928504"/>
              <a:gd name="connsiteY100" fmla="*/ 136497 h 1175941"/>
              <a:gd name="connsiteX101" fmla="*/ 429813 w 928504"/>
              <a:gd name="connsiteY101" fmla="*/ 162969 h 1175941"/>
              <a:gd name="connsiteX102" fmla="*/ 456503 w 928504"/>
              <a:gd name="connsiteY102" fmla="*/ 174382 h 1175941"/>
              <a:gd name="connsiteX103" fmla="*/ 667386 w 928504"/>
              <a:gd name="connsiteY103" fmla="*/ 262490 h 1175941"/>
              <a:gd name="connsiteX104" fmla="*/ 694132 w 928504"/>
              <a:gd name="connsiteY104" fmla="*/ 273674 h 1175941"/>
              <a:gd name="connsiteX105" fmla="*/ 721278 w 928504"/>
              <a:gd name="connsiteY105" fmla="*/ 262490 h 1175941"/>
              <a:gd name="connsiteX106" fmla="*/ 791116 w 928504"/>
              <a:gd name="connsiteY106" fmla="*/ 192190 h 1175941"/>
              <a:gd name="connsiteX107" fmla="*/ 802089 w 928504"/>
              <a:gd name="connsiteY107" fmla="*/ 165484 h 1175941"/>
              <a:gd name="connsiteX108" fmla="*/ 791116 w 928504"/>
              <a:gd name="connsiteY108" fmla="*/ 138777 h 1175941"/>
              <a:gd name="connsiteX109" fmla="*/ 764655 w 928504"/>
              <a:gd name="connsiteY109" fmla="*/ 127822 h 1175941"/>
              <a:gd name="connsiteX110" fmla="*/ 737680 w 928504"/>
              <a:gd name="connsiteY110" fmla="*/ 138777 h 1175941"/>
              <a:gd name="connsiteX111" fmla="*/ 667386 w 928504"/>
              <a:gd name="connsiteY111" fmla="*/ 209535 h 1175941"/>
              <a:gd name="connsiteX112" fmla="*/ 656699 w 928504"/>
              <a:gd name="connsiteY112" fmla="*/ 236012 h 1175941"/>
              <a:gd name="connsiteX113" fmla="*/ 667386 w 928504"/>
              <a:gd name="connsiteY113" fmla="*/ 262490 h 1175941"/>
              <a:gd name="connsiteX114" fmla="*/ 792030 w 928504"/>
              <a:gd name="connsiteY114" fmla="*/ 511281 h 1175941"/>
              <a:gd name="connsiteX115" fmla="*/ 890614 w 928504"/>
              <a:gd name="connsiteY115" fmla="*/ 511281 h 1175941"/>
              <a:gd name="connsiteX116" fmla="*/ 917132 w 928504"/>
              <a:gd name="connsiteY116" fmla="*/ 500097 h 1175941"/>
              <a:gd name="connsiteX117" fmla="*/ 928504 w 928504"/>
              <a:gd name="connsiteY117" fmla="*/ 473391 h 1175941"/>
              <a:gd name="connsiteX118" fmla="*/ 917360 w 928504"/>
              <a:gd name="connsiteY118" fmla="*/ 446456 h 1175941"/>
              <a:gd name="connsiteX119" fmla="*/ 890614 w 928504"/>
              <a:gd name="connsiteY119" fmla="*/ 435500 h 1175941"/>
              <a:gd name="connsiteX120" fmla="*/ 792030 w 928504"/>
              <a:gd name="connsiteY120" fmla="*/ 435500 h 1175941"/>
              <a:gd name="connsiteX121" fmla="*/ 765570 w 928504"/>
              <a:gd name="connsiteY121" fmla="*/ 446456 h 1175941"/>
              <a:gd name="connsiteX122" fmla="*/ 754140 w 928504"/>
              <a:gd name="connsiteY122" fmla="*/ 473391 h 1175941"/>
              <a:gd name="connsiteX123" fmla="*/ 765570 w 928504"/>
              <a:gd name="connsiteY123" fmla="*/ 500097 h 1175941"/>
              <a:gd name="connsiteX124" fmla="*/ 792030 w 928504"/>
              <a:gd name="connsiteY124" fmla="*/ 511281 h 1175941"/>
              <a:gd name="connsiteX125" fmla="*/ 737680 w 928504"/>
              <a:gd name="connsiteY125" fmla="*/ 808461 h 1175941"/>
              <a:gd name="connsiteX126" fmla="*/ 764655 w 928504"/>
              <a:gd name="connsiteY126" fmla="*/ 819188 h 1175941"/>
              <a:gd name="connsiteX127" fmla="*/ 791116 w 928504"/>
              <a:gd name="connsiteY127" fmla="*/ 808004 h 1175941"/>
              <a:gd name="connsiteX128" fmla="*/ 802089 w 928504"/>
              <a:gd name="connsiteY128" fmla="*/ 781298 h 1175941"/>
              <a:gd name="connsiteX129" fmla="*/ 791116 w 928504"/>
              <a:gd name="connsiteY129" fmla="*/ 755049 h 1175941"/>
              <a:gd name="connsiteX130" fmla="*/ 720364 w 928504"/>
              <a:gd name="connsiteY130" fmla="*/ 684749 h 1175941"/>
              <a:gd name="connsiteX131" fmla="*/ 693904 w 928504"/>
              <a:gd name="connsiteY131" fmla="*/ 674022 h 1175941"/>
              <a:gd name="connsiteX132" fmla="*/ 667386 w 928504"/>
              <a:gd name="connsiteY132" fmla="*/ 684749 h 1175941"/>
              <a:gd name="connsiteX133" fmla="*/ 656471 w 928504"/>
              <a:gd name="connsiteY133" fmla="*/ 711455 h 1175941"/>
              <a:gd name="connsiteX134" fmla="*/ 667386 w 928504"/>
              <a:gd name="connsiteY134" fmla="*/ 738161 h 1175941"/>
              <a:gd name="connsiteX135" fmla="*/ 737680 w 928504"/>
              <a:gd name="connsiteY135" fmla="*/ 808461 h 1175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928504" h="1175941">
                <a:moveTo>
                  <a:pt x="239207" y="1175941"/>
                </a:moveTo>
                <a:cubicBezTo>
                  <a:pt x="272074" y="1175941"/>
                  <a:pt x="302884" y="1169781"/>
                  <a:pt x="331647" y="1157453"/>
                </a:cubicBezTo>
                <a:cubicBezTo>
                  <a:pt x="360405" y="1145126"/>
                  <a:pt x="385665" y="1128010"/>
                  <a:pt x="407422" y="1106098"/>
                </a:cubicBezTo>
                <a:cubicBezTo>
                  <a:pt x="429185" y="1084187"/>
                  <a:pt x="446215" y="1058852"/>
                  <a:pt x="458560" y="1030089"/>
                </a:cubicBezTo>
                <a:cubicBezTo>
                  <a:pt x="470904" y="1001331"/>
                  <a:pt x="477019" y="970516"/>
                  <a:pt x="477019" y="937649"/>
                </a:cubicBezTo>
                <a:cubicBezTo>
                  <a:pt x="477019" y="902959"/>
                  <a:pt x="470047" y="870543"/>
                  <a:pt x="456045" y="840414"/>
                </a:cubicBezTo>
                <a:cubicBezTo>
                  <a:pt x="442044" y="810284"/>
                  <a:pt x="421355" y="782898"/>
                  <a:pt x="393958" y="758244"/>
                </a:cubicBezTo>
                <a:cubicBezTo>
                  <a:pt x="389088" y="753683"/>
                  <a:pt x="385894" y="749574"/>
                  <a:pt x="384368" y="745922"/>
                </a:cubicBezTo>
                <a:cubicBezTo>
                  <a:pt x="382848" y="742270"/>
                  <a:pt x="382088" y="737092"/>
                  <a:pt x="382088" y="730400"/>
                </a:cubicBezTo>
                <a:lnTo>
                  <a:pt x="382545" y="320463"/>
                </a:lnTo>
                <a:cubicBezTo>
                  <a:pt x="382545" y="288813"/>
                  <a:pt x="376532" y="261044"/>
                  <a:pt x="364514" y="237155"/>
                </a:cubicBezTo>
                <a:cubicBezTo>
                  <a:pt x="352490" y="213261"/>
                  <a:pt x="335756" y="194699"/>
                  <a:pt x="314296" y="181457"/>
                </a:cubicBezTo>
                <a:cubicBezTo>
                  <a:pt x="292842" y="168221"/>
                  <a:pt x="267810" y="161603"/>
                  <a:pt x="239207" y="161603"/>
                </a:cubicBezTo>
                <a:cubicBezTo>
                  <a:pt x="210295" y="161603"/>
                  <a:pt x="185034" y="168221"/>
                  <a:pt x="163426" y="181457"/>
                </a:cubicBezTo>
                <a:cubicBezTo>
                  <a:pt x="141817" y="194699"/>
                  <a:pt x="124930" y="213261"/>
                  <a:pt x="112757" y="237155"/>
                </a:cubicBezTo>
                <a:cubicBezTo>
                  <a:pt x="100578" y="261044"/>
                  <a:pt x="94492" y="288813"/>
                  <a:pt x="94492" y="320463"/>
                </a:cubicBezTo>
                <a:lnTo>
                  <a:pt x="95406" y="730400"/>
                </a:lnTo>
                <a:cubicBezTo>
                  <a:pt x="95406" y="737092"/>
                  <a:pt x="94572" y="742270"/>
                  <a:pt x="92897" y="745922"/>
                </a:cubicBezTo>
                <a:cubicBezTo>
                  <a:pt x="91223" y="749574"/>
                  <a:pt x="87954" y="753683"/>
                  <a:pt x="83079" y="758244"/>
                </a:cubicBezTo>
                <a:cubicBezTo>
                  <a:pt x="55995" y="782898"/>
                  <a:pt x="35376" y="810284"/>
                  <a:pt x="21225" y="840414"/>
                </a:cubicBezTo>
                <a:cubicBezTo>
                  <a:pt x="7075" y="870543"/>
                  <a:pt x="0" y="902959"/>
                  <a:pt x="0" y="937649"/>
                </a:cubicBezTo>
                <a:cubicBezTo>
                  <a:pt x="0" y="970516"/>
                  <a:pt x="6160" y="1001331"/>
                  <a:pt x="18488" y="1030089"/>
                </a:cubicBezTo>
                <a:cubicBezTo>
                  <a:pt x="30815" y="1058852"/>
                  <a:pt x="47931" y="1084187"/>
                  <a:pt x="69843" y="1106098"/>
                </a:cubicBezTo>
                <a:cubicBezTo>
                  <a:pt x="91754" y="1128010"/>
                  <a:pt x="117169" y="1145126"/>
                  <a:pt x="146081" y="1157453"/>
                </a:cubicBezTo>
                <a:cubicBezTo>
                  <a:pt x="174987" y="1169781"/>
                  <a:pt x="206031" y="1175941"/>
                  <a:pt x="239207" y="1175941"/>
                </a:cubicBezTo>
                <a:close/>
                <a:moveTo>
                  <a:pt x="239207" y="1109750"/>
                </a:moveTo>
                <a:cubicBezTo>
                  <a:pt x="207249" y="1109750"/>
                  <a:pt x="178262" y="1101989"/>
                  <a:pt x="152242" y="1086467"/>
                </a:cubicBezTo>
                <a:cubicBezTo>
                  <a:pt x="126221" y="1070945"/>
                  <a:pt x="105527" y="1050103"/>
                  <a:pt x="90160" y="1023928"/>
                </a:cubicBezTo>
                <a:cubicBezTo>
                  <a:pt x="74786" y="997753"/>
                  <a:pt x="67105" y="968995"/>
                  <a:pt x="67105" y="937649"/>
                </a:cubicBezTo>
                <a:cubicBezTo>
                  <a:pt x="67105" y="909045"/>
                  <a:pt x="73649" y="882413"/>
                  <a:pt x="86731" y="857765"/>
                </a:cubicBezTo>
                <a:cubicBezTo>
                  <a:pt x="99818" y="833110"/>
                  <a:pt x="118386" y="812719"/>
                  <a:pt x="142429" y="796591"/>
                </a:cubicBezTo>
                <a:cubicBezTo>
                  <a:pt x="149424" y="791722"/>
                  <a:pt x="154448" y="786698"/>
                  <a:pt x="157488" y="781526"/>
                </a:cubicBezTo>
                <a:cubicBezTo>
                  <a:pt x="160534" y="776354"/>
                  <a:pt x="162054" y="769051"/>
                  <a:pt x="162054" y="759615"/>
                </a:cubicBezTo>
                <a:lnTo>
                  <a:pt x="162054" y="323200"/>
                </a:lnTo>
                <a:cubicBezTo>
                  <a:pt x="162054" y="294288"/>
                  <a:pt x="169130" y="271314"/>
                  <a:pt x="183286" y="254272"/>
                </a:cubicBezTo>
                <a:cubicBezTo>
                  <a:pt x="197436" y="237230"/>
                  <a:pt x="216073" y="228709"/>
                  <a:pt x="239207" y="228709"/>
                </a:cubicBezTo>
                <a:cubicBezTo>
                  <a:pt x="261724" y="228709"/>
                  <a:pt x="280063" y="237230"/>
                  <a:pt x="294214" y="254272"/>
                </a:cubicBezTo>
                <a:cubicBezTo>
                  <a:pt x="308364" y="271314"/>
                  <a:pt x="315439" y="294288"/>
                  <a:pt x="315439" y="323200"/>
                </a:cubicBezTo>
                <a:lnTo>
                  <a:pt x="315439" y="759615"/>
                </a:lnTo>
                <a:cubicBezTo>
                  <a:pt x="315439" y="769051"/>
                  <a:pt x="316885" y="776354"/>
                  <a:pt x="319777" y="781526"/>
                </a:cubicBezTo>
                <a:cubicBezTo>
                  <a:pt x="322669" y="786698"/>
                  <a:pt x="327767" y="791722"/>
                  <a:pt x="335070" y="796591"/>
                </a:cubicBezTo>
                <a:cubicBezTo>
                  <a:pt x="359113" y="812719"/>
                  <a:pt x="377676" y="833110"/>
                  <a:pt x="390763" y="857765"/>
                </a:cubicBezTo>
                <a:cubicBezTo>
                  <a:pt x="403850" y="882413"/>
                  <a:pt x="410383" y="909045"/>
                  <a:pt x="410383" y="937649"/>
                </a:cubicBezTo>
                <a:cubicBezTo>
                  <a:pt x="410383" y="968995"/>
                  <a:pt x="402633" y="997753"/>
                  <a:pt x="387111" y="1023928"/>
                </a:cubicBezTo>
                <a:cubicBezTo>
                  <a:pt x="371589" y="1050103"/>
                  <a:pt x="350895" y="1070945"/>
                  <a:pt x="325023" y="1086467"/>
                </a:cubicBezTo>
                <a:cubicBezTo>
                  <a:pt x="299157" y="1101989"/>
                  <a:pt x="270548" y="1109750"/>
                  <a:pt x="239207" y="1109750"/>
                </a:cubicBezTo>
                <a:close/>
                <a:moveTo>
                  <a:pt x="238750" y="1048120"/>
                </a:moveTo>
                <a:cubicBezTo>
                  <a:pt x="259135" y="1048120"/>
                  <a:pt x="277629" y="1043102"/>
                  <a:pt x="294214" y="1033061"/>
                </a:cubicBezTo>
                <a:cubicBezTo>
                  <a:pt x="310799" y="1023014"/>
                  <a:pt x="324115" y="1009623"/>
                  <a:pt x="334156" y="992884"/>
                </a:cubicBezTo>
                <a:cubicBezTo>
                  <a:pt x="344197" y="976151"/>
                  <a:pt x="349221" y="957583"/>
                  <a:pt x="349221" y="937191"/>
                </a:cubicBezTo>
                <a:cubicBezTo>
                  <a:pt x="349221" y="915892"/>
                  <a:pt x="343740" y="896792"/>
                  <a:pt x="332784" y="879904"/>
                </a:cubicBezTo>
                <a:cubicBezTo>
                  <a:pt x="321829" y="863011"/>
                  <a:pt x="307524" y="849701"/>
                  <a:pt x="289876" y="839956"/>
                </a:cubicBezTo>
                <a:cubicBezTo>
                  <a:pt x="282572" y="836002"/>
                  <a:pt x="277474" y="831818"/>
                  <a:pt x="274583" y="827406"/>
                </a:cubicBezTo>
                <a:cubicBezTo>
                  <a:pt x="271691" y="822994"/>
                  <a:pt x="270245" y="815308"/>
                  <a:pt x="270245" y="804352"/>
                </a:cubicBezTo>
                <a:lnTo>
                  <a:pt x="270245" y="361548"/>
                </a:lnTo>
                <a:cubicBezTo>
                  <a:pt x="270245" y="349678"/>
                  <a:pt x="267205" y="340323"/>
                  <a:pt x="261118" y="333476"/>
                </a:cubicBezTo>
                <a:cubicBezTo>
                  <a:pt x="255032" y="326624"/>
                  <a:pt x="247574" y="323200"/>
                  <a:pt x="238750" y="323200"/>
                </a:cubicBezTo>
                <a:cubicBezTo>
                  <a:pt x="229920" y="323200"/>
                  <a:pt x="222467" y="326624"/>
                  <a:pt x="216381" y="333476"/>
                </a:cubicBezTo>
                <a:cubicBezTo>
                  <a:pt x="210295" y="340323"/>
                  <a:pt x="207249" y="349678"/>
                  <a:pt x="207249" y="361548"/>
                </a:cubicBezTo>
                <a:lnTo>
                  <a:pt x="207249" y="804352"/>
                </a:lnTo>
                <a:cubicBezTo>
                  <a:pt x="207249" y="815308"/>
                  <a:pt x="205803" y="822994"/>
                  <a:pt x="202911" y="827406"/>
                </a:cubicBezTo>
                <a:cubicBezTo>
                  <a:pt x="200019" y="831818"/>
                  <a:pt x="194921" y="836002"/>
                  <a:pt x="187618" y="839956"/>
                </a:cubicBezTo>
                <a:cubicBezTo>
                  <a:pt x="169970" y="849701"/>
                  <a:pt x="155665" y="863011"/>
                  <a:pt x="144709" y="879904"/>
                </a:cubicBezTo>
                <a:cubicBezTo>
                  <a:pt x="133754" y="896792"/>
                  <a:pt x="128273" y="915892"/>
                  <a:pt x="128273" y="937191"/>
                </a:cubicBezTo>
                <a:cubicBezTo>
                  <a:pt x="128273" y="957583"/>
                  <a:pt x="133222" y="976151"/>
                  <a:pt x="143109" y="992884"/>
                </a:cubicBezTo>
                <a:cubicBezTo>
                  <a:pt x="153002" y="1009623"/>
                  <a:pt x="166318" y="1023014"/>
                  <a:pt x="183057" y="1033061"/>
                </a:cubicBezTo>
                <a:cubicBezTo>
                  <a:pt x="199791" y="1043102"/>
                  <a:pt x="218358" y="1048120"/>
                  <a:pt x="238750" y="1048120"/>
                </a:cubicBezTo>
                <a:close/>
                <a:moveTo>
                  <a:pt x="456503" y="699356"/>
                </a:moveTo>
                <a:cubicBezTo>
                  <a:pt x="487821" y="699356"/>
                  <a:pt x="517196" y="693573"/>
                  <a:pt x="544628" y="682011"/>
                </a:cubicBezTo>
                <a:cubicBezTo>
                  <a:pt x="572003" y="670444"/>
                  <a:pt x="595949" y="654316"/>
                  <a:pt x="616523" y="633622"/>
                </a:cubicBezTo>
                <a:cubicBezTo>
                  <a:pt x="637039" y="612928"/>
                  <a:pt x="653156" y="588885"/>
                  <a:pt x="664871" y="561493"/>
                </a:cubicBezTo>
                <a:cubicBezTo>
                  <a:pt x="676587" y="534107"/>
                  <a:pt x="682474" y="504738"/>
                  <a:pt x="682474" y="473391"/>
                </a:cubicBezTo>
                <a:cubicBezTo>
                  <a:pt x="682474" y="441741"/>
                  <a:pt x="676587" y="412297"/>
                  <a:pt x="664871" y="385060"/>
                </a:cubicBezTo>
                <a:cubicBezTo>
                  <a:pt x="653156" y="357822"/>
                  <a:pt x="637039" y="333779"/>
                  <a:pt x="616523" y="312931"/>
                </a:cubicBezTo>
                <a:cubicBezTo>
                  <a:pt x="595949" y="292082"/>
                  <a:pt x="572003" y="275880"/>
                  <a:pt x="544628" y="264313"/>
                </a:cubicBezTo>
                <a:cubicBezTo>
                  <a:pt x="517196" y="252752"/>
                  <a:pt x="487821" y="246968"/>
                  <a:pt x="456503" y="246968"/>
                </a:cubicBezTo>
                <a:cubicBezTo>
                  <a:pt x="435814" y="246968"/>
                  <a:pt x="415812" y="249706"/>
                  <a:pt x="396467" y="255186"/>
                </a:cubicBezTo>
                <a:cubicBezTo>
                  <a:pt x="377144" y="260661"/>
                  <a:pt x="358805" y="268725"/>
                  <a:pt x="341460" y="279378"/>
                </a:cubicBezTo>
                <a:lnTo>
                  <a:pt x="377979" y="336442"/>
                </a:lnTo>
                <a:cubicBezTo>
                  <a:pt x="389546" y="329138"/>
                  <a:pt x="402022" y="323509"/>
                  <a:pt x="415412" y="319549"/>
                </a:cubicBezTo>
                <a:cubicBezTo>
                  <a:pt x="428785" y="315594"/>
                  <a:pt x="442501" y="313616"/>
                  <a:pt x="456503" y="313616"/>
                </a:cubicBezTo>
                <a:cubicBezTo>
                  <a:pt x="486335" y="313616"/>
                  <a:pt x="513195" y="320692"/>
                  <a:pt x="537084" y="334842"/>
                </a:cubicBezTo>
                <a:cubicBezTo>
                  <a:pt x="560973" y="348992"/>
                  <a:pt x="580004" y="368092"/>
                  <a:pt x="594120" y="392135"/>
                </a:cubicBezTo>
                <a:cubicBezTo>
                  <a:pt x="608293" y="416178"/>
                  <a:pt x="615379" y="443261"/>
                  <a:pt x="615379" y="473391"/>
                </a:cubicBezTo>
                <a:cubicBezTo>
                  <a:pt x="615379" y="503217"/>
                  <a:pt x="608293" y="530146"/>
                  <a:pt x="594120" y="554189"/>
                </a:cubicBezTo>
                <a:cubicBezTo>
                  <a:pt x="580004" y="578232"/>
                  <a:pt x="560973" y="597332"/>
                  <a:pt x="537084" y="611482"/>
                </a:cubicBezTo>
                <a:cubicBezTo>
                  <a:pt x="513195" y="625633"/>
                  <a:pt x="486335" y="632708"/>
                  <a:pt x="456503" y="632708"/>
                </a:cubicBezTo>
                <a:cubicBezTo>
                  <a:pt x="438215" y="632708"/>
                  <a:pt x="420670" y="629667"/>
                  <a:pt x="403770" y="623581"/>
                </a:cubicBezTo>
                <a:cubicBezTo>
                  <a:pt x="386883" y="617494"/>
                  <a:pt x="371589" y="608973"/>
                  <a:pt x="357896" y="598018"/>
                </a:cubicBezTo>
                <a:lnTo>
                  <a:pt x="357896" y="676079"/>
                </a:lnTo>
                <a:cubicBezTo>
                  <a:pt x="372806" y="683686"/>
                  <a:pt x="388557" y="689469"/>
                  <a:pt x="405142" y="693424"/>
                </a:cubicBezTo>
                <a:cubicBezTo>
                  <a:pt x="421755" y="697379"/>
                  <a:pt x="438843" y="699356"/>
                  <a:pt x="456503" y="699356"/>
                </a:cubicBezTo>
                <a:close/>
                <a:moveTo>
                  <a:pt x="456503" y="174382"/>
                </a:moveTo>
                <a:cubicBezTo>
                  <a:pt x="466847" y="174382"/>
                  <a:pt x="475762" y="170581"/>
                  <a:pt x="483192" y="162969"/>
                </a:cubicBezTo>
                <a:cubicBezTo>
                  <a:pt x="490678" y="155362"/>
                  <a:pt x="494393" y="146538"/>
                  <a:pt x="494393" y="136497"/>
                </a:cubicBezTo>
                <a:lnTo>
                  <a:pt x="494393" y="37890"/>
                </a:lnTo>
                <a:cubicBezTo>
                  <a:pt x="494393" y="27546"/>
                  <a:pt x="490678" y="18642"/>
                  <a:pt x="483192" y="11184"/>
                </a:cubicBezTo>
                <a:cubicBezTo>
                  <a:pt x="475762" y="3732"/>
                  <a:pt x="466847" y="0"/>
                  <a:pt x="456503" y="0"/>
                </a:cubicBezTo>
                <a:cubicBezTo>
                  <a:pt x="446159" y="0"/>
                  <a:pt x="437243" y="3732"/>
                  <a:pt x="429813" y="11184"/>
                </a:cubicBezTo>
                <a:cubicBezTo>
                  <a:pt x="422327" y="18642"/>
                  <a:pt x="418612" y="27546"/>
                  <a:pt x="418612" y="37890"/>
                </a:cubicBezTo>
                <a:lnTo>
                  <a:pt x="418612" y="136497"/>
                </a:lnTo>
                <a:cubicBezTo>
                  <a:pt x="418612" y="146538"/>
                  <a:pt x="422327" y="155362"/>
                  <a:pt x="429813" y="162969"/>
                </a:cubicBezTo>
                <a:cubicBezTo>
                  <a:pt x="437243" y="170581"/>
                  <a:pt x="446159" y="174382"/>
                  <a:pt x="456503" y="174382"/>
                </a:cubicBezTo>
                <a:close/>
                <a:moveTo>
                  <a:pt x="667386" y="262490"/>
                </a:moveTo>
                <a:cubicBezTo>
                  <a:pt x="674416" y="269794"/>
                  <a:pt x="683274" y="273520"/>
                  <a:pt x="694132" y="273674"/>
                </a:cubicBezTo>
                <a:cubicBezTo>
                  <a:pt x="704934" y="273823"/>
                  <a:pt x="713963" y="270097"/>
                  <a:pt x="721278" y="262490"/>
                </a:cubicBezTo>
                <a:lnTo>
                  <a:pt x="791116" y="192190"/>
                </a:lnTo>
                <a:cubicBezTo>
                  <a:pt x="798431" y="184886"/>
                  <a:pt x="802089" y="175982"/>
                  <a:pt x="802089" y="165484"/>
                </a:cubicBezTo>
                <a:cubicBezTo>
                  <a:pt x="802089" y="154985"/>
                  <a:pt x="798431" y="146081"/>
                  <a:pt x="791116" y="138777"/>
                </a:cubicBezTo>
                <a:cubicBezTo>
                  <a:pt x="783801" y="131474"/>
                  <a:pt x="775000" y="127822"/>
                  <a:pt x="764655" y="127822"/>
                </a:cubicBezTo>
                <a:cubicBezTo>
                  <a:pt x="754311" y="127822"/>
                  <a:pt x="745282" y="131474"/>
                  <a:pt x="737680" y="138777"/>
                </a:cubicBezTo>
                <a:lnTo>
                  <a:pt x="667386" y="209535"/>
                </a:lnTo>
                <a:cubicBezTo>
                  <a:pt x="660071" y="216839"/>
                  <a:pt x="656528" y="225663"/>
                  <a:pt x="656699" y="236012"/>
                </a:cubicBezTo>
                <a:cubicBezTo>
                  <a:pt x="656813" y="246357"/>
                  <a:pt x="660414" y="255186"/>
                  <a:pt x="667386" y="262490"/>
                </a:cubicBezTo>
                <a:close/>
                <a:moveTo>
                  <a:pt x="792030" y="511281"/>
                </a:moveTo>
                <a:lnTo>
                  <a:pt x="890614" y="511281"/>
                </a:lnTo>
                <a:cubicBezTo>
                  <a:pt x="900958" y="511281"/>
                  <a:pt x="909816" y="507549"/>
                  <a:pt x="917132" y="500097"/>
                </a:cubicBezTo>
                <a:cubicBezTo>
                  <a:pt x="924390" y="492639"/>
                  <a:pt x="928219" y="483741"/>
                  <a:pt x="928504" y="473391"/>
                </a:cubicBezTo>
                <a:cubicBezTo>
                  <a:pt x="928504" y="462738"/>
                  <a:pt x="924790" y="453760"/>
                  <a:pt x="917360" y="446456"/>
                </a:cubicBezTo>
                <a:cubicBezTo>
                  <a:pt x="909873" y="439152"/>
                  <a:pt x="900958" y="435500"/>
                  <a:pt x="890614" y="435500"/>
                </a:cubicBezTo>
                <a:lnTo>
                  <a:pt x="792030" y="435500"/>
                </a:lnTo>
                <a:cubicBezTo>
                  <a:pt x="781972" y="435500"/>
                  <a:pt x="773171" y="439152"/>
                  <a:pt x="765570" y="446456"/>
                </a:cubicBezTo>
                <a:cubicBezTo>
                  <a:pt x="757912" y="453760"/>
                  <a:pt x="754140" y="462738"/>
                  <a:pt x="754140" y="473391"/>
                </a:cubicBezTo>
                <a:cubicBezTo>
                  <a:pt x="754140" y="483741"/>
                  <a:pt x="757912" y="492639"/>
                  <a:pt x="765570" y="500097"/>
                </a:cubicBezTo>
                <a:cubicBezTo>
                  <a:pt x="773171" y="507549"/>
                  <a:pt x="781972" y="511281"/>
                  <a:pt x="792030" y="511281"/>
                </a:cubicBezTo>
                <a:close/>
                <a:moveTo>
                  <a:pt x="737680" y="808461"/>
                </a:moveTo>
                <a:cubicBezTo>
                  <a:pt x="745282" y="815765"/>
                  <a:pt x="754311" y="819342"/>
                  <a:pt x="764655" y="819188"/>
                </a:cubicBezTo>
                <a:cubicBezTo>
                  <a:pt x="775000" y="819034"/>
                  <a:pt x="783801" y="815308"/>
                  <a:pt x="791116" y="808004"/>
                </a:cubicBezTo>
                <a:cubicBezTo>
                  <a:pt x="798431" y="800700"/>
                  <a:pt x="802089" y="791796"/>
                  <a:pt x="802089" y="781298"/>
                </a:cubicBezTo>
                <a:cubicBezTo>
                  <a:pt x="802089" y="770799"/>
                  <a:pt x="798431" y="762050"/>
                  <a:pt x="791116" y="755049"/>
                </a:cubicBezTo>
                <a:lnTo>
                  <a:pt x="720364" y="684749"/>
                </a:lnTo>
                <a:cubicBezTo>
                  <a:pt x="713049" y="677748"/>
                  <a:pt x="704248" y="674176"/>
                  <a:pt x="693904" y="674022"/>
                </a:cubicBezTo>
                <a:cubicBezTo>
                  <a:pt x="683502" y="673867"/>
                  <a:pt x="674701" y="677445"/>
                  <a:pt x="667386" y="684749"/>
                </a:cubicBezTo>
                <a:cubicBezTo>
                  <a:pt x="660071" y="692052"/>
                  <a:pt x="656471" y="700956"/>
                  <a:pt x="656471" y="711455"/>
                </a:cubicBezTo>
                <a:cubicBezTo>
                  <a:pt x="656471" y="721953"/>
                  <a:pt x="660071" y="730857"/>
                  <a:pt x="667386" y="738161"/>
                </a:cubicBezTo>
                <a:lnTo>
                  <a:pt x="737680" y="808461"/>
                </a:ln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653B0D5-2148-D989-A625-78798CC4C4B3}"/>
              </a:ext>
            </a:extLst>
          </p:cNvPr>
          <p:cNvSpPr/>
          <p:nvPr/>
        </p:nvSpPr>
        <p:spPr>
          <a:xfrm>
            <a:off x="6253715" y="3436690"/>
            <a:ext cx="769879" cy="975488"/>
          </a:xfrm>
          <a:custGeom>
            <a:avLst/>
            <a:gdLst>
              <a:gd name="connsiteX0" fmla="*/ 239207 w 928081"/>
              <a:gd name="connsiteY0" fmla="*/ 1175941 h 1175941"/>
              <a:gd name="connsiteX1" fmla="*/ 331647 w 928081"/>
              <a:gd name="connsiteY1" fmla="*/ 1157453 h 1175941"/>
              <a:gd name="connsiteX2" fmla="*/ 407422 w 928081"/>
              <a:gd name="connsiteY2" fmla="*/ 1106098 h 1175941"/>
              <a:gd name="connsiteX3" fmla="*/ 458554 w 928081"/>
              <a:gd name="connsiteY3" fmla="*/ 1030089 h 1175941"/>
              <a:gd name="connsiteX4" fmla="*/ 477042 w 928081"/>
              <a:gd name="connsiteY4" fmla="*/ 937649 h 1175941"/>
              <a:gd name="connsiteX5" fmla="*/ 456040 w 928081"/>
              <a:gd name="connsiteY5" fmla="*/ 840414 h 1175941"/>
              <a:gd name="connsiteX6" fmla="*/ 393958 w 928081"/>
              <a:gd name="connsiteY6" fmla="*/ 758249 h 1175941"/>
              <a:gd name="connsiteX7" fmla="*/ 384374 w 928081"/>
              <a:gd name="connsiteY7" fmla="*/ 745922 h 1175941"/>
              <a:gd name="connsiteX8" fmla="*/ 382088 w 928081"/>
              <a:gd name="connsiteY8" fmla="*/ 730400 h 1175941"/>
              <a:gd name="connsiteX9" fmla="*/ 382545 w 928081"/>
              <a:gd name="connsiteY9" fmla="*/ 320463 h 1175941"/>
              <a:gd name="connsiteX10" fmla="*/ 364514 w 928081"/>
              <a:gd name="connsiteY10" fmla="*/ 237155 h 1175941"/>
              <a:gd name="connsiteX11" fmla="*/ 314296 w 928081"/>
              <a:gd name="connsiteY11" fmla="*/ 181463 h 1175941"/>
              <a:gd name="connsiteX12" fmla="*/ 239207 w 928081"/>
              <a:gd name="connsiteY12" fmla="*/ 161603 h 1175941"/>
              <a:gd name="connsiteX13" fmla="*/ 163426 w 928081"/>
              <a:gd name="connsiteY13" fmla="*/ 181463 h 1175941"/>
              <a:gd name="connsiteX14" fmla="*/ 112757 w 928081"/>
              <a:gd name="connsiteY14" fmla="*/ 237155 h 1175941"/>
              <a:gd name="connsiteX15" fmla="*/ 94492 w 928081"/>
              <a:gd name="connsiteY15" fmla="*/ 320463 h 1175941"/>
              <a:gd name="connsiteX16" fmla="*/ 95406 w 928081"/>
              <a:gd name="connsiteY16" fmla="*/ 730400 h 1175941"/>
              <a:gd name="connsiteX17" fmla="*/ 92897 w 928081"/>
              <a:gd name="connsiteY17" fmla="*/ 745922 h 1175941"/>
              <a:gd name="connsiteX18" fmla="*/ 83084 w 928081"/>
              <a:gd name="connsiteY18" fmla="*/ 758249 h 1175941"/>
              <a:gd name="connsiteX19" fmla="*/ 21225 w 928081"/>
              <a:gd name="connsiteY19" fmla="*/ 840414 h 1175941"/>
              <a:gd name="connsiteX20" fmla="*/ 0 w 928081"/>
              <a:gd name="connsiteY20" fmla="*/ 937649 h 1175941"/>
              <a:gd name="connsiteX21" fmla="*/ 18488 w 928081"/>
              <a:gd name="connsiteY21" fmla="*/ 1030089 h 1175941"/>
              <a:gd name="connsiteX22" fmla="*/ 69843 w 928081"/>
              <a:gd name="connsiteY22" fmla="*/ 1106098 h 1175941"/>
              <a:gd name="connsiteX23" fmla="*/ 146081 w 928081"/>
              <a:gd name="connsiteY23" fmla="*/ 1157453 h 1175941"/>
              <a:gd name="connsiteX24" fmla="*/ 239207 w 928081"/>
              <a:gd name="connsiteY24" fmla="*/ 1175941 h 1175941"/>
              <a:gd name="connsiteX25" fmla="*/ 239207 w 928081"/>
              <a:gd name="connsiteY25" fmla="*/ 1109750 h 1175941"/>
              <a:gd name="connsiteX26" fmla="*/ 152242 w 928081"/>
              <a:gd name="connsiteY26" fmla="*/ 1086467 h 1175941"/>
              <a:gd name="connsiteX27" fmla="*/ 90160 w 928081"/>
              <a:gd name="connsiteY27" fmla="*/ 1023928 h 1175941"/>
              <a:gd name="connsiteX28" fmla="*/ 67106 w 928081"/>
              <a:gd name="connsiteY28" fmla="*/ 937649 h 1175941"/>
              <a:gd name="connsiteX29" fmla="*/ 86737 w 928081"/>
              <a:gd name="connsiteY29" fmla="*/ 857765 h 1175941"/>
              <a:gd name="connsiteX30" fmla="*/ 142429 w 928081"/>
              <a:gd name="connsiteY30" fmla="*/ 796591 h 1175941"/>
              <a:gd name="connsiteX31" fmla="*/ 157494 w 928081"/>
              <a:gd name="connsiteY31" fmla="*/ 781526 h 1175941"/>
              <a:gd name="connsiteX32" fmla="*/ 162054 w 928081"/>
              <a:gd name="connsiteY32" fmla="*/ 759615 h 1175941"/>
              <a:gd name="connsiteX33" fmla="*/ 162054 w 928081"/>
              <a:gd name="connsiteY33" fmla="*/ 323206 h 1175941"/>
              <a:gd name="connsiteX34" fmla="*/ 183286 w 928081"/>
              <a:gd name="connsiteY34" fmla="*/ 254272 h 1175941"/>
              <a:gd name="connsiteX35" fmla="*/ 239207 w 928081"/>
              <a:gd name="connsiteY35" fmla="*/ 228708 h 1175941"/>
              <a:gd name="connsiteX36" fmla="*/ 294214 w 928081"/>
              <a:gd name="connsiteY36" fmla="*/ 254272 h 1175941"/>
              <a:gd name="connsiteX37" fmla="*/ 315439 w 928081"/>
              <a:gd name="connsiteY37" fmla="*/ 323206 h 1175941"/>
              <a:gd name="connsiteX38" fmla="*/ 315439 w 928081"/>
              <a:gd name="connsiteY38" fmla="*/ 759615 h 1175941"/>
              <a:gd name="connsiteX39" fmla="*/ 319777 w 928081"/>
              <a:gd name="connsiteY39" fmla="*/ 781526 h 1175941"/>
              <a:gd name="connsiteX40" fmla="*/ 335070 w 928081"/>
              <a:gd name="connsiteY40" fmla="*/ 796591 h 1175941"/>
              <a:gd name="connsiteX41" fmla="*/ 390763 w 928081"/>
              <a:gd name="connsiteY41" fmla="*/ 857765 h 1175941"/>
              <a:gd name="connsiteX42" fmla="*/ 410394 w 928081"/>
              <a:gd name="connsiteY42" fmla="*/ 937649 h 1175941"/>
              <a:gd name="connsiteX43" fmla="*/ 387111 w 928081"/>
              <a:gd name="connsiteY43" fmla="*/ 1023928 h 1175941"/>
              <a:gd name="connsiteX44" fmla="*/ 325029 w 928081"/>
              <a:gd name="connsiteY44" fmla="*/ 1086467 h 1175941"/>
              <a:gd name="connsiteX45" fmla="*/ 239207 w 928081"/>
              <a:gd name="connsiteY45" fmla="*/ 1109750 h 1175941"/>
              <a:gd name="connsiteX46" fmla="*/ 238750 w 928081"/>
              <a:gd name="connsiteY46" fmla="*/ 1048125 h 1175941"/>
              <a:gd name="connsiteX47" fmla="*/ 294214 w 928081"/>
              <a:gd name="connsiteY47" fmla="*/ 1033061 h 1175941"/>
              <a:gd name="connsiteX48" fmla="*/ 334156 w 928081"/>
              <a:gd name="connsiteY48" fmla="*/ 992884 h 1175941"/>
              <a:gd name="connsiteX49" fmla="*/ 349221 w 928081"/>
              <a:gd name="connsiteY49" fmla="*/ 937191 h 1175941"/>
              <a:gd name="connsiteX50" fmla="*/ 332784 w 928081"/>
              <a:gd name="connsiteY50" fmla="*/ 879904 h 1175941"/>
              <a:gd name="connsiteX51" fmla="*/ 289876 w 928081"/>
              <a:gd name="connsiteY51" fmla="*/ 839962 h 1175941"/>
              <a:gd name="connsiteX52" fmla="*/ 274583 w 928081"/>
              <a:gd name="connsiteY52" fmla="*/ 827406 h 1175941"/>
              <a:gd name="connsiteX53" fmla="*/ 270245 w 928081"/>
              <a:gd name="connsiteY53" fmla="*/ 804352 h 1175941"/>
              <a:gd name="connsiteX54" fmla="*/ 270245 w 928081"/>
              <a:gd name="connsiteY54" fmla="*/ 361548 h 1175941"/>
              <a:gd name="connsiteX55" fmla="*/ 261118 w 928081"/>
              <a:gd name="connsiteY55" fmla="*/ 333476 h 1175941"/>
              <a:gd name="connsiteX56" fmla="*/ 238750 w 928081"/>
              <a:gd name="connsiteY56" fmla="*/ 323206 h 1175941"/>
              <a:gd name="connsiteX57" fmla="*/ 216381 w 928081"/>
              <a:gd name="connsiteY57" fmla="*/ 333476 h 1175941"/>
              <a:gd name="connsiteX58" fmla="*/ 207249 w 928081"/>
              <a:gd name="connsiteY58" fmla="*/ 361548 h 1175941"/>
              <a:gd name="connsiteX59" fmla="*/ 207249 w 928081"/>
              <a:gd name="connsiteY59" fmla="*/ 804352 h 1175941"/>
              <a:gd name="connsiteX60" fmla="*/ 202911 w 928081"/>
              <a:gd name="connsiteY60" fmla="*/ 827406 h 1175941"/>
              <a:gd name="connsiteX61" fmla="*/ 187618 w 928081"/>
              <a:gd name="connsiteY61" fmla="*/ 839962 h 1175941"/>
              <a:gd name="connsiteX62" fmla="*/ 144709 w 928081"/>
              <a:gd name="connsiteY62" fmla="*/ 879904 h 1175941"/>
              <a:gd name="connsiteX63" fmla="*/ 128273 w 928081"/>
              <a:gd name="connsiteY63" fmla="*/ 937191 h 1175941"/>
              <a:gd name="connsiteX64" fmla="*/ 143109 w 928081"/>
              <a:gd name="connsiteY64" fmla="*/ 992884 h 1175941"/>
              <a:gd name="connsiteX65" fmla="*/ 183057 w 928081"/>
              <a:gd name="connsiteY65" fmla="*/ 1033061 h 1175941"/>
              <a:gd name="connsiteX66" fmla="*/ 238750 w 928081"/>
              <a:gd name="connsiteY66" fmla="*/ 1048125 h 1175941"/>
              <a:gd name="connsiteX67" fmla="*/ 456040 w 928081"/>
              <a:gd name="connsiteY67" fmla="*/ 174387 h 1175941"/>
              <a:gd name="connsiteX68" fmla="*/ 482746 w 928081"/>
              <a:gd name="connsiteY68" fmla="*/ 162975 h 1175941"/>
              <a:gd name="connsiteX69" fmla="*/ 493930 w 928081"/>
              <a:gd name="connsiteY69" fmla="*/ 136497 h 1175941"/>
              <a:gd name="connsiteX70" fmla="*/ 493930 w 928081"/>
              <a:gd name="connsiteY70" fmla="*/ 37890 h 1175941"/>
              <a:gd name="connsiteX71" fmla="*/ 482746 w 928081"/>
              <a:gd name="connsiteY71" fmla="*/ 11184 h 1175941"/>
              <a:gd name="connsiteX72" fmla="*/ 456040 w 928081"/>
              <a:gd name="connsiteY72" fmla="*/ 0 h 1175941"/>
              <a:gd name="connsiteX73" fmla="*/ 429333 w 928081"/>
              <a:gd name="connsiteY73" fmla="*/ 11184 h 1175941"/>
              <a:gd name="connsiteX74" fmla="*/ 418149 w 928081"/>
              <a:gd name="connsiteY74" fmla="*/ 37890 h 1175941"/>
              <a:gd name="connsiteX75" fmla="*/ 418149 w 928081"/>
              <a:gd name="connsiteY75" fmla="*/ 136497 h 1175941"/>
              <a:gd name="connsiteX76" fmla="*/ 429333 w 928081"/>
              <a:gd name="connsiteY76" fmla="*/ 162975 h 1175941"/>
              <a:gd name="connsiteX77" fmla="*/ 456040 w 928081"/>
              <a:gd name="connsiteY77" fmla="*/ 174387 h 1175941"/>
              <a:gd name="connsiteX78" fmla="*/ 666946 w 928081"/>
              <a:gd name="connsiteY78" fmla="*/ 262490 h 1175941"/>
              <a:gd name="connsiteX79" fmla="*/ 693647 w 928081"/>
              <a:gd name="connsiteY79" fmla="*/ 273674 h 1175941"/>
              <a:gd name="connsiteX80" fmla="*/ 720810 w 928081"/>
              <a:gd name="connsiteY80" fmla="*/ 262490 h 1175941"/>
              <a:gd name="connsiteX81" fmla="*/ 790653 w 928081"/>
              <a:gd name="connsiteY81" fmla="*/ 192190 h 1175941"/>
              <a:gd name="connsiteX82" fmla="*/ 801609 w 928081"/>
              <a:gd name="connsiteY82" fmla="*/ 165484 h 1175941"/>
              <a:gd name="connsiteX83" fmla="*/ 790653 w 928081"/>
              <a:gd name="connsiteY83" fmla="*/ 138777 h 1175941"/>
              <a:gd name="connsiteX84" fmla="*/ 764175 w 928081"/>
              <a:gd name="connsiteY84" fmla="*/ 127822 h 1175941"/>
              <a:gd name="connsiteX85" fmla="*/ 737703 w 928081"/>
              <a:gd name="connsiteY85" fmla="*/ 138777 h 1175941"/>
              <a:gd name="connsiteX86" fmla="*/ 666946 w 928081"/>
              <a:gd name="connsiteY86" fmla="*/ 209535 h 1175941"/>
              <a:gd name="connsiteX87" fmla="*/ 656213 w 928081"/>
              <a:gd name="connsiteY87" fmla="*/ 236012 h 1175941"/>
              <a:gd name="connsiteX88" fmla="*/ 666946 w 928081"/>
              <a:gd name="connsiteY88" fmla="*/ 262490 h 1175941"/>
              <a:gd name="connsiteX89" fmla="*/ 791550 w 928081"/>
              <a:gd name="connsiteY89" fmla="*/ 511281 h 1175941"/>
              <a:gd name="connsiteX90" fmla="*/ 890648 w 928081"/>
              <a:gd name="connsiteY90" fmla="*/ 511281 h 1175941"/>
              <a:gd name="connsiteX91" fmla="*/ 916880 w 928081"/>
              <a:gd name="connsiteY91" fmla="*/ 500097 h 1175941"/>
              <a:gd name="connsiteX92" fmla="*/ 928082 w 928081"/>
              <a:gd name="connsiteY92" fmla="*/ 473391 h 1175941"/>
              <a:gd name="connsiteX93" fmla="*/ 916880 w 928081"/>
              <a:gd name="connsiteY93" fmla="*/ 446456 h 1175941"/>
              <a:gd name="connsiteX94" fmla="*/ 890648 w 928081"/>
              <a:gd name="connsiteY94" fmla="*/ 435500 h 1175941"/>
              <a:gd name="connsiteX95" fmla="*/ 791550 w 928081"/>
              <a:gd name="connsiteY95" fmla="*/ 435500 h 1175941"/>
              <a:gd name="connsiteX96" fmla="*/ 765090 w 928081"/>
              <a:gd name="connsiteY96" fmla="*/ 446456 h 1175941"/>
              <a:gd name="connsiteX97" fmla="*/ 753677 w 928081"/>
              <a:gd name="connsiteY97" fmla="*/ 473391 h 1175941"/>
              <a:gd name="connsiteX98" fmla="*/ 765090 w 928081"/>
              <a:gd name="connsiteY98" fmla="*/ 500097 h 1175941"/>
              <a:gd name="connsiteX99" fmla="*/ 791550 w 928081"/>
              <a:gd name="connsiteY99" fmla="*/ 511281 h 1175941"/>
              <a:gd name="connsiteX100" fmla="*/ 737703 w 928081"/>
              <a:gd name="connsiteY100" fmla="*/ 808461 h 1175941"/>
              <a:gd name="connsiteX101" fmla="*/ 764175 w 928081"/>
              <a:gd name="connsiteY101" fmla="*/ 819188 h 1175941"/>
              <a:gd name="connsiteX102" fmla="*/ 790653 w 928081"/>
              <a:gd name="connsiteY102" fmla="*/ 808004 h 1175941"/>
              <a:gd name="connsiteX103" fmla="*/ 801609 w 928081"/>
              <a:gd name="connsiteY103" fmla="*/ 781298 h 1175941"/>
              <a:gd name="connsiteX104" fmla="*/ 790653 w 928081"/>
              <a:gd name="connsiteY104" fmla="*/ 755049 h 1175941"/>
              <a:gd name="connsiteX105" fmla="*/ 719896 w 928081"/>
              <a:gd name="connsiteY105" fmla="*/ 684748 h 1175941"/>
              <a:gd name="connsiteX106" fmla="*/ 693418 w 928081"/>
              <a:gd name="connsiteY106" fmla="*/ 674022 h 1175941"/>
              <a:gd name="connsiteX107" fmla="*/ 666946 w 928081"/>
              <a:gd name="connsiteY107" fmla="*/ 684748 h 1175941"/>
              <a:gd name="connsiteX108" fmla="*/ 655991 w 928081"/>
              <a:gd name="connsiteY108" fmla="*/ 711455 h 1175941"/>
              <a:gd name="connsiteX109" fmla="*/ 666946 w 928081"/>
              <a:gd name="connsiteY109" fmla="*/ 738161 h 1175941"/>
              <a:gd name="connsiteX110" fmla="*/ 737703 w 928081"/>
              <a:gd name="connsiteY110" fmla="*/ 808461 h 1175941"/>
              <a:gd name="connsiteX111" fmla="*/ 456040 w 928081"/>
              <a:gd name="connsiteY111" fmla="*/ 699356 h 1175941"/>
              <a:gd name="connsiteX112" fmla="*/ 544148 w 928081"/>
              <a:gd name="connsiteY112" fmla="*/ 682011 h 1175941"/>
              <a:gd name="connsiteX113" fmla="*/ 616043 w 928081"/>
              <a:gd name="connsiteY113" fmla="*/ 633622 h 1175941"/>
              <a:gd name="connsiteX114" fmla="*/ 664432 w 928081"/>
              <a:gd name="connsiteY114" fmla="*/ 561493 h 1175941"/>
              <a:gd name="connsiteX115" fmla="*/ 682011 w 928081"/>
              <a:gd name="connsiteY115" fmla="*/ 473391 h 1175941"/>
              <a:gd name="connsiteX116" fmla="*/ 664432 w 928081"/>
              <a:gd name="connsiteY116" fmla="*/ 385060 h 1175941"/>
              <a:gd name="connsiteX117" fmla="*/ 616043 w 928081"/>
              <a:gd name="connsiteY117" fmla="*/ 312930 h 1175941"/>
              <a:gd name="connsiteX118" fmla="*/ 544148 w 928081"/>
              <a:gd name="connsiteY118" fmla="*/ 264313 h 1175941"/>
              <a:gd name="connsiteX119" fmla="*/ 456040 w 928081"/>
              <a:gd name="connsiteY119" fmla="*/ 246968 h 1175941"/>
              <a:gd name="connsiteX120" fmla="*/ 440975 w 928081"/>
              <a:gd name="connsiteY120" fmla="*/ 247883 h 1175941"/>
              <a:gd name="connsiteX121" fmla="*/ 426367 w 928081"/>
              <a:gd name="connsiteY121" fmla="*/ 250620 h 1175941"/>
              <a:gd name="connsiteX122" fmla="*/ 433214 w 928081"/>
              <a:gd name="connsiteY122" fmla="*/ 284173 h 1175941"/>
              <a:gd name="connsiteX123" fmla="*/ 435500 w 928081"/>
              <a:gd name="connsiteY123" fmla="*/ 320463 h 1175941"/>
              <a:gd name="connsiteX124" fmla="*/ 435043 w 928081"/>
              <a:gd name="connsiteY124" fmla="*/ 697076 h 1175941"/>
              <a:gd name="connsiteX125" fmla="*/ 445541 w 928081"/>
              <a:gd name="connsiteY125" fmla="*/ 698905 h 1175941"/>
              <a:gd name="connsiteX126" fmla="*/ 456040 w 928081"/>
              <a:gd name="connsiteY126" fmla="*/ 699356 h 1175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928081" h="1175941">
                <a:moveTo>
                  <a:pt x="239207" y="1175941"/>
                </a:moveTo>
                <a:cubicBezTo>
                  <a:pt x="272074" y="1175941"/>
                  <a:pt x="302884" y="1169781"/>
                  <a:pt x="331647" y="1157453"/>
                </a:cubicBezTo>
                <a:cubicBezTo>
                  <a:pt x="360405" y="1145132"/>
                  <a:pt x="385665" y="1128010"/>
                  <a:pt x="407422" y="1106098"/>
                </a:cubicBezTo>
                <a:cubicBezTo>
                  <a:pt x="429185" y="1084187"/>
                  <a:pt x="446227" y="1058852"/>
                  <a:pt x="458554" y="1030089"/>
                </a:cubicBezTo>
                <a:cubicBezTo>
                  <a:pt x="470876" y="1001331"/>
                  <a:pt x="477042" y="970516"/>
                  <a:pt x="477042" y="937649"/>
                </a:cubicBezTo>
                <a:cubicBezTo>
                  <a:pt x="477042" y="902959"/>
                  <a:pt x="470042" y="870543"/>
                  <a:pt x="456040" y="840414"/>
                </a:cubicBezTo>
                <a:cubicBezTo>
                  <a:pt x="442044" y="810290"/>
                  <a:pt x="421350" y="782898"/>
                  <a:pt x="393958" y="758249"/>
                </a:cubicBezTo>
                <a:cubicBezTo>
                  <a:pt x="389088" y="753683"/>
                  <a:pt x="385894" y="749574"/>
                  <a:pt x="384374" y="745922"/>
                </a:cubicBezTo>
                <a:cubicBezTo>
                  <a:pt x="382848" y="742270"/>
                  <a:pt x="382088" y="737098"/>
                  <a:pt x="382088" y="730400"/>
                </a:cubicBezTo>
                <a:lnTo>
                  <a:pt x="382545" y="320463"/>
                </a:lnTo>
                <a:cubicBezTo>
                  <a:pt x="382545" y="288813"/>
                  <a:pt x="376533" y="261044"/>
                  <a:pt x="364514" y="237155"/>
                </a:cubicBezTo>
                <a:cubicBezTo>
                  <a:pt x="352490" y="213261"/>
                  <a:pt x="335756" y="194699"/>
                  <a:pt x="314296" y="181463"/>
                </a:cubicBezTo>
                <a:cubicBezTo>
                  <a:pt x="292842" y="168221"/>
                  <a:pt x="267810" y="161603"/>
                  <a:pt x="239207" y="161603"/>
                </a:cubicBezTo>
                <a:cubicBezTo>
                  <a:pt x="210295" y="161603"/>
                  <a:pt x="185034" y="168221"/>
                  <a:pt x="163426" y="181463"/>
                </a:cubicBezTo>
                <a:cubicBezTo>
                  <a:pt x="141818" y="194699"/>
                  <a:pt x="124930" y="213261"/>
                  <a:pt x="112757" y="237155"/>
                </a:cubicBezTo>
                <a:cubicBezTo>
                  <a:pt x="100584" y="261044"/>
                  <a:pt x="94492" y="288813"/>
                  <a:pt x="94492" y="320463"/>
                </a:cubicBezTo>
                <a:lnTo>
                  <a:pt x="95406" y="730400"/>
                </a:lnTo>
                <a:cubicBezTo>
                  <a:pt x="95406" y="737098"/>
                  <a:pt x="94572" y="742270"/>
                  <a:pt x="92897" y="745922"/>
                </a:cubicBezTo>
                <a:cubicBezTo>
                  <a:pt x="91223" y="749574"/>
                  <a:pt x="87954" y="753683"/>
                  <a:pt x="83084" y="758249"/>
                </a:cubicBezTo>
                <a:cubicBezTo>
                  <a:pt x="55995" y="782898"/>
                  <a:pt x="35376" y="810290"/>
                  <a:pt x="21225" y="840414"/>
                </a:cubicBezTo>
                <a:cubicBezTo>
                  <a:pt x="7075" y="870543"/>
                  <a:pt x="0" y="902959"/>
                  <a:pt x="0" y="937649"/>
                </a:cubicBezTo>
                <a:cubicBezTo>
                  <a:pt x="0" y="970516"/>
                  <a:pt x="6161" y="1001331"/>
                  <a:pt x="18488" y="1030089"/>
                </a:cubicBezTo>
                <a:cubicBezTo>
                  <a:pt x="30815" y="1058852"/>
                  <a:pt x="47931" y="1084187"/>
                  <a:pt x="69843" y="1106098"/>
                </a:cubicBezTo>
                <a:cubicBezTo>
                  <a:pt x="91754" y="1128010"/>
                  <a:pt x="117169" y="1145132"/>
                  <a:pt x="146081" y="1157453"/>
                </a:cubicBezTo>
                <a:cubicBezTo>
                  <a:pt x="174993" y="1169781"/>
                  <a:pt x="206031" y="1175941"/>
                  <a:pt x="239207" y="1175941"/>
                </a:cubicBezTo>
                <a:close/>
                <a:moveTo>
                  <a:pt x="239207" y="1109750"/>
                </a:moveTo>
                <a:cubicBezTo>
                  <a:pt x="207249" y="1109750"/>
                  <a:pt x="178262" y="1101989"/>
                  <a:pt x="152242" y="1086467"/>
                </a:cubicBezTo>
                <a:cubicBezTo>
                  <a:pt x="126221" y="1070946"/>
                  <a:pt x="105527" y="1050103"/>
                  <a:pt x="90160" y="1023928"/>
                </a:cubicBezTo>
                <a:cubicBezTo>
                  <a:pt x="74786" y="997753"/>
                  <a:pt x="67106" y="968995"/>
                  <a:pt x="67106" y="937649"/>
                </a:cubicBezTo>
                <a:cubicBezTo>
                  <a:pt x="67106" y="909045"/>
                  <a:pt x="73649" y="882413"/>
                  <a:pt x="86737" y="857765"/>
                </a:cubicBezTo>
                <a:cubicBezTo>
                  <a:pt x="99818" y="833110"/>
                  <a:pt x="118386" y="812724"/>
                  <a:pt x="142429" y="796591"/>
                </a:cubicBezTo>
                <a:cubicBezTo>
                  <a:pt x="149424" y="791722"/>
                  <a:pt x="154448" y="786704"/>
                  <a:pt x="157494" y="781526"/>
                </a:cubicBezTo>
                <a:cubicBezTo>
                  <a:pt x="160534" y="776354"/>
                  <a:pt x="162054" y="769051"/>
                  <a:pt x="162054" y="759615"/>
                </a:cubicBezTo>
                <a:lnTo>
                  <a:pt x="162054" y="323206"/>
                </a:lnTo>
                <a:cubicBezTo>
                  <a:pt x="162054" y="294294"/>
                  <a:pt x="169130" y="271314"/>
                  <a:pt x="183286" y="254272"/>
                </a:cubicBezTo>
                <a:cubicBezTo>
                  <a:pt x="197436" y="237230"/>
                  <a:pt x="216073" y="228708"/>
                  <a:pt x="239207" y="228708"/>
                </a:cubicBezTo>
                <a:cubicBezTo>
                  <a:pt x="261724" y="228708"/>
                  <a:pt x="280064" y="237230"/>
                  <a:pt x="294214" y="254272"/>
                </a:cubicBezTo>
                <a:cubicBezTo>
                  <a:pt x="308364" y="271314"/>
                  <a:pt x="315439" y="294294"/>
                  <a:pt x="315439" y="323206"/>
                </a:cubicBezTo>
                <a:lnTo>
                  <a:pt x="315439" y="759615"/>
                </a:lnTo>
                <a:cubicBezTo>
                  <a:pt x="315439" y="769051"/>
                  <a:pt x="316885" y="776354"/>
                  <a:pt x="319777" y="781526"/>
                </a:cubicBezTo>
                <a:cubicBezTo>
                  <a:pt x="322669" y="786704"/>
                  <a:pt x="327767" y="791722"/>
                  <a:pt x="335070" y="796591"/>
                </a:cubicBezTo>
                <a:cubicBezTo>
                  <a:pt x="359113" y="812724"/>
                  <a:pt x="377676" y="833110"/>
                  <a:pt x="390763" y="857765"/>
                </a:cubicBezTo>
                <a:cubicBezTo>
                  <a:pt x="403850" y="882413"/>
                  <a:pt x="410394" y="909045"/>
                  <a:pt x="410394" y="937649"/>
                </a:cubicBezTo>
                <a:cubicBezTo>
                  <a:pt x="410394" y="968995"/>
                  <a:pt x="402633" y="997753"/>
                  <a:pt x="387111" y="1023928"/>
                </a:cubicBezTo>
                <a:cubicBezTo>
                  <a:pt x="371589" y="1050103"/>
                  <a:pt x="350895" y="1070946"/>
                  <a:pt x="325029" y="1086467"/>
                </a:cubicBezTo>
                <a:cubicBezTo>
                  <a:pt x="299157" y="1101989"/>
                  <a:pt x="270548" y="1109750"/>
                  <a:pt x="239207" y="1109750"/>
                </a:cubicBezTo>
                <a:close/>
                <a:moveTo>
                  <a:pt x="238750" y="1048125"/>
                </a:moveTo>
                <a:cubicBezTo>
                  <a:pt x="259141" y="1048125"/>
                  <a:pt x="277629" y="1043102"/>
                  <a:pt x="294214" y="1033061"/>
                </a:cubicBezTo>
                <a:cubicBezTo>
                  <a:pt x="310799" y="1023014"/>
                  <a:pt x="324115" y="1009623"/>
                  <a:pt x="334156" y="992884"/>
                </a:cubicBezTo>
                <a:cubicBezTo>
                  <a:pt x="344197" y="976151"/>
                  <a:pt x="349221" y="957583"/>
                  <a:pt x="349221" y="937191"/>
                </a:cubicBezTo>
                <a:cubicBezTo>
                  <a:pt x="349221" y="915892"/>
                  <a:pt x="343740" y="896792"/>
                  <a:pt x="332784" y="879904"/>
                </a:cubicBezTo>
                <a:cubicBezTo>
                  <a:pt x="321829" y="863011"/>
                  <a:pt x="307530" y="849701"/>
                  <a:pt x="289876" y="839962"/>
                </a:cubicBezTo>
                <a:cubicBezTo>
                  <a:pt x="282572" y="836002"/>
                  <a:pt x="277475" y="831818"/>
                  <a:pt x="274583" y="827406"/>
                </a:cubicBezTo>
                <a:cubicBezTo>
                  <a:pt x="271691" y="822994"/>
                  <a:pt x="270245" y="815308"/>
                  <a:pt x="270245" y="804352"/>
                </a:cubicBezTo>
                <a:lnTo>
                  <a:pt x="270245" y="361548"/>
                </a:lnTo>
                <a:cubicBezTo>
                  <a:pt x="270245" y="349678"/>
                  <a:pt x="267205" y="340323"/>
                  <a:pt x="261118" y="333476"/>
                </a:cubicBezTo>
                <a:cubicBezTo>
                  <a:pt x="255032" y="326629"/>
                  <a:pt x="247574" y="323206"/>
                  <a:pt x="238750" y="323206"/>
                </a:cubicBezTo>
                <a:cubicBezTo>
                  <a:pt x="229920" y="323206"/>
                  <a:pt x="222468" y="326629"/>
                  <a:pt x="216381" y="333476"/>
                </a:cubicBezTo>
                <a:cubicBezTo>
                  <a:pt x="210295" y="340323"/>
                  <a:pt x="207249" y="349678"/>
                  <a:pt x="207249" y="361548"/>
                </a:cubicBezTo>
                <a:lnTo>
                  <a:pt x="207249" y="804352"/>
                </a:lnTo>
                <a:cubicBezTo>
                  <a:pt x="207249" y="815308"/>
                  <a:pt x="205803" y="822994"/>
                  <a:pt x="202911" y="827406"/>
                </a:cubicBezTo>
                <a:cubicBezTo>
                  <a:pt x="200019" y="831818"/>
                  <a:pt x="194921" y="836002"/>
                  <a:pt x="187618" y="839962"/>
                </a:cubicBezTo>
                <a:cubicBezTo>
                  <a:pt x="169970" y="849701"/>
                  <a:pt x="155665" y="863011"/>
                  <a:pt x="144709" y="879904"/>
                </a:cubicBezTo>
                <a:cubicBezTo>
                  <a:pt x="133754" y="896792"/>
                  <a:pt x="128273" y="915892"/>
                  <a:pt x="128273" y="937191"/>
                </a:cubicBezTo>
                <a:cubicBezTo>
                  <a:pt x="128273" y="957583"/>
                  <a:pt x="133222" y="976151"/>
                  <a:pt x="143109" y="992884"/>
                </a:cubicBezTo>
                <a:cubicBezTo>
                  <a:pt x="153002" y="1009623"/>
                  <a:pt x="166318" y="1023014"/>
                  <a:pt x="183057" y="1033061"/>
                </a:cubicBezTo>
                <a:cubicBezTo>
                  <a:pt x="199796" y="1043102"/>
                  <a:pt x="218359" y="1048125"/>
                  <a:pt x="238750" y="1048125"/>
                </a:cubicBezTo>
                <a:close/>
                <a:moveTo>
                  <a:pt x="456040" y="174387"/>
                </a:moveTo>
                <a:cubicBezTo>
                  <a:pt x="466390" y="174387"/>
                  <a:pt x="475288" y="170581"/>
                  <a:pt x="482746" y="162975"/>
                </a:cubicBezTo>
                <a:cubicBezTo>
                  <a:pt x="490204" y="155362"/>
                  <a:pt x="493930" y="146538"/>
                  <a:pt x="493930" y="136497"/>
                </a:cubicBezTo>
                <a:lnTo>
                  <a:pt x="493930" y="37890"/>
                </a:lnTo>
                <a:cubicBezTo>
                  <a:pt x="493930" y="27546"/>
                  <a:pt x="490204" y="18642"/>
                  <a:pt x="482746" y="11184"/>
                </a:cubicBezTo>
                <a:cubicBezTo>
                  <a:pt x="475288" y="3732"/>
                  <a:pt x="466390" y="0"/>
                  <a:pt x="456040" y="0"/>
                </a:cubicBezTo>
                <a:cubicBezTo>
                  <a:pt x="445696" y="0"/>
                  <a:pt x="436791" y="3732"/>
                  <a:pt x="429333" y="11184"/>
                </a:cubicBezTo>
                <a:cubicBezTo>
                  <a:pt x="421881" y="18642"/>
                  <a:pt x="418149" y="27546"/>
                  <a:pt x="418149" y="37890"/>
                </a:cubicBezTo>
                <a:lnTo>
                  <a:pt x="418149" y="136497"/>
                </a:lnTo>
                <a:cubicBezTo>
                  <a:pt x="418149" y="146538"/>
                  <a:pt x="421881" y="155362"/>
                  <a:pt x="429333" y="162975"/>
                </a:cubicBezTo>
                <a:cubicBezTo>
                  <a:pt x="436791" y="170581"/>
                  <a:pt x="445696" y="174387"/>
                  <a:pt x="456040" y="174387"/>
                </a:cubicBezTo>
                <a:close/>
                <a:moveTo>
                  <a:pt x="666946" y="262490"/>
                </a:moveTo>
                <a:cubicBezTo>
                  <a:pt x="673941" y="269794"/>
                  <a:pt x="682845" y="273520"/>
                  <a:pt x="693647" y="273674"/>
                </a:cubicBezTo>
                <a:cubicBezTo>
                  <a:pt x="704454" y="273823"/>
                  <a:pt x="713506" y="270097"/>
                  <a:pt x="720810" y="262490"/>
                </a:cubicBezTo>
                <a:lnTo>
                  <a:pt x="790653" y="192190"/>
                </a:lnTo>
                <a:cubicBezTo>
                  <a:pt x="797951" y="184886"/>
                  <a:pt x="801609" y="175982"/>
                  <a:pt x="801609" y="165484"/>
                </a:cubicBezTo>
                <a:cubicBezTo>
                  <a:pt x="801609" y="154985"/>
                  <a:pt x="797951" y="146081"/>
                  <a:pt x="790653" y="138777"/>
                </a:cubicBezTo>
                <a:cubicBezTo>
                  <a:pt x="783349" y="131474"/>
                  <a:pt x="774525" y="127822"/>
                  <a:pt x="764175" y="127822"/>
                </a:cubicBezTo>
                <a:cubicBezTo>
                  <a:pt x="753831" y="127822"/>
                  <a:pt x="745007" y="131474"/>
                  <a:pt x="737703" y="138777"/>
                </a:cubicBezTo>
                <a:lnTo>
                  <a:pt x="666946" y="209535"/>
                </a:lnTo>
                <a:cubicBezTo>
                  <a:pt x="659642" y="216839"/>
                  <a:pt x="656065" y="225663"/>
                  <a:pt x="656213" y="236012"/>
                </a:cubicBezTo>
                <a:cubicBezTo>
                  <a:pt x="656368" y="246362"/>
                  <a:pt x="659945" y="255186"/>
                  <a:pt x="666946" y="262490"/>
                </a:cubicBezTo>
                <a:close/>
                <a:moveTo>
                  <a:pt x="791550" y="511281"/>
                </a:moveTo>
                <a:lnTo>
                  <a:pt x="890648" y="511281"/>
                </a:lnTo>
                <a:cubicBezTo>
                  <a:pt x="900650" y="511281"/>
                  <a:pt x="909393" y="507555"/>
                  <a:pt x="916880" y="500097"/>
                </a:cubicBezTo>
                <a:cubicBezTo>
                  <a:pt x="924310" y="492639"/>
                  <a:pt x="928082" y="483740"/>
                  <a:pt x="928082" y="473391"/>
                </a:cubicBezTo>
                <a:cubicBezTo>
                  <a:pt x="928082" y="462738"/>
                  <a:pt x="924310" y="453760"/>
                  <a:pt x="916880" y="446456"/>
                </a:cubicBezTo>
                <a:cubicBezTo>
                  <a:pt x="909393" y="439152"/>
                  <a:pt x="900650" y="435500"/>
                  <a:pt x="890648" y="435500"/>
                </a:cubicBezTo>
                <a:lnTo>
                  <a:pt x="791550" y="435500"/>
                </a:lnTo>
                <a:cubicBezTo>
                  <a:pt x="781526" y="435500"/>
                  <a:pt x="772696" y="439152"/>
                  <a:pt x="765090" y="446456"/>
                </a:cubicBezTo>
                <a:cubicBezTo>
                  <a:pt x="757483" y="453760"/>
                  <a:pt x="753677" y="462738"/>
                  <a:pt x="753677" y="473391"/>
                </a:cubicBezTo>
                <a:cubicBezTo>
                  <a:pt x="753677" y="483740"/>
                  <a:pt x="757483" y="492639"/>
                  <a:pt x="765090" y="500097"/>
                </a:cubicBezTo>
                <a:cubicBezTo>
                  <a:pt x="772696" y="507555"/>
                  <a:pt x="781526" y="511281"/>
                  <a:pt x="791550" y="511281"/>
                </a:cubicBezTo>
                <a:close/>
                <a:moveTo>
                  <a:pt x="737703" y="808461"/>
                </a:moveTo>
                <a:cubicBezTo>
                  <a:pt x="745007" y="815765"/>
                  <a:pt x="753831" y="819342"/>
                  <a:pt x="764175" y="819188"/>
                </a:cubicBezTo>
                <a:cubicBezTo>
                  <a:pt x="774525" y="819040"/>
                  <a:pt x="783349" y="815308"/>
                  <a:pt x="790653" y="808004"/>
                </a:cubicBezTo>
                <a:cubicBezTo>
                  <a:pt x="797951" y="800700"/>
                  <a:pt x="801609" y="791802"/>
                  <a:pt x="801609" y="781298"/>
                </a:cubicBezTo>
                <a:cubicBezTo>
                  <a:pt x="801609" y="770799"/>
                  <a:pt x="797951" y="762049"/>
                  <a:pt x="790653" y="755049"/>
                </a:cubicBezTo>
                <a:lnTo>
                  <a:pt x="719896" y="684748"/>
                </a:lnTo>
                <a:cubicBezTo>
                  <a:pt x="712592" y="677753"/>
                  <a:pt x="703768" y="674176"/>
                  <a:pt x="693418" y="674022"/>
                </a:cubicBezTo>
                <a:cubicBezTo>
                  <a:pt x="683074" y="673873"/>
                  <a:pt x="674250" y="677445"/>
                  <a:pt x="666946" y="684748"/>
                </a:cubicBezTo>
                <a:cubicBezTo>
                  <a:pt x="659642" y="692052"/>
                  <a:pt x="655991" y="700956"/>
                  <a:pt x="655991" y="711455"/>
                </a:cubicBezTo>
                <a:cubicBezTo>
                  <a:pt x="655991" y="721953"/>
                  <a:pt x="659642" y="730857"/>
                  <a:pt x="666946" y="738161"/>
                </a:cubicBezTo>
                <a:lnTo>
                  <a:pt x="737703" y="808461"/>
                </a:lnTo>
                <a:close/>
                <a:moveTo>
                  <a:pt x="456040" y="699356"/>
                </a:moveTo>
                <a:cubicBezTo>
                  <a:pt x="487387" y="699356"/>
                  <a:pt x="516756" y="693578"/>
                  <a:pt x="544148" y="682011"/>
                </a:cubicBezTo>
                <a:cubicBezTo>
                  <a:pt x="571534" y="670444"/>
                  <a:pt x="595503" y="654316"/>
                  <a:pt x="616043" y="633622"/>
                </a:cubicBezTo>
                <a:cubicBezTo>
                  <a:pt x="636588" y="612928"/>
                  <a:pt x="652716" y="588885"/>
                  <a:pt x="664432" y="561493"/>
                </a:cubicBezTo>
                <a:cubicBezTo>
                  <a:pt x="676147" y="534107"/>
                  <a:pt x="682011" y="504737"/>
                  <a:pt x="682011" y="473391"/>
                </a:cubicBezTo>
                <a:cubicBezTo>
                  <a:pt x="682011" y="441741"/>
                  <a:pt x="676147" y="412297"/>
                  <a:pt x="664432" y="385060"/>
                </a:cubicBezTo>
                <a:cubicBezTo>
                  <a:pt x="652716" y="357822"/>
                  <a:pt x="636588" y="333779"/>
                  <a:pt x="616043" y="312930"/>
                </a:cubicBezTo>
                <a:cubicBezTo>
                  <a:pt x="595503" y="292088"/>
                  <a:pt x="571534" y="275880"/>
                  <a:pt x="544148" y="264313"/>
                </a:cubicBezTo>
                <a:cubicBezTo>
                  <a:pt x="516756" y="252752"/>
                  <a:pt x="487387" y="246968"/>
                  <a:pt x="456040" y="246968"/>
                </a:cubicBezTo>
                <a:cubicBezTo>
                  <a:pt x="450868" y="246968"/>
                  <a:pt x="445844" y="247271"/>
                  <a:pt x="440975" y="247883"/>
                </a:cubicBezTo>
                <a:cubicBezTo>
                  <a:pt x="436106" y="248488"/>
                  <a:pt x="431237" y="249403"/>
                  <a:pt x="426367" y="250620"/>
                </a:cubicBezTo>
                <a:cubicBezTo>
                  <a:pt x="429414" y="261273"/>
                  <a:pt x="431694" y="272457"/>
                  <a:pt x="433214" y="284173"/>
                </a:cubicBezTo>
                <a:cubicBezTo>
                  <a:pt x="434740" y="295888"/>
                  <a:pt x="435500" y="307987"/>
                  <a:pt x="435500" y="320463"/>
                </a:cubicBezTo>
                <a:lnTo>
                  <a:pt x="435043" y="697076"/>
                </a:lnTo>
                <a:cubicBezTo>
                  <a:pt x="438392" y="697990"/>
                  <a:pt x="441889" y="698596"/>
                  <a:pt x="445541" y="698905"/>
                </a:cubicBezTo>
                <a:cubicBezTo>
                  <a:pt x="449193" y="699207"/>
                  <a:pt x="452696" y="699356"/>
                  <a:pt x="456040" y="69935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5E909AD-6CB8-56BD-7CDC-5DEE938A1262}"/>
              </a:ext>
            </a:extLst>
          </p:cNvPr>
          <p:cNvSpPr/>
          <p:nvPr/>
        </p:nvSpPr>
        <p:spPr>
          <a:xfrm>
            <a:off x="7628832" y="898365"/>
            <a:ext cx="705202" cy="871730"/>
          </a:xfrm>
          <a:custGeom>
            <a:avLst/>
            <a:gdLst>
              <a:gd name="connsiteX0" fmla="*/ 239230 w 850113"/>
              <a:gd name="connsiteY0" fmla="*/ 1050862 h 1050861"/>
              <a:gd name="connsiteX1" fmla="*/ 331642 w 850113"/>
              <a:gd name="connsiteY1" fmla="*/ 1032374 h 1050861"/>
              <a:gd name="connsiteX2" fmla="*/ 407423 w 850113"/>
              <a:gd name="connsiteY2" fmla="*/ 981013 h 1050861"/>
              <a:gd name="connsiteX3" fmla="*/ 458572 w 850113"/>
              <a:gd name="connsiteY3" fmla="*/ 905009 h 1050861"/>
              <a:gd name="connsiteX4" fmla="*/ 477032 w 850113"/>
              <a:gd name="connsiteY4" fmla="*/ 812569 h 1050861"/>
              <a:gd name="connsiteX5" fmla="*/ 456057 w 850113"/>
              <a:gd name="connsiteY5" fmla="*/ 715334 h 1050861"/>
              <a:gd name="connsiteX6" fmla="*/ 393935 w 850113"/>
              <a:gd name="connsiteY6" fmla="*/ 633164 h 1050861"/>
              <a:gd name="connsiteX7" fmla="*/ 384391 w 850113"/>
              <a:gd name="connsiteY7" fmla="*/ 620837 h 1050861"/>
              <a:gd name="connsiteX8" fmla="*/ 382105 w 850113"/>
              <a:gd name="connsiteY8" fmla="*/ 605315 h 1050861"/>
              <a:gd name="connsiteX9" fmla="*/ 382562 w 850113"/>
              <a:gd name="connsiteY9" fmla="*/ 195382 h 1050861"/>
              <a:gd name="connsiteX10" fmla="*/ 364503 w 850113"/>
              <a:gd name="connsiteY10" fmla="*/ 112070 h 1050861"/>
              <a:gd name="connsiteX11" fmla="*/ 314325 w 850113"/>
              <a:gd name="connsiteY11" fmla="*/ 56377 h 1050861"/>
              <a:gd name="connsiteX12" fmla="*/ 239230 w 850113"/>
              <a:gd name="connsiteY12" fmla="*/ 36520 h 1050861"/>
              <a:gd name="connsiteX13" fmla="*/ 163449 w 850113"/>
              <a:gd name="connsiteY13" fmla="*/ 56377 h 1050861"/>
              <a:gd name="connsiteX14" fmla="*/ 112757 w 850113"/>
              <a:gd name="connsiteY14" fmla="*/ 112070 h 1050861"/>
              <a:gd name="connsiteX15" fmla="*/ 94526 w 850113"/>
              <a:gd name="connsiteY15" fmla="*/ 195382 h 1050861"/>
              <a:gd name="connsiteX16" fmla="*/ 95441 w 850113"/>
              <a:gd name="connsiteY16" fmla="*/ 605315 h 1050861"/>
              <a:gd name="connsiteX17" fmla="*/ 92926 w 850113"/>
              <a:gd name="connsiteY17" fmla="*/ 620837 h 1050861"/>
              <a:gd name="connsiteX18" fmla="*/ 83096 w 850113"/>
              <a:gd name="connsiteY18" fmla="*/ 633164 h 1050861"/>
              <a:gd name="connsiteX19" fmla="*/ 21260 w 850113"/>
              <a:gd name="connsiteY19" fmla="*/ 715334 h 1050861"/>
              <a:gd name="connsiteX20" fmla="*/ 0 w 850113"/>
              <a:gd name="connsiteY20" fmla="*/ 812569 h 1050861"/>
              <a:gd name="connsiteX21" fmla="*/ 18517 w 850113"/>
              <a:gd name="connsiteY21" fmla="*/ 905009 h 1050861"/>
              <a:gd name="connsiteX22" fmla="*/ 69838 w 850113"/>
              <a:gd name="connsiteY22" fmla="*/ 981013 h 1050861"/>
              <a:gd name="connsiteX23" fmla="*/ 146076 w 850113"/>
              <a:gd name="connsiteY23" fmla="*/ 1032374 h 1050861"/>
              <a:gd name="connsiteX24" fmla="*/ 239230 w 850113"/>
              <a:gd name="connsiteY24" fmla="*/ 1050862 h 1050861"/>
              <a:gd name="connsiteX25" fmla="*/ 239230 w 850113"/>
              <a:gd name="connsiteY25" fmla="*/ 984665 h 1050861"/>
              <a:gd name="connsiteX26" fmla="*/ 152248 w 850113"/>
              <a:gd name="connsiteY26" fmla="*/ 961388 h 1050861"/>
              <a:gd name="connsiteX27" fmla="*/ 90183 w 850113"/>
              <a:gd name="connsiteY27" fmla="*/ 898848 h 1050861"/>
              <a:gd name="connsiteX28" fmla="*/ 67094 w 850113"/>
              <a:gd name="connsiteY28" fmla="*/ 812569 h 1050861"/>
              <a:gd name="connsiteX29" fmla="*/ 86754 w 850113"/>
              <a:gd name="connsiteY29" fmla="*/ 732679 h 1050861"/>
              <a:gd name="connsiteX30" fmla="*/ 142418 w 850113"/>
              <a:gd name="connsiteY30" fmla="*/ 671511 h 1050861"/>
              <a:gd name="connsiteX31" fmla="*/ 157506 w 850113"/>
              <a:gd name="connsiteY31" fmla="*/ 656447 h 1050861"/>
              <a:gd name="connsiteX32" fmla="*/ 162077 w 850113"/>
              <a:gd name="connsiteY32" fmla="*/ 634535 h 1050861"/>
              <a:gd name="connsiteX33" fmla="*/ 162077 w 850113"/>
              <a:gd name="connsiteY33" fmla="*/ 198120 h 1050861"/>
              <a:gd name="connsiteX34" fmla="*/ 183280 w 850113"/>
              <a:gd name="connsiteY34" fmla="*/ 129189 h 1050861"/>
              <a:gd name="connsiteX35" fmla="*/ 239230 w 850113"/>
              <a:gd name="connsiteY35" fmla="*/ 103625 h 1050861"/>
              <a:gd name="connsiteX36" fmla="*/ 294208 w 850113"/>
              <a:gd name="connsiteY36" fmla="*/ 129189 h 1050861"/>
              <a:gd name="connsiteX37" fmla="*/ 315468 w 850113"/>
              <a:gd name="connsiteY37" fmla="*/ 198120 h 1050861"/>
              <a:gd name="connsiteX38" fmla="*/ 315468 w 850113"/>
              <a:gd name="connsiteY38" fmla="*/ 634535 h 1050861"/>
              <a:gd name="connsiteX39" fmla="*/ 319755 w 850113"/>
              <a:gd name="connsiteY39" fmla="*/ 656447 h 1050861"/>
              <a:gd name="connsiteX40" fmla="*/ 335070 w 850113"/>
              <a:gd name="connsiteY40" fmla="*/ 671511 h 1050861"/>
              <a:gd name="connsiteX41" fmla="*/ 390792 w 850113"/>
              <a:gd name="connsiteY41" fmla="*/ 732679 h 1050861"/>
              <a:gd name="connsiteX42" fmla="*/ 410395 w 850113"/>
              <a:gd name="connsiteY42" fmla="*/ 812569 h 1050861"/>
              <a:gd name="connsiteX43" fmla="*/ 387134 w 850113"/>
              <a:gd name="connsiteY43" fmla="*/ 898848 h 1050861"/>
              <a:gd name="connsiteX44" fmla="*/ 325012 w 850113"/>
              <a:gd name="connsiteY44" fmla="*/ 961388 h 1050861"/>
              <a:gd name="connsiteX45" fmla="*/ 239230 w 850113"/>
              <a:gd name="connsiteY45" fmla="*/ 984665 h 1050861"/>
              <a:gd name="connsiteX46" fmla="*/ 238773 w 850113"/>
              <a:gd name="connsiteY46" fmla="*/ 923040 h 1050861"/>
              <a:gd name="connsiteX47" fmla="*/ 294208 w 850113"/>
              <a:gd name="connsiteY47" fmla="*/ 907975 h 1050861"/>
              <a:gd name="connsiteX48" fmla="*/ 334157 w 850113"/>
              <a:gd name="connsiteY48" fmla="*/ 867804 h 1050861"/>
              <a:gd name="connsiteX49" fmla="*/ 349244 w 850113"/>
              <a:gd name="connsiteY49" fmla="*/ 812112 h 1050861"/>
              <a:gd name="connsiteX50" fmla="*/ 332784 w 850113"/>
              <a:gd name="connsiteY50" fmla="*/ 754819 h 1050861"/>
              <a:gd name="connsiteX51" fmla="*/ 289865 w 850113"/>
              <a:gd name="connsiteY51" fmla="*/ 714877 h 1050861"/>
              <a:gd name="connsiteX52" fmla="*/ 274606 w 850113"/>
              <a:gd name="connsiteY52" fmla="*/ 702321 h 1050861"/>
              <a:gd name="connsiteX53" fmla="*/ 270263 w 850113"/>
              <a:gd name="connsiteY53" fmla="*/ 679272 h 1050861"/>
              <a:gd name="connsiteX54" fmla="*/ 270263 w 850113"/>
              <a:gd name="connsiteY54" fmla="*/ 589798 h 1050861"/>
              <a:gd name="connsiteX55" fmla="*/ 261119 w 850113"/>
              <a:gd name="connsiteY55" fmla="*/ 561721 h 1050861"/>
              <a:gd name="connsiteX56" fmla="*/ 238773 w 850113"/>
              <a:gd name="connsiteY56" fmla="*/ 551451 h 1050861"/>
              <a:gd name="connsiteX57" fmla="*/ 216370 w 850113"/>
              <a:gd name="connsiteY57" fmla="*/ 561721 h 1050861"/>
              <a:gd name="connsiteX58" fmla="*/ 207283 w 850113"/>
              <a:gd name="connsiteY58" fmla="*/ 589798 h 1050861"/>
              <a:gd name="connsiteX59" fmla="*/ 207283 w 850113"/>
              <a:gd name="connsiteY59" fmla="*/ 679272 h 1050861"/>
              <a:gd name="connsiteX60" fmla="*/ 202940 w 850113"/>
              <a:gd name="connsiteY60" fmla="*/ 702321 h 1050861"/>
              <a:gd name="connsiteX61" fmla="*/ 187624 w 850113"/>
              <a:gd name="connsiteY61" fmla="*/ 714877 h 1050861"/>
              <a:gd name="connsiteX62" fmla="*/ 144704 w 850113"/>
              <a:gd name="connsiteY62" fmla="*/ 754819 h 1050861"/>
              <a:gd name="connsiteX63" fmla="*/ 128302 w 850113"/>
              <a:gd name="connsiteY63" fmla="*/ 812112 h 1050861"/>
              <a:gd name="connsiteX64" fmla="*/ 143104 w 850113"/>
              <a:gd name="connsiteY64" fmla="*/ 867804 h 1050861"/>
              <a:gd name="connsiteX65" fmla="*/ 183052 w 850113"/>
              <a:gd name="connsiteY65" fmla="*/ 907975 h 1050861"/>
              <a:gd name="connsiteX66" fmla="*/ 238773 w 850113"/>
              <a:gd name="connsiteY66" fmla="*/ 923040 h 1050861"/>
              <a:gd name="connsiteX67" fmla="*/ 834504 w 850113"/>
              <a:gd name="connsiteY67" fmla="*/ 487083 h 1050861"/>
              <a:gd name="connsiteX68" fmla="*/ 772382 w 850113"/>
              <a:gd name="connsiteY68" fmla="*/ 451935 h 1050861"/>
              <a:gd name="connsiteX69" fmla="*/ 827189 w 850113"/>
              <a:gd name="connsiteY69" fmla="*/ 419977 h 1050861"/>
              <a:gd name="connsiteX70" fmla="*/ 839305 w 850113"/>
              <a:gd name="connsiteY70" fmla="*/ 405827 h 1050861"/>
              <a:gd name="connsiteX71" fmla="*/ 837705 w 850113"/>
              <a:gd name="connsiteY71" fmla="*/ 388025 h 1050861"/>
              <a:gd name="connsiteX72" fmla="*/ 822617 w 850113"/>
              <a:gd name="connsiteY72" fmla="*/ 377069 h 1050861"/>
              <a:gd name="connsiteX73" fmla="*/ 803415 w 850113"/>
              <a:gd name="connsiteY73" fmla="*/ 381178 h 1050861"/>
              <a:gd name="connsiteX74" fmla="*/ 725862 w 850113"/>
              <a:gd name="connsiteY74" fmla="*/ 425458 h 1050861"/>
              <a:gd name="connsiteX75" fmla="*/ 590245 w 850113"/>
              <a:gd name="connsiteY75" fmla="*/ 348311 h 1050861"/>
              <a:gd name="connsiteX76" fmla="*/ 727234 w 850113"/>
              <a:gd name="connsiteY76" fmla="*/ 270704 h 1050861"/>
              <a:gd name="connsiteX77" fmla="*/ 804787 w 850113"/>
              <a:gd name="connsiteY77" fmla="*/ 315438 h 1050861"/>
              <a:gd name="connsiteX78" fmla="*/ 823760 w 850113"/>
              <a:gd name="connsiteY78" fmla="*/ 318862 h 1050861"/>
              <a:gd name="connsiteX79" fmla="*/ 839077 w 850113"/>
              <a:gd name="connsiteY79" fmla="*/ 308135 h 1050861"/>
              <a:gd name="connsiteX80" fmla="*/ 840391 w 850113"/>
              <a:gd name="connsiteY80" fmla="*/ 290790 h 1050861"/>
              <a:gd name="connsiteX81" fmla="*/ 828561 w 850113"/>
              <a:gd name="connsiteY81" fmla="*/ 276638 h 1050861"/>
              <a:gd name="connsiteX82" fmla="*/ 773754 w 850113"/>
              <a:gd name="connsiteY82" fmla="*/ 244683 h 1050861"/>
              <a:gd name="connsiteX83" fmla="*/ 834961 w 850113"/>
              <a:gd name="connsiteY83" fmla="*/ 209532 h 1050861"/>
              <a:gd name="connsiteX84" fmla="*/ 848849 w 850113"/>
              <a:gd name="connsiteY84" fmla="*/ 193784 h 1050861"/>
              <a:gd name="connsiteX85" fmla="*/ 846335 w 850113"/>
              <a:gd name="connsiteY85" fmla="*/ 173926 h 1050861"/>
              <a:gd name="connsiteX86" fmla="*/ 830847 w 850113"/>
              <a:gd name="connsiteY86" fmla="*/ 162285 h 1050861"/>
              <a:gd name="connsiteX87" fmla="*/ 811644 w 850113"/>
              <a:gd name="connsiteY87" fmla="*/ 165709 h 1050861"/>
              <a:gd name="connsiteX88" fmla="*/ 749580 w 850113"/>
              <a:gd name="connsiteY88" fmla="*/ 202229 h 1050861"/>
              <a:gd name="connsiteX89" fmla="*/ 749580 w 850113"/>
              <a:gd name="connsiteY89" fmla="*/ 139232 h 1050861"/>
              <a:gd name="connsiteX90" fmla="*/ 743179 w 850113"/>
              <a:gd name="connsiteY90" fmla="*/ 121657 h 1050861"/>
              <a:gd name="connsiteX91" fmla="*/ 726777 w 850113"/>
              <a:gd name="connsiteY91" fmla="*/ 114581 h 1050861"/>
              <a:gd name="connsiteX92" fmla="*/ 710089 w 850113"/>
              <a:gd name="connsiteY92" fmla="*/ 121885 h 1050861"/>
              <a:gd name="connsiteX93" fmla="*/ 703917 w 850113"/>
              <a:gd name="connsiteY93" fmla="*/ 140602 h 1050861"/>
              <a:gd name="connsiteX94" fmla="*/ 703460 w 850113"/>
              <a:gd name="connsiteY94" fmla="*/ 229162 h 1050861"/>
              <a:gd name="connsiteX95" fmla="*/ 567443 w 850113"/>
              <a:gd name="connsiteY95" fmla="*/ 309049 h 1050861"/>
              <a:gd name="connsiteX96" fmla="*/ 568814 w 850113"/>
              <a:gd name="connsiteY96" fmla="*/ 150188 h 1050861"/>
              <a:gd name="connsiteX97" fmla="*/ 645967 w 850113"/>
              <a:gd name="connsiteY97" fmla="*/ 105451 h 1050861"/>
              <a:gd name="connsiteX98" fmla="*/ 658711 w 850113"/>
              <a:gd name="connsiteY98" fmla="*/ 90615 h 1050861"/>
              <a:gd name="connsiteX99" fmla="*/ 656882 w 850113"/>
              <a:gd name="connsiteY99" fmla="*/ 72583 h 1050861"/>
              <a:gd name="connsiteX100" fmla="*/ 642538 w 850113"/>
              <a:gd name="connsiteY100" fmla="*/ 62084 h 1050861"/>
              <a:gd name="connsiteX101" fmla="*/ 624021 w 850113"/>
              <a:gd name="connsiteY101" fmla="*/ 65279 h 1050861"/>
              <a:gd name="connsiteX102" fmla="*/ 569271 w 850113"/>
              <a:gd name="connsiteY102" fmla="*/ 97234 h 1050861"/>
              <a:gd name="connsiteX103" fmla="*/ 569729 w 850113"/>
              <a:gd name="connsiteY103" fmla="*/ 27846 h 1050861"/>
              <a:gd name="connsiteX104" fmla="*/ 563099 w 850113"/>
              <a:gd name="connsiteY104" fmla="*/ 8217 h 1050861"/>
              <a:gd name="connsiteX105" fmla="*/ 545040 w 850113"/>
              <a:gd name="connsiteY105" fmla="*/ 0 h 1050861"/>
              <a:gd name="connsiteX106" fmla="*/ 526580 w 850113"/>
              <a:gd name="connsiteY106" fmla="*/ 8217 h 1050861"/>
              <a:gd name="connsiteX107" fmla="*/ 519951 w 850113"/>
              <a:gd name="connsiteY107" fmla="*/ 27846 h 1050861"/>
              <a:gd name="connsiteX108" fmla="*/ 520408 w 850113"/>
              <a:gd name="connsiteY108" fmla="*/ 97234 h 1050861"/>
              <a:gd name="connsiteX109" fmla="*/ 465658 w 850113"/>
              <a:gd name="connsiteY109" fmla="*/ 65279 h 1050861"/>
              <a:gd name="connsiteX110" fmla="*/ 447370 w 850113"/>
              <a:gd name="connsiteY110" fmla="*/ 62084 h 1050861"/>
              <a:gd name="connsiteX111" fmla="*/ 433197 w 850113"/>
              <a:gd name="connsiteY111" fmla="*/ 72583 h 1050861"/>
              <a:gd name="connsiteX112" fmla="*/ 431140 w 850113"/>
              <a:gd name="connsiteY112" fmla="*/ 90615 h 1050861"/>
              <a:gd name="connsiteX113" fmla="*/ 444170 w 850113"/>
              <a:gd name="connsiteY113" fmla="*/ 105451 h 1050861"/>
              <a:gd name="connsiteX114" fmla="*/ 520865 w 850113"/>
              <a:gd name="connsiteY114" fmla="*/ 150188 h 1050861"/>
              <a:gd name="connsiteX115" fmla="*/ 522237 w 850113"/>
              <a:gd name="connsiteY115" fmla="*/ 309049 h 1050861"/>
              <a:gd name="connsiteX116" fmla="*/ 435940 w 850113"/>
              <a:gd name="connsiteY116" fmla="*/ 257465 h 1050861"/>
              <a:gd name="connsiteX117" fmla="*/ 435940 w 850113"/>
              <a:gd name="connsiteY117" fmla="*/ 311786 h 1050861"/>
              <a:gd name="connsiteX118" fmla="*/ 499434 w 850113"/>
              <a:gd name="connsiteY118" fmla="*/ 348311 h 1050861"/>
              <a:gd name="connsiteX119" fmla="*/ 435940 w 850113"/>
              <a:gd name="connsiteY119" fmla="*/ 384373 h 1050861"/>
              <a:gd name="connsiteX120" fmla="*/ 435940 w 850113"/>
              <a:gd name="connsiteY120" fmla="*/ 438694 h 1050861"/>
              <a:gd name="connsiteX121" fmla="*/ 522237 w 850113"/>
              <a:gd name="connsiteY121" fmla="*/ 387567 h 1050861"/>
              <a:gd name="connsiteX122" fmla="*/ 520865 w 850113"/>
              <a:gd name="connsiteY122" fmla="*/ 545519 h 1050861"/>
              <a:gd name="connsiteX123" fmla="*/ 451485 w 850113"/>
              <a:gd name="connsiteY123" fmla="*/ 585689 h 1050861"/>
              <a:gd name="connsiteX124" fmla="*/ 463601 w 850113"/>
              <a:gd name="connsiteY124" fmla="*/ 605092 h 1050861"/>
              <a:gd name="connsiteX125" fmla="*/ 480232 w 850113"/>
              <a:gd name="connsiteY125" fmla="*/ 621751 h 1050861"/>
              <a:gd name="connsiteX126" fmla="*/ 520408 w 850113"/>
              <a:gd name="connsiteY126" fmla="*/ 598468 h 1050861"/>
              <a:gd name="connsiteX127" fmla="*/ 519951 w 850113"/>
              <a:gd name="connsiteY127" fmla="*/ 668768 h 1050861"/>
              <a:gd name="connsiteX128" fmla="*/ 526580 w 850113"/>
              <a:gd name="connsiteY128" fmla="*/ 688399 h 1050861"/>
              <a:gd name="connsiteX129" fmla="*/ 545040 w 850113"/>
              <a:gd name="connsiteY129" fmla="*/ 696160 h 1050861"/>
              <a:gd name="connsiteX130" fmla="*/ 563099 w 850113"/>
              <a:gd name="connsiteY130" fmla="*/ 688171 h 1050861"/>
              <a:gd name="connsiteX131" fmla="*/ 569729 w 850113"/>
              <a:gd name="connsiteY131" fmla="*/ 668768 h 1050861"/>
              <a:gd name="connsiteX132" fmla="*/ 569271 w 850113"/>
              <a:gd name="connsiteY132" fmla="*/ 598925 h 1050861"/>
              <a:gd name="connsiteX133" fmla="*/ 623564 w 850113"/>
              <a:gd name="connsiteY133" fmla="*/ 630426 h 1050861"/>
              <a:gd name="connsiteX134" fmla="*/ 642080 w 850113"/>
              <a:gd name="connsiteY134" fmla="*/ 633621 h 1050861"/>
              <a:gd name="connsiteX135" fmla="*/ 656425 w 850113"/>
              <a:gd name="connsiteY135" fmla="*/ 623122 h 1050861"/>
              <a:gd name="connsiteX136" fmla="*/ 658254 w 850113"/>
              <a:gd name="connsiteY136" fmla="*/ 604634 h 1050861"/>
              <a:gd name="connsiteX137" fmla="*/ 645510 w 850113"/>
              <a:gd name="connsiteY137" fmla="*/ 590250 h 1050861"/>
              <a:gd name="connsiteX138" fmla="*/ 568814 w 850113"/>
              <a:gd name="connsiteY138" fmla="*/ 545519 h 1050861"/>
              <a:gd name="connsiteX139" fmla="*/ 567443 w 850113"/>
              <a:gd name="connsiteY139" fmla="*/ 387567 h 1050861"/>
              <a:gd name="connsiteX140" fmla="*/ 702545 w 850113"/>
              <a:gd name="connsiteY140" fmla="*/ 467000 h 1050861"/>
              <a:gd name="connsiteX141" fmla="*/ 702545 w 850113"/>
              <a:gd name="connsiteY141" fmla="*/ 556017 h 1050861"/>
              <a:gd name="connsiteX142" fmla="*/ 708717 w 850113"/>
              <a:gd name="connsiteY142" fmla="*/ 574048 h 1050861"/>
              <a:gd name="connsiteX143" fmla="*/ 725405 w 850113"/>
              <a:gd name="connsiteY143" fmla="*/ 581580 h 1050861"/>
              <a:gd name="connsiteX144" fmla="*/ 741807 w 850113"/>
              <a:gd name="connsiteY144" fmla="*/ 574276 h 1050861"/>
              <a:gd name="connsiteX145" fmla="*/ 748208 w 850113"/>
              <a:gd name="connsiteY145" fmla="*/ 557383 h 1050861"/>
              <a:gd name="connsiteX146" fmla="*/ 748665 w 850113"/>
              <a:gd name="connsiteY146" fmla="*/ 493929 h 1050861"/>
              <a:gd name="connsiteX147" fmla="*/ 809816 w 850113"/>
              <a:gd name="connsiteY147" fmla="*/ 529539 h 1050861"/>
              <a:gd name="connsiteX148" fmla="*/ 830161 w 850113"/>
              <a:gd name="connsiteY148" fmla="*/ 534106 h 1050861"/>
              <a:gd name="connsiteX149" fmla="*/ 846335 w 850113"/>
              <a:gd name="connsiteY149" fmla="*/ 522693 h 1050861"/>
              <a:gd name="connsiteX150" fmla="*/ 848392 w 850113"/>
              <a:gd name="connsiteY150" fmla="*/ 502833 h 1050861"/>
              <a:gd name="connsiteX151" fmla="*/ 834504 w 850113"/>
              <a:gd name="connsiteY151" fmla="*/ 487083 h 1050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850113" h="1050861">
                <a:moveTo>
                  <a:pt x="239230" y="1050862"/>
                </a:moveTo>
                <a:cubicBezTo>
                  <a:pt x="272091" y="1050862"/>
                  <a:pt x="302895" y="1044695"/>
                  <a:pt x="331642" y="1032374"/>
                </a:cubicBezTo>
                <a:cubicBezTo>
                  <a:pt x="360388" y="1020046"/>
                  <a:pt x="385648" y="1002930"/>
                  <a:pt x="407423" y="981013"/>
                </a:cubicBezTo>
                <a:cubicBezTo>
                  <a:pt x="429196" y="959102"/>
                  <a:pt x="446228" y="933767"/>
                  <a:pt x="458572" y="905009"/>
                </a:cubicBezTo>
                <a:cubicBezTo>
                  <a:pt x="470859" y="876251"/>
                  <a:pt x="477032" y="845436"/>
                  <a:pt x="477032" y="812569"/>
                </a:cubicBezTo>
                <a:cubicBezTo>
                  <a:pt x="477032" y="777873"/>
                  <a:pt x="470059" y="745463"/>
                  <a:pt x="456057" y="715334"/>
                </a:cubicBezTo>
                <a:cubicBezTo>
                  <a:pt x="442055" y="685204"/>
                  <a:pt x="421367" y="657813"/>
                  <a:pt x="393935" y="633164"/>
                </a:cubicBezTo>
                <a:cubicBezTo>
                  <a:pt x="389078" y="628597"/>
                  <a:pt x="385877" y="624488"/>
                  <a:pt x="384391" y="620837"/>
                </a:cubicBezTo>
                <a:cubicBezTo>
                  <a:pt x="382848" y="617185"/>
                  <a:pt x="382105" y="612013"/>
                  <a:pt x="382105" y="605315"/>
                </a:cubicBezTo>
                <a:lnTo>
                  <a:pt x="382562" y="195382"/>
                </a:lnTo>
                <a:cubicBezTo>
                  <a:pt x="382562" y="163731"/>
                  <a:pt x="376561" y="135960"/>
                  <a:pt x="364503" y="112070"/>
                </a:cubicBezTo>
                <a:cubicBezTo>
                  <a:pt x="352502" y="88180"/>
                  <a:pt x="335756" y="69616"/>
                  <a:pt x="314325" y="56377"/>
                </a:cubicBezTo>
                <a:cubicBezTo>
                  <a:pt x="292837" y="43139"/>
                  <a:pt x="267805" y="36520"/>
                  <a:pt x="239230" y="36520"/>
                </a:cubicBezTo>
                <a:cubicBezTo>
                  <a:pt x="210312" y="36520"/>
                  <a:pt x="185052" y="43139"/>
                  <a:pt x="163449" y="56377"/>
                </a:cubicBezTo>
                <a:cubicBezTo>
                  <a:pt x="141847" y="69616"/>
                  <a:pt x="124930" y="88180"/>
                  <a:pt x="112757" y="112070"/>
                </a:cubicBezTo>
                <a:cubicBezTo>
                  <a:pt x="100584" y="135960"/>
                  <a:pt x="94526" y="163731"/>
                  <a:pt x="94526" y="195382"/>
                </a:cubicBezTo>
                <a:lnTo>
                  <a:pt x="95441" y="605315"/>
                </a:lnTo>
                <a:cubicBezTo>
                  <a:pt x="95441" y="612013"/>
                  <a:pt x="94584" y="617185"/>
                  <a:pt x="92926" y="620837"/>
                </a:cubicBezTo>
                <a:cubicBezTo>
                  <a:pt x="91212" y="624488"/>
                  <a:pt x="87954" y="628597"/>
                  <a:pt x="83096" y="633164"/>
                </a:cubicBezTo>
                <a:cubicBezTo>
                  <a:pt x="56007" y="657813"/>
                  <a:pt x="35376" y="685204"/>
                  <a:pt x="21260" y="715334"/>
                </a:cubicBezTo>
                <a:cubicBezTo>
                  <a:pt x="7087" y="745463"/>
                  <a:pt x="0" y="777873"/>
                  <a:pt x="0" y="812569"/>
                </a:cubicBezTo>
                <a:cubicBezTo>
                  <a:pt x="0" y="845436"/>
                  <a:pt x="6173" y="876251"/>
                  <a:pt x="18517" y="905009"/>
                </a:cubicBezTo>
                <a:cubicBezTo>
                  <a:pt x="30804" y="933767"/>
                  <a:pt x="47949" y="959102"/>
                  <a:pt x="69838" y="981013"/>
                </a:cubicBezTo>
                <a:cubicBezTo>
                  <a:pt x="91783" y="1002930"/>
                  <a:pt x="117158" y="1020046"/>
                  <a:pt x="146076" y="1032374"/>
                </a:cubicBezTo>
                <a:cubicBezTo>
                  <a:pt x="174993" y="1044695"/>
                  <a:pt x="206026" y="1050862"/>
                  <a:pt x="239230" y="1050862"/>
                </a:cubicBezTo>
                <a:close/>
                <a:moveTo>
                  <a:pt x="239230" y="984665"/>
                </a:moveTo>
                <a:cubicBezTo>
                  <a:pt x="207283" y="984665"/>
                  <a:pt x="178251" y="976910"/>
                  <a:pt x="152248" y="961388"/>
                </a:cubicBezTo>
                <a:cubicBezTo>
                  <a:pt x="126245" y="945866"/>
                  <a:pt x="105557" y="925017"/>
                  <a:pt x="90183" y="898848"/>
                </a:cubicBezTo>
                <a:cubicBezTo>
                  <a:pt x="74810" y="872674"/>
                  <a:pt x="67094" y="843916"/>
                  <a:pt x="67094" y="812569"/>
                </a:cubicBezTo>
                <a:cubicBezTo>
                  <a:pt x="67094" y="783960"/>
                  <a:pt x="73666" y="757334"/>
                  <a:pt x="86754" y="732679"/>
                </a:cubicBezTo>
                <a:cubicBezTo>
                  <a:pt x="99842" y="708030"/>
                  <a:pt x="118415" y="687639"/>
                  <a:pt x="142418" y="671511"/>
                </a:cubicBezTo>
                <a:cubicBezTo>
                  <a:pt x="149447" y="666642"/>
                  <a:pt x="154477" y="661619"/>
                  <a:pt x="157506" y="656447"/>
                </a:cubicBezTo>
                <a:cubicBezTo>
                  <a:pt x="160535" y="651269"/>
                  <a:pt x="162077" y="643965"/>
                  <a:pt x="162077" y="634535"/>
                </a:cubicBezTo>
                <a:lnTo>
                  <a:pt x="162077" y="198120"/>
                </a:lnTo>
                <a:cubicBezTo>
                  <a:pt x="162077" y="169209"/>
                  <a:pt x="169164" y="146231"/>
                  <a:pt x="183280" y="129189"/>
                </a:cubicBezTo>
                <a:cubicBezTo>
                  <a:pt x="197454" y="112147"/>
                  <a:pt x="216084" y="103625"/>
                  <a:pt x="239230" y="103625"/>
                </a:cubicBezTo>
                <a:cubicBezTo>
                  <a:pt x="261747" y="103625"/>
                  <a:pt x="280092" y="112147"/>
                  <a:pt x="294208" y="129189"/>
                </a:cubicBezTo>
                <a:cubicBezTo>
                  <a:pt x="308382" y="146231"/>
                  <a:pt x="315468" y="169209"/>
                  <a:pt x="315468" y="198120"/>
                </a:cubicBezTo>
                <a:lnTo>
                  <a:pt x="315468" y="634535"/>
                </a:lnTo>
                <a:cubicBezTo>
                  <a:pt x="315468" y="643965"/>
                  <a:pt x="316897" y="651269"/>
                  <a:pt x="319755" y="656447"/>
                </a:cubicBezTo>
                <a:cubicBezTo>
                  <a:pt x="322669" y="661619"/>
                  <a:pt x="327755" y="666642"/>
                  <a:pt x="335070" y="671511"/>
                </a:cubicBezTo>
                <a:cubicBezTo>
                  <a:pt x="359131" y="687639"/>
                  <a:pt x="377705" y="708030"/>
                  <a:pt x="390792" y="732679"/>
                </a:cubicBezTo>
                <a:cubicBezTo>
                  <a:pt x="403879" y="757334"/>
                  <a:pt x="410395" y="783960"/>
                  <a:pt x="410395" y="812569"/>
                </a:cubicBezTo>
                <a:cubicBezTo>
                  <a:pt x="410395" y="843916"/>
                  <a:pt x="402622" y="872674"/>
                  <a:pt x="387134" y="898848"/>
                </a:cubicBezTo>
                <a:cubicBezTo>
                  <a:pt x="371589" y="925017"/>
                  <a:pt x="350901" y="945866"/>
                  <a:pt x="325012" y="961388"/>
                </a:cubicBezTo>
                <a:cubicBezTo>
                  <a:pt x="299180" y="976910"/>
                  <a:pt x="270549" y="984665"/>
                  <a:pt x="239230" y="984665"/>
                </a:cubicBezTo>
                <a:close/>
                <a:moveTo>
                  <a:pt x="238773" y="923040"/>
                </a:moveTo>
                <a:cubicBezTo>
                  <a:pt x="259119" y="923040"/>
                  <a:pt x="277635" y="918017"/>
                  <a:pt x="294208" y="907975"/>
                </a:cubicBezTo>
                <a:cubicBezTo>
                  <a:pt x="310782" y="897934"/>
                  <a:pt x="324098" y="884544"/>
                  <a:pt x="334157" y="867804"/>
                </a:cubicBezTo>
                <a:cubicBezTo>
                  <a:pt x="344214" y="851065"/>
                  <a:pt x="349244" y="832503"/>
                  <a:pt x="349244" y="812112"/>
                </a:cubicBezTo>
                <a:cubicBezTo>
                  <a:pt x="349244" y="790806"/>
                  <a:pt x="343757" y="771712"/>
                  <a:pt x="332784" y="754819"/>
                </a:cubicBezTo>
                <a:cubicBezTo>
                  <a:pt x="321812" y="737931"/>
                  <a:pt x="307525" y="724615"/>
                  <a:pt x="289865" y="714877"/>
                </a:cubicBezTo>
                <a:cubicBezTo>
                  <a:pt x="282550" y="710922"/>
                  <a:pt x="277464" y="706739"/>
                  <a:pt x="274606" y="702321"/>
                </a:cubicBezTo>
                <a:cubicBezTo>
                  <a:pt x="271691" y="697909"/>
                  <a:pt x="270263" y="690228"/>
                  <a:pt x="270263" y="679272"/>
                </a:cubicBezTo>
                <a:lnTo>
                  <a:pt x="270263" y="589798"/>
                </a:lnTo>
                <a:cubicBezTo>
                  <a:pt x="270263" y="577928"/>
                  <a:pt x="267233" y="568567"/>
                  <a:pt x="261119" y="561721"/>
                </a:cubicBezTo>
                <a:cubicBezTo>
                  <a:pt x="255060" y="554874"/>
                  <a:pt x="247574" y="551451"/>
                  <a:pt x="238773" y="551451"/>
                </a:cubicBezTo>
                <a:cubicBezTo>
                  <a:pt x="229914" y="551451"/>
                  <a:pt x="222485" y="554874"/>
                  <a:pt x="216370" y="561721"/>
                </a:cubicBezTo>
                <a:cubicBezTo>
                  <a:pt x="210312" y="568567"/>
                  <a:pt x="207283" y="577928"/>
                  <a:pt x="207283" y="589798"/>
                </a:cubicBezTo>
                <a:lnTo>
                  <a:pt x="207283" y="679272"/>
                </a:lnTo>
                <a:cubicBezTo>
                  <a:pt x="207283" y="690228"/>
                  <a:pt x="205797" y="697909"/>
                  <a:pt x="202940" y="702321"/>
                </a:cubicBezTo>
                <a:cubicBezTo>
                  <a:pt x="200025" y="706739"/>
                  <a:pt x="194939" y="710922"/>
                  <a:pt x="187624" y="714877"/>
                </a:cubicBezTo>
                <a:cubicBezTo>
                  <a:pt x="169964" y="724615"/>
                  <a:pt x="155677" y="737931"/>
                  <a:pt x="144704" y="754819"/>
                </a:cubicBezTo>
                <a:cubicBezTo>
                  <a:pt x="133731" y="771712"/>
                  <a:pt x="128302" y="790806"/>
                  <a:pt x="128302" y="812112"/>
                </a:cubicBezTo>
                <a:cubicBezTo>
                  <a:pt x="128302" y="832503"/>
                  <a:pt x="133217" y="851065"/>
                  <a:pt x="143104" y="867804"/>
                </a:cubicBezTo>
                <a:cubicBezTo>
                  <a:pt x="152991" y="884544"/>
                  <a:pt x="166306" y="897934"/>
                  <a:pt x="183052" y="907975"/>
                </a:cubicBezTo>
                <a:cubicBezTo>
                  <a:pt x="199797" y="918017"/>
                  <a:pt x="218371" y="923040"/>
                  <a:pt x="238773" y="923040"/>
                </a:cubicBezTo>
                <a:close/>
                <a:moveTo>
                  <a:pt x="834504" y="487083"/>
                </a:moveTo>
                <a:lnTo>
                  <a:pt x="772382" y="451935"/>
                </a:lnTo>
                <a:lnTo>
                  <a:pt x="827189" y="419977"/>
                </a:lnTo>
                <a:cubicBezTo>
                  <a:pt x="833247" y="416634"/>
                  <a:pt x="837305" y="411913"/>
                  <a:pt x="839305" y="405827"/>
                </a:cubicBezTo>
                <a:cubicBezTo>
                  <a:pt x="841248" y="399740"/>
                  <a:pt x="840734" y="393808"/>
                  <a:pt x="837705" y="388025"/>
                </a:cubicBezTo>
                <a:cubicBezTo>
                  <a:pt x="834047" y="381938"/>
                  <a:pt x="829018" y="378286"/>
                  <a:pt x="822617" y="377069"/>
                </a:cubicBezTo>
                <a:cubicBezTo>
                  <a:pt x="816217" y="375852"/>
                  <a:pt x="809816" y="377217"/>
                  <a:pt x="803415" y="381178"/>
                </a:cubicBezTo>
                <a:lnTo>
                  <a:pt x="725862" y="425458"/>
                </a:lnTo>
                <a:lnTo>
                  <a:pt x="590245" y="348311"/>
                </a:lnTo>
                <a:lnTo>
                  <a:pt x="727234" y="270704"/>
                </a:lnTo>
                <a:lnTo>
                  <a:pt x="804787" y="315438"/>
                </a:lnTo>
                <a:cubicBezTo>
                  <a:pt x="811187" y="318787"/>
                  <a:pt x="817531" y="319930"/>
                  <a:pt x="823760" y="318862"/>
                </a:cubicBezTo>
                <a:cubicBezTo>
                  <a:pt x="829989" y="317799"/>
                  <a:pt x="835076" y="314221"/>
                  <a:pt x="839077" y="308135"/>
                </a:cubicBezTo>
                <a:cubicBezTo>
                  <a:pt x="842105" y="302660"/>
                  <a:pt x="842563" y="296876"/>
                  <a:pt x="840391" y="290790"/>
                </a:cubicBezTo>
                <a:cubicBezTo>
                  <a:pt x="838277" y="284703"/>
                  <a:pt x="834333" y="279986"/>
                  <a:pt x="828561" y="276638"/>
                </a:cubicBezTo>
                <a:lnTo>
                  <a:pt x="773754" y="244683"/>
                </a:lnTo>
                <a:lnTo>
                  <a:pt x="834961" y="209532"/>
                </a:lnTo>
                <a:cubicBezTo>
                  <a:pt x="841934" y="205577"/>
                  <a:pt x="846563" y="200327"/>
                  <a:pt x="848849" y="193784"/>
                </a:cubicBezTo>
                <a:cubicBezTo>
                  <a:pt x="851135" y="187241"/>
                  <a:pt x="850335" y="180621"/>
                  <a:pt x="846335" y="173926"/>
                </a:cubicBezTo>
                <a:cubicBezTo>
                  <a:pt x="842677" y="167535"/>
                  <a:pt x="837534" y="163655"/>
                  <a:pt x="830847" y="162285"/>
                </a:cubicBezTo>
                <a:cubicBezTo>
                  <a:pt x="824161" y="160916"/>
                  <a:pt x="817760" y="162057"/>
                  <a:pt x="811644" y="165709"/>
                </a:cubicBezTo>
                <a:lnTo>
                  <a:pt x="749580" y="202229"/>
                </a:lnTo>
                <a:lnTo>
                  <a:pt x="749580" y="139232"/>
                </a:lnTo>
                <a:cubicBezTo>
                  <a:pt x="749580" y="132233"/>
                  <a:pt x="747465" y="126374"/>
                  <a:pt x="743179" y="121657"/>
                </a:cubicBezTo>
                <a:cubicBezTo>
                  <a:pt x="738950" y="116940"/>
                  <a:pt x="733464" y="114581"/>
                  <a:pt x="726777" y="114581"/>
                </a:cubicBezTo>
                <a:cubicBezTo>
                  <a:pt x="719747" y="114581"/>
                  <a:pt x="714204" y="117016"/>
                  <a:pt x="710089" y="121885"/>
                </a:cubicBezTo>
                <a:cubicBezTo>
                  <a:pt x="705974" y="126754"/>
                  <a:pt x="703917" y="132993"/>
                  <a:pt x="703917" y="140602"/>
                </a:cubicBezTo>
                <a:lnTo>
                  <a:pt x="703460" y="229162"/>
                </a:lnTo>
                <a:lnTo>
                  <a:pt x="567443" y="309049"/>
                </a:lnTo>
                <a:lnTo>
                  <a:pt x="568814" y="150188"/>
                </a:lnTo>
                <a:lnTo>
                  <a:pt x="645967" y="105451"/>
                </a:lnTo>
                <a:cubicBezTo>
                  <a:pt x="652367" y="101495"/>
                  <a:pt x="656596" y="96549"/>
                  <a:pt x="658711" y="90615"/>
                </a:cubicBezTo>
                <a:cubicBezTo>
                  <a:pt x="660883" y="84680"/>
                  <a:pt x="660254" y="78670"/>
                  <a:pt x="656882" y="72583"/>
                </a:cubicBezTo>
                <a:cubicBezTo>
                  <a:pt x="653567" y="66801"/>
                  <a:pt x="648767" y="63301"/>
                  <a:pt x="642538" y="62084"/>
                </a:cubicBezTo>
                <a:cubicBezTo>
                  <a:pt x="636309" y="60866"/>
                  <a:pt x="630136" y="61932"/>
                  <a:pt x="624021" y="65279"/>
                </a:cubicBezTo>
                <a:lnTo>
                  <a:pt x="569271" y="97234"/>
                </a:lnTo>
                <a:lnTo>
                  <a:pt x="569729" y="27846"/>
                </a:lnTo>
                <a:cubicBezTo>
                  <a:pt x="569729" y="20238"/>
                  <a:pt x="567500" y="13695"/>
                  <a:pt x="563099" y="8217"/>
                </a:cubicBezTo>
                <a:cubicBezTo>
                  <a:pt x="558698" y="2739"/>
                  <a:pt x="552698" y="0"/>
                  <a:pt x="545040" y="0"/>
                </a:cubicBezTo>
                <a:cubicBezTo>
                  <a:pt x="537153" y="0"/>
                  <a:pt x="530981" y="2739"/>
                  <a:pt x="526580" y="8217"/>
                </a:cubicBezTo>
                <a:cubicBezTo>
                  <a:pt x="522180" y="13695"/>
                  <a:pt x="519951" y="20238"/>
                  <a:pt x="519951" y="27846"/>
                </a:cubicBezTo>
                <a:lnTo>
                  <a:pt x="520408" y="97234"/>
                </a:lnTo>
                <a:lnTo>
                  <a:pt x="465658" y="65279"/>
                </a:lnTo>
                <a:cubicBezTo>
                  <a:pt x="459543" y="61932"/>
                  <a:pt x="453485" y="60866"/>
                  <a:pt x="447370" y="62084"/>
                </a:cubicBezTo>
                <a:cubicBezTo>
                  <a:pt x="441313" y="63301"/>
                  <a:pt x="436569" y="66801"/>
                  <a:pt x="433197" y="72583"/>
                </a:cubicBezTo>
                <a:cubicBezTo>
                  <a:pt x="429597" y="78670"/>
                  <a:pt x="428911" y="84680"/>
                  <a:pt x="431140" y="90615"/>
                </a:cubicBezTo>
                <a:cubicBezTo>
                  <a:pt x="433426" y="96549"/>
                  <a:pt x="437769" y="101495"/>
                  <a:pt x="444170" y="105451"/>
                </a:cubicBezTo>
                <a:lnTo>
                  <a:pt x="520865" y="150188"/>
                </a:lnTo>
                <a:lnTo>
                  <a:pt x="522237" y="309049"/>
                </a:lnTo>
                <a:lnTo>
                  <a:pt x="435940" y="257465"/>
                </a:lnTo>
                <a:lnTo>
                  <a:pt x="435940" y="311786"/>
                </a:lnTo>
                <a:lnTo>
                  <a:pt x="499434" y="348311"/>
                </a:lnTo>
                <a:lnTo>
                  <a:pt x="435940" y="384373"/>
                </a:lnTo>
                <a:lnTo>
                  <a:pt x="435940" y="438694"/>
                </a:lnTo>
                <a:lnTo>
                  <a:pt x="522237" y="387567"/>
                </a:lnTo>
                <a:lnTo>
                  <a:pt x="520865" y="545519"/>
                </a:lnTo>
                <a:lnTo>
                  <a:pt x="451485" y="585689"/>
                </a:lnTo>
                <a:cubicBezTo>
                  <a:pt x="454228" y="591776"/>
                  <a:pt x="458229" y="598239"/>
                  <a:pt x="463601" y="605092"/>
                </a:cubicBezTo>
                <a:cubicBezTo>
                  <a:pt x="468916" y="611938"/>
                  <a:pt x="474459" y="617493"/>
                  <a:pt x="480232" y="621751"/>
                </a:cubicBezTo>
                <a:lnTo>
                  <a:pt x="520408" y="598468"/>
                </a:lnTo>
                <a:lnTo>
                  <a:pt x="519951" y="668768"/>
                </a:lnTo>
                <a:cubicBezTo>
                  <a:pt x="519951" y="676683"/>
                  <a:pt x="522180" y="683227"/>
                  <a:pt x="526580" y="688399"/>
                </a:cubicBezTo>
                <a:cubicBezTo>
                  <a:pt x="530981" y="693571"/>
                  <a:pt x="537153" y="696160"/>
                  <a:pt x="545040" y="696160"/>
                </a:cubicBezTo>
                <a:cubicBezTo>
                  <a:pt x="552698" y="696160"/>
                  <a:pt x="558698" y="693497"/>
                  <a:pt x="563099" y="688171"/>
                </a:cubicBezTo>
                <a:cubicBezTo>
                  <a:pt x="567500" y="682844"/>
                  <a:pt x="569729" y="676381"/>
                  <a:pt x="569729" y="668768"/>
                </a:cubicBezTo>
                <a:lnTo>
                  <a:pt x="569271" y="598925"/>
                </a:lnTo>
                <a:lnTo>
                  <a:pt x="623564" y="630426"/>
                </a:lnTo>
                <a:cubicBezTo>
                  <a:pt x="629679" y="633769"/>
                  <a:pt x="635851" y="634838"/>
                  <a:pt x="642080" y="633621"/>
                </a:cubicBezTo>
                <a:cubicBezTo>
                  <a:pt x="648310" y="632404"/>
                  <a:pt x="653110" y="628900"/>
                  <a:pt x="656425" y="623122"/>
                </a:cubicBezTo>
                <a:cubicBezTo>
                  <a:pt x="659797" y="616727"/>
                  <a:pt x="660426" y="610567"/>
                  <a:pt x="658254" y="604634"/>
                </a:cubicBezTo>
                <a:cubicBezTo>
                  <a:pt x="656140" y="598697"/>
                  <a:pt x="651910" y="593907"/>
                  <a:pt x="645510" y="590250"/>
                </a:cubicBezTo>
                <a:lnTo>
                  <a:pt x="568814" y="545519"/>
                </a:lnTo>
                <a:lnTo>
                  <a:pt x="567443" y="387567"/>
                </a:lnTo>
                <a:lnTo>
                  <a:pt x="702545" y="467000"/>
                </a:lnTo>
                <a:lnTo>
                  <a:pt x="702545" y="556017"/>
                </a:lnTo>
                <a:cubicBezTo>
                  <a:pt x="702545" y="563012"/>
                  <a:pt x="704603" y="569024"/>
                  <a:pt x="708717" y="574048"/>
                </a:cubicBezTo>
                <a:cubicBezTo>
                  <a:pt x="712832" y="579066"/>
                  <a:pt x="718376" y="581580"/>
                  <a:pt x="725405" y="581580"/>
                </a:cubicBezTo>
                <a:cubicBezTo>
                  <a:pt x="732091" y="581580"/>
                  <a:pt x="737578" y="579146"/>
                  <a:pt x="741807" y="574276"/>
                </a:cubicBezTo>
                <a:cubicBezTo>
                  <a:pt x="746094" y="569407"/>
                  <a:pt x="748208" y="563778"/>
                  <a:pt x="748208" y="557383"/>
                </a:cubicBezTo>
                <a:lnTo>
                  <a:pt x="748665" y="493929"/>
                </a:lnTo>
                <a:lnTo>
                  <a:pt x="809816" y="529539"/>
                </a:lnTo>
                <a:cubicBezTo>
                  <a:pt x="816502" y="533797"/>
                  <a:pt x="823303" y="535323"/>
                  <a:pt x="830161" y="534106"/>
                </a:cubicBezTo>
                <a:cubicBezTo>
                  <a:pt x="837019" y="532888"/>
                  <a:pt x="842391" y="529082"/>
                  <a:pt x="846335" y="522693"/>
                </a:cubicBezTo>
                <a:cubicBezTo>
                  <a:pt x="850335" y="515995"/>
                  <a:pt x="851021" y="509377"/>
                  <a:pt x="848392" y="502833"/>
                </a:cubicBezTo>
                <a:cubicBezTo>
                  <a:pt x="845820" y="496289"/>
                  <a:pt x="841191" y="491037"/>
                  <a:pt x="834504" y="487083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8FD1D71-9B82-F4D1-E046-A3D9AFAB5E47}"/>
              </a:ext>
            </a:extLst>
          </p:cNvPr>
          <p:cNvSpPr/>
          <p:nvPr/>
        </p:nvSpPr>
        <p:spPr>
          <a:xfrm>
            <a:off x="7689988" y="2130553"/>
            <a:ext cx="492665" cy="841432"/>
          </a:xfrm>
          <a:custGeom>
            <a:avLst/>
            <a:gdLst>
              <a:gd name="connsiteX0" fmla="*/ 239230 w 593903"/>
              <a:gd name="connsiteY0" fmla="*/ 1014338 h 1014338"/>
              <a:gd name="connsiteX1" fmla="*/ 331642 w 593903"/>
              <a:gd name="connsiteY1" fmla="*/ 995850 h 1014338"/>
              <a:gd name="connsiteX2" fmla="*/ 407423 w 593903"/>
              <a:gd name="connsiteY2" fmla="*/ 944495 h 1014338"/>
              <a:gd name="connsiteX3" fmla="*/ 458572 w 593903"/>
              <a:gd name="connsiteY3" fmla="*/ 868486 h 1014338"/>
              <a:gd name="connsiteX4" fmla="*/ 477031 w 593903"/>
              <a:gd name="connsiteY4" fmla="*/ 776046 h 1014338"/>
              <a:gd name="connsiteX5" fmla="*/ 456057 w 593903"/>
              <a:gd name="connsiteY5" fmla="*/ 678811 h 1014338"/>
              <a:gd name="connsiteX6" fmla="*/ 393992 w 593903"/>
              <a:gd name="connsiteY6" fmla="*/ 596640 h 1014338"/>
              <a:gd name="connsiteX7" fmla="*/ 384391 w 593903"/>
              <a:gd name="connsiteY7" fmla="*/ 584319 h 1014338"/>
              <a:gd name="connsiteX8" fmla="*/ 382105 w 593903"/>
              <a:gd name="connsiteY8" fmla="*/ 568797 h 1014338"/>
              <a:gd name="connsiteX9" fmla="*/ 382562 w 593903"/>
              <a:gd name="connsiteY9" fmla="*/ 158860 h 1014338"/>
              <a:gd name="connsiteX10" fmla="*/ 364503 w 593903"/>
              <a:gd name="connsiteY10" fmla="*/ 75552 h 1014338"/>
              <a:gd name="connsiteX11" fmla="*/ 314325 w 593903"/>
              <a:gd name="connsiteY11" fmla="*/ 19860 h 1014338"/>
              <a:gd name="connsiteX12" fmla="*/ 239230 w 593903"/>
              <a:gd name="connsiteY12" fmla="*/ 0 h 1014338"/>
              <a:gd name="connsiteX13" fmla="*/ 163449 w 593903"/>
              <a:gd name="connsiteY13" fmla="*/ 19860 h 1014338"/>
              <a:gd name="connsiteX14" fmla="*/ 112757 w 593903"/>
              <a:gd name="connsiteY14" fmla="*/ 75552 h 1014338"/>
              <a:gd name="connsiteX15" fmla="*/ 94526 w 593903"/>
              <a:gd name="connsiteY15" fmla="*/ 158860 h 1014338"/>
              <a:gd name="connsiteX16" fmla="*/ 95440 w 593903"/>
              <a:gd name="connsiteY16" fmla="*/ 568797 h 1014338"/>
              <a:gd name="connsiteX17" fmla="*/ 92926 w 593903"/>
              <a:gd name="connsiteY17" fmla="*/ 584319 h 1014338"/>
              <a:gd name="connsiteX18" fmla="*/ 83096 w 593903"/>
              <a:gd name="connsiteY18" fmla="*/ 596640 h 1014338"/>
              <a:gd name="connsiteX19" fmla="*/ 21260 w 593903"/>
              <a:gd name="connsiteY19" fmla="*/ 678811 h 1014338"/>
              <a:gd name="connsiteX20" fmla="*/ 0 w 593903"/>
              <a:gd name="connsiteY20" fmla="*/ 776046 h 1014338"/>
              <a:gd name="connsiteX21" fmla="*/ 18517 w 593903"/>
              <a:gd name="connsiteY21" fmla="*/ 868486 h 1014338"/>
              <a:gd name="connsiteX22" fmla="*/ 69837 w 593903"/>
              <a:gd name="connsiteY22" fmla="*/ 944495 h 1014338"/>
              <a:gd name="connsiteX23" fmla="*/ 146076 w 593903"/>
              <a:gd name="connsiteY23" fmla="*/ 995850 h 1014338"/>
              <a:gd name="connsiteX24" fmla="*/ 239230 w 593903"/>
              <a:gd name="connsiteY24" fmla="*/ 1014338 h 1014338"/>
              <a:gd name="connsiteX25" fmla="*/ 239230 w 593903"/>
              <a:gd name="connsiteY25" fmla="*/ 948147 h 1014338"/>
              <a:gd name="connsiteX26" fmla="*/ 152248 w 593903"/>
              <a:gd name="connsiteY26" fmla="*/ 924864 h 1014338"/>
              <a:gd name="connsiteX27" fmla="*/ 90183 w 593903"/>
              <a:gd name="connsiteY27" fmla="*/ 862325 h 1014338"/>
              <a:gd name="connsiteX28" fmla="*/ 67094 w 593903"/>
              <a:gd name="connsiteY28" fmla="*/ 776046 h 1014338"/>
              <a:gd name="connsiteX29" fmla="*/ 86754 w 593903"/>
              <a:gd name="connsiteY29" fmla="*/ 696161 h 1014338"/>
              <a:gd name="connsiteX30" fmla="*/ 142418 w 593903"/>
              <a:gd name="connsiteY30" fmla="*/ 634988 h 1014338"/>
              <a:gd name="connsiteX31" fmla="*/ 157506 w 593903"/>
              <a:gd name="connsiteY31" fmla="*/ 619923 h 1014338"/>
              <a:gd name="connsiteX32" fmla="*/ 162077 w 593903"/>
              <a:gd name="connsiteY32" fmla="*/ 598012 h 1014338"/>
              <a:gd name="connsiteX33" fmla="*/ 162077 w 593903"/>
              <a:gd name="connsiteY33" fmla="*/ 161597 h 1014338"/>
              <a:gd name="connsiteX34" fmla="*/ 183280 w 593903"/>
              <a:gd name="connsiteY34" fmla="*/ 92669 h 1014338"/>
              <a:gd name="connsiteX35" fmla="*/ 239230 w 593903"/>
              <a:gd name="connsiteY35" fmla="*/ 67106 h 1014338"/>
              <a:gd name="connsiteX36" fmla="*/ 294208 w 593903"/>
              <a:gd name="connsiteY36" fmla="*/ 92669 h 1014338"/>
              <a:gd name="connsiteX37" fmla="*/ 315468 w 593903"/>
              <a:gd name="connsiteY37" fmla="*/ 161597 h 1014338"/>
              <a:gd name="connsiteX38" fmla="*/ 315468 w 593903"/>
              <a:gd name="connsiteY38" fmla="*/ 598012 h 1014338"/>
              <a:gd name="connsiteX39" fmla="*/ 319811 w 593903"/>
              <a:gd name="connsiteY39" fmla="*/ 619923 h 1014338"/>
              <a:gd name="connsiteX40" fmla="*/ 335070 w 593903"/>
              <a:gd name="connsiteY40" fmla="*/ 634988 h 1014338"/>
              <a:gd name="connsiteX41" fmla="*/ 390792 w 593903"/>
              <a:gd name="connsiteY41" fmla="*/ 696161 h 1014338"/>
              <a:gd name="connsiteX42" fmla="*/ 410395 w 593903"/>
              <a:gd name="connsiteY42" fmla="*/ 776046 h 1014338"/>
              <a:gd name="connsiteX43" fmla="*/ 387134 w 593903"/>
              <a:gd name="connsiteY43" fmla="*/ 862325 h 1014338"/>
              <a:gd name="connsiteX44" fmla="*/ 325012 w 593903"/>
              <a:gd name="connsiteY44" fmla="*/ 924864 h 1014338"/>
              <a:gd name="connsiteX45" fmla="*/ 239230 w 593903"/>
              <a:gd name="connsiteY45" fmla="*/ 948147 h 1014338"/>
              <a:gd name="connsiteX46" fmla="*/ 238773 w 593903"/>
              <a:gd name="connsiteY46" fmla="*/ 886522 h 1014338"/>
              <a:gd name="connsiteX47" fmla="*/ 294208 w 593903"/>
              <a:gd name="connsiteY47" fmla="*/ 871458 h 1014338"/>
              <a:gd name="connsiteX48" fmla="*/ 334156 w 593903"/>
              <a:gd name="connsiteY48" fmla="*/ 831281 h 1014338"/>
              <a:gd name="connsiteX49" fmla="*/ 349244 w 593903"/>
              <a:gd name="connsiteY49" fmla="*/ 775588 h 1014338"/>
              <a:gd name="connsiteX50" fmla="*/ 332784 w 593903"/>
              <a:gd name="connsiteY50" fmla="*/ 718301 h 1014338"/>
              <a:gd name="connsiteX51" fmla="*/ 289865 w 593903"/>
              <a:gd name="connsiteY51" fmla="*/ 678359 h 1014338"/>
              <a:gd name="connsiteX52" fmla="*/ 274606 w 593903"/>
              <a:gd name="connsiteY52" fmla="*/ 665803 h 1014338"/>
              <a:gd name="connsiteX53" fmla="*/ 270263 w 593903"/>
              <a:gd name="connsiteY53" fmla="*/ 642749 h 1014338"/>
              <a:gd name="connsiteX54" fmla="*/ 270263 w 593903"/>
              <a:gd name="connsiteY54" fmla="*/ 400347 h 1014338"/>
              <a:gd name="connsiteX55" fmla="*/ 261119 w 593903"/>
              <a:gd name="connsiteY55" fmla="*/ 372504 h 1014338"/>
              <a:gd name="connsiteX56" fmla="*/ 238773 w 593903"/>
              <a:gd name="connsiteY56" fmla="*/ 362457 h 1014338"/>
              <a:gd name="connsiteX57" fmla="*/ 216370 w 593903"/>
              <a:gd name="connsiteY57" fmla="*/ 372504 h 1014338"/>
              <a:gd name="connsiteX58" fmla="*/ 207283 w 593903"/>
              <a:gd name="connsiteY58" fmla="*/ 400347 h 1014338"/>
              <a:gd name="connsiteX59" fmla="*/ 207283 w 593903"/>
              <a:gd name="connsiteY59" fmla="*/ 642749 h 1014338"/>
              <a:gd name="connsiteX60" fmla="*/ 202940 w 593903"/>
              <a:gd name="connsiteY60" fmla="*/ 665803 h 1014338"/>
              <a:gd name="connsiteX61" fmla="*/ 187623 w 593903"/>
              <a:gd name="connsiteY61" fmla="*/ 678359 h 1014338"/>
              <a:gd name="connsiteX62" fmla="*/ 144704 w 593903"/>
              <a:gd name="connsiteY62" fmla="*/ 718301 h 1014338"/>
              <a:gd name="connsiteX63" fmla="*/ 128301 w 593903"/>
              <a:gd name="connsiteY63" fmla="*/ 775588 h 1014338"/>
              <a:gd name="connsiteX64" fmla="*/ 143104 w 593903"/>
              <a:gd name="connsiteY64" fmla="*/ 831281 h 1014338"/>
              <a:gd name="connsiteX65" fmla="*/ 183052 w 593903"/>
              <a:gd name="connsiteY65" fmla="*/ 871458 h 1014338"/>
              <a:gd name="connsiteX66" fmla="*/ 238773 w 593903"/>
              <a:gd name="connsiteY66" fmla="*/ 886522 h 1014338"/>
              <a:gd name="connsiteX67" fmla="*/ 467944 w 593903"/>
              <a:gd name="connsiteY67" fmla="*/ 167535 h 1014338"/>
              <a:gd name="connsiteX68" fmla="*/ 566985 w 593903"/>
              <a:gd name="connsiteY68" fmla="*/ 167535 h 1014338"/>
              <a:gd name="connsiteX69" fmla="*/ 586588 w 593903"/>
              <a:gd name="connsiteY69" fmla="*/ 159546 h 1014338"/>
              <a:gd name="connsiteX70" fmla="*/ 593903 w 593903"/>
              <a:gd name="connsiteY70" fmla="*/ 141058 h 1014338"/>
              <a:gd name="connsiteX71" fmla="*/ 586588 w 593903"/>
              <a:gd name="connsiteY71" fmla="*/ 122570 h 1014338"/>
              <a:gd name="connsiteX72" fmla="*/ 566985 w 593903"/>
              <a:gd name="connsiteY72" fmla="*/ 114580 h 1014338"/>
              <a:gd name="connsiteX73" fmla="*/ 467944 w 593903"/>
              <a:gd name="connsiteY73" fmla="*/ 114580 h 1014338"/>
              <a:gd name="connsiteX74" fmla="*/ 448513 w 593903"/>
              <a:gd name="connsiteY74" fmla="*/ 122570 h 1014338"/>
              <a:gd name="connsiteX75" fmla="*/ 440970 w 593903"/>
              <a:gd name="connsiteY75" fmla="*/ 141058 h 1014338"/>
              <a:gd name="connsiteX76" fmla="*/ 448513 w 593903"/>
              <a:gd name="connsiteY76" fmla="*/ 159546 h 1014338"/>
              <a:gd name="connsiteX77" fmla="*/ 467944 w 593903"/>
              <a:gd name="connsiteY77" fmla="*/ 167535 h 1014338"/>
              <a:gd name="connsiteX78" fmla="*/ 467944 w 593903"/>
              <a:gd name="connsiteY78" fmla="*/ 295808 h 1014338"/>
              <a:gd name="connsiteX79" fmla="*/ 566985 w 593903"/>
              <a:gd name="connsiteY79" fmla="*/ 295808 h 1014338"/>
              <a:gd name="connsiteX80" fmla="*/ 586588 w 593903"/>
              <a:gd name="connsiteY80" fmla="*/ 287825 h 1014338"/>
              <a:gd name="connsiteX81" fmla="*/ 593903 w 593903"/>
              <a:gd name="connsiteY81" fmla="*/ 269331 h 1014338"/>
              <a:gd name="connsiteX82" fmla="*/ 586588 w 593903"/>
              <a:gd name="connsiteY82" fmla="*/ 250620 h 1014338"/>
              <a:gd name="connsiteX83" fmla="*/ 566985 w 593903"/>
              <a:gd name="connsiteY83" fmla="*/ 242859 h 1014338"/>
              <a:gd name="connsiteX84" fmla="*/ 467944 w 593903"/>
              <a:gd name="connsiteY84" fmla="*/ 242859 h 1014338"/>
              <a:gd name="connsiteX85" fmla="*/ 448513 w 593903"/>
              <a:gd name="connsiteY85" fmla="*/ 250620 h 1014338"/>
              <a:gd name="connsiteX86" fmla="*/ 440970 w 593903"/>
              <a:gd name="connsiteY86" fmla="*/ 269331 h 1014338"/>
              <a:gd name="connsiteX87" fmla="*/ 448513 w 593903"/>
              <a:gd name="connsiteY87" fmla="*/ 287825 h 1014338"/>
              <a:gd name="connsiteX88" fmla="*/ 467944 w 593903"/>
              <a:gd name="connsiteY88" fmla="*/ 295808 h 1014338"/>
              <a:gd name="connsiteX89" fmla="*/ 467944 w 593903"/>
              <a:gd name="connsiteY89" fmla="*/ 424087 h 1014338"/>
              <a:gd name="connsiteX90" fmla="*/ 566985 w 593903"/>
              <a:gd name="connsiteY90" fmla="*/ 424087 h 1014338"/>
              <a:gd name="connsiteX91" fmla="*/ 586588 w 593903"/>
              <a:gd name="connsiteY91" fmla="*/ 416098 h 1014338"/>
              <a:gd name="connsiteX92" fmla="*/ 593903 w 593903"/>
              <a:gd name="connsiteY92" fmla="*/ 397610 h 1014338"/>
              <a:gd name="connsiteX93" fmla="*/ 586588 w 593903"/>
              <a:gd name="connsiteY93" fmla="*/ 378664 h 1014338"/>
              <a:gd name="connsiteX94" fmla="*/ 566985 w 593903"/>
              <a:gd name="connsiteY94" fmla="*/ 370675 h 1014338"/>
              <a:gd name="connsiteX95" fmla="*/ 467944 w 593903"/>
              <a:gd name="connsiteY95" fmla="*/ 370675 h 1014338"/>
              <a:gd name="connsiteX96" fmla="*/ 448513 w 593903"/>
              <a:gd name="connsiteY96" fmla="*/ 378664 h 1014338"/>
              <a:gd name="connsiteX97" fmla="*/ 440970 w 593903"/>
              <a:gd name="connsiteY97" fmla="*/ 397610 h 1014338"/>
              <a:gd name="connsiteX98" fmla="*/ 448513 w 593903"/>
              <a:gd name="connsiteY98" fmla="*/ 416098 h 1014338"/>
              <a:gd name="connsiteX99" fmla="*/ 467944 w 593903"/>
              <a:gd name="connsiteY99" fmla="*/ 424087 h 1014338"/>
              <a:gd name="connsiteX100" fmla="*/ 467944 w 593903"/>
              <a:gd name="connsiteY100" fmla="*/ 552361 h 1014338"/>
              <a:gd name="connsiteX101" fmla="*/ 566985 w 593903"/>
              <a:gd name="connsiteY101" fmla="*/ 552361 h 1014338"/>
              <a:gd name="connsiteX102" fmla="*/ 586588 w 593903"/>
              <a:gd name="connsiteY102" fmla="*/ 544377 h 1014338"/>
              <a:gd name="connsiteX103" fmla="*/ 593903 w 593903"/>
              <a:gd name="connsiteY103" fmla="*/ 525431 h 1014338"/>
              <a:gd name="connsiteX104" fmla="*/ 586588 w 593903"/>
              <a:gd name="connsiteY104" fmla="*/ 506943 h 1014338"/>
              <a:gd name="connsiteX105" fmla="*/ 566985 w 593903"/>
              <a:gd name="connsiteY105" fmla="*/ 498954 h 1014338"/>
              <a:gd name="connsiteX106" fmla="*/ 467944 w 593903"/>
              <a:gd name="connsiteY106" fmla="*/ 498954 h 1014338"/>
              <a:gd name="connsiteX107" fmla="*/ 448513 w 593903"/>
              <a:gd name="connsiteY107" fmla="*/ 506943 h 1014338"/>
              <a:gd name="connsiteX108" fmla="*/ 440970 w 593903"/>
              <a:gd name="connsiteY108" fmla="*/ 525431 h 1014338"/>
              <a:gd name="connsiteX109" fmla="*/ 448513 w 593903"/>
              <a:gd name="connsiteY109" fmla="*/ 544377 h 1014338"/>
              <a:gd name="connsiteX110" fmla="*/ 467944 w 593903"/>
              <a:gd name="connsiteY110" fmla="*/ 552361 h 101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93903" h="1014338">
                <a:moveTo>
                  <a:pt x="239230" y="1014338"/>
                </a:moveTo>
                <a:cubicBezTo>
                  <a:pt x="272091" y="1014338"/>
                  <a:pt x="302895" y="1008177"/>
                  <a:pt x="331642" y="995850"/>
                </a:cubicBezTo>
                <a:cubicBezTo>
                  <a:pt x="360445" y="983523"/>
                  <a:pt x="385648" y="966407"/>
                  <a:pt x="407423" y="944495"/>
                </a:cubicBezTo>
                <a:cubicBezTo>
                  <a:pt x="429196" y="922584"/>
                  <a:pt x="446227" y="897249"/>
                  <a:pt x="458572" y="868486"/>
                </a:cubicBezTo>
                <a:cubicBezTo>
                  <a:pt x="470916" y="839728"/>
                  <a:pt x="477031" y="808913"/>
                  <a:pt x="477031" y="776046"/>
                </a:cubicBezTo>
                <a:cubicBezTo>
                  <a:pt x="477031" y="741356"/>
                  <a:pt x="470059" y="708940"/>
                  <a:pt x="456057" y="678811"/>
                </a:cubicBezTo>
                <a:cubicBezTo>
                  <a:pt x="442055" y="648681"/>
                  <a:pt x="421367" y="621295"/>
                  <a:pt x="393992" y="596640"/>
                </a:cubicBezTo>
                <a:cubicBezTo>
                  <a:pt x="389077" y="592080"/>
                  <a:pt x="385877" y="587971"/>
                  <a:pt x="384391" y="584319"/>
                </a:cubicBezTo>
                <a:cubicBezTo>
                  <a:pt x="382848" y="580667"/>
                  <a:pt x="382105" y="575489"/>
                  <a:pt x="382105" y="568797"/>
                </a:cubicBezTo>
                <a:lnTo>
                  <a:pt x="382562" y="158860"/>
                </a:lnTo>
                <a:cubicBezTo>
                  <a:pt x="382562" y="127210"/>
                  <a:pt x="376561" y="99441"/>
                  <a:pt x="364503" y="75552"/>
                </a:cubicBezTo>
                <a:cubicBezTo>
                  <a:pt x="352502" y="51658"/>
                  <a:pt x="335756" y="33096"/>
                  <a:pt x="314325" y="19860"/>
                </a:cubicBezTo>
                <a:cubicBezTo>
                  <a:pt x="292837" y="6618"/>
                  <a:pt x="267805" y="0"/>
                  <a:pt x="239230" y="0"/>
                </a:cubicBezTo>
                <a:cubicBezTo>
                  <a:pt x="210312" y="0"/>
                  <a:pt x="185052" y="6618"/>
                  <a:pt x="163449" y="19860"/>
                </a:cubicBezTo>
                <a:cubicBezTo>
                  <a:pt x="141847" y="33096"/>
                  <a:pt x="124930" y="51658"/>
                  <a:pt x="112757" y="75552"/>
                </a:cubicBezTo>
                <a:cubicBezTo>
                  <a:pt x="100584" y="99441"/>
                  <a:pt x="94526" y="127210"/>
                  <a:pt x="94526" y="158860"/>
                </a:cubicBezTo>
                <a:lnTo>
                  <a:pt x="95440" y="568797"/>
                </a:lnTo>
                <a:cubicBezTo>
                  <a:pt x="95440" y="575489"/>
                  <a:pt x="94584" y="580667"/>
                  <a:pt x="92926" y="584319"/>
                </a:cubicBezTo>
                <a:cubicBezTo>
                  <a:pt x="91211" y="587971"/>
                  <a:pt x="87954" y="592080"/>
                  <a:pt x="83096" y="596640"/>
                </a:cubicBezTo>
                <a:cubicBezTo>
                  <a:pt x="56007" y="621295"/>
                  <a:pt x="35376" y="648681"/>
                  <a:pt x="21260" y="678811"/>
                </a:cubicBezTo>
                <a:cubicBezTo>
                  <a:pt x="7087" y="708940"/>
                  <a:pt x="0" y="741356"/>
                  <a:pt x="0" y="776046"/>
                </a:cubicBezTo>
                <a:cubicBezTo>
                  <a:pt x="0" y="808913"/>
                  <a:pt x="6172" y="839728"/>
                  <a:pt x="18517" y="868486"/>
                </a:cubicBezTo>
                <a:cubicBezTo>
                  <a:pt x="30804" y="897249"/>
                  <a:pt x="47949" y="922584"/>
                  <a:pt x="69837" y="944495"/>
                </a:cubicBezTo>
                <a:cubicBezTo>
                  <a:pt x="91783" y="966407"/>
                  <a:pt x="117158" y="983523"/>
                  <a:pt x="146076" y="995850"/>
                </a:cubicBezTo>
                <a:cubicBezTo>
                  <a:pt x="174993" y="1008177"/>
                  <a:pt x="206026" y="1014338"/>
                  <a:pt x="239230" y="1014338"/>
                </a:cubicBezTo>
                <a:close/>
                <a:moveTo>
                  <a:pt x="239230" y="948147"/>
                </a:moveTo>
                <a:cubicBezTo>
                  <a:pt x="207283" y="948147"/>
                  <a:pt x="178251" y="940386"/>
                  <a:pt x="152248" y="924864"/>
                </a:cubicBezTo>
                <a:cubicBezTo>
                  <a:pt x="126244" y="909342"/>
                  <a:pt x="105556" y="888500"/>
                  <a:pt x="90183" y="862325"/>
                </a:cubicBezTo>
                <a:cubicBezTo>
                  <a:pt x="74809" y="836150"/>
                  <a:pt x="67094" y="807392"/>
                  <a:pt x="67094" y="776046"/>
                </a:cubicBezTo>
                <a:cubicBezTo>
                  <a:pt x="67094" y="747442"/>
                  <a:pt x="73666" y="720810"/>
                  <a:pt x="86754" y="696161"/>
                </a:cubicBezTo>
                <a:cubicBezTo>
                  <a:pt x="99841" y="671507"/>
                  <a:pt x="118415" y="651116"/>
                  <a:pt x="142418" y="634988"/>
                </a:cubicBezTo>
                <a:cubicBezTo>
                  <a:pt x="149447" y="630119"/>
                  <a:pt x="154477" y="625095"/>
                  <a:pt x="157506" y="619923"/>
                </a:cubicBezTo>
                <a:cubicBezTo>
                  <a:pt x="160534" y="614751"/>
                  <a:pt x="162077" y="607447"/>
                  <a:pt x="162077" y="598012"/>
                </a:cubicBezTo>
                <a:lnTo>
                  <a:pt x="162077" y="161597"/>
                </a:lnTo>
                <a:cubicBezTo>
                  <a:pt x="162077" y="132691"/>
                  <a:pt x="169164" y="109711"/>
                  <a:pt x="183280" y="92669"/>
                </a:cubicBezTo>
                <a:cubicBezTo>
                  <a:pt x="197454" y="75627"/>
                  <a:pt x="216084" y="67106"/>
                  <a:pt x="239230" y="67106"/>
                </a:cubicBezTo>
                <a:cubicBezTo>
                  <a:pt x="261747" y="67106"/>
                  <a:pt x="280092" y="75627"/>
                  <a:pt x="294208" y="92669"/>
                </a:cubicBezTo>
                <a:cubicBezTo>
                  <a:pt x="308381" y="109711"/>
                  <a:pt x="315468" y="132691"/>
                  <a:pt x="315468" y="161597"/>
                </a:cubicBezTo>
                <a:lnTo>
                  <a:pt x="315468" y="598012"/>
                </a:lnTo>
                <a:cubicBezTo>
                  <a:pt x="315468" y="607447"/>
                  <a:pt x="316896" y="614751"/>
                  <a:pt x="319811" y="619923"/>
                </a:cubicBezTo>
                <a:cubicBezTo>
                  <a:pt x="322669" y="625095"/>
                  <a:pt x="327755" y="630119"/>
                  <a:pt x="335070" y="634988"/>
                </a:cubicBezTo>
                <a:cubicBezTo>
                  <a:pt x="359130" y="651116"/>
                  <a:pt x="377704" y="671507"/>
                  <a:pt x="390792" y="696161"/>
                </a:cubicBezTo>
                <a:cubicBezTo>
                  <a:pt x="403879" y="720810"/>
                  <a:pt x="410395" y="747442"/>
                  <a:pt x="410395" y="776046"/>
                </a:cubicBezTo>
                <a:cubicBezTo>
                  <a:pt x="410395" y="807392"/>
                  <a:pt x="402621" y="836150"/>
                  <a:pt x="387134" y="862325"/>
                </a:cubicBezTo>
                <a:cubicBezTo>
                  <a:pt x="371589" y="888500"/>
                  <a:pt x="350901" y="909342"/>
                  <a:pt x="325012" y="924864"/>
                </a:cubicBezTo>
                <a:cubicBezTo>
                  <a:pt x="299180" y="940386"/>
                  <a:pt x="270548" y="948147"/>
                  <a:pt x="239230" y="948147"/>
                </a:cubicBezTo>
                <a:close/>
                <a:moveTo>
                  <a:pt x="238773" y="886522"/>
                </a:moveTo>
                <a:cubicBezTo>
                  <a:pt x="259175" y="886522"/>
                  <a:pt x="277634" y="881499"/>
                  <a:pt x="294208" y="871458"/>
                </a:cubicBezTo>
                <a:cubicBezTo>
                  <a:pt x="310839" y="861411"/>
                  <a:pt x="324097" y="848020"/>
                  <a:pt x="334156" y="831281"/>
                </a:cubicBezTo>
                <a:cubicBezTo>
                  <a:pt x="344214" y="814548"/>
                  <a:pt x="349244" y="795980"/>
                  <a:pt x="349244" y="775588"/>
                </a:cubicBezTo>
                <a:cubicBezTo>
                  <a:pt x="349244" y="754289"/>
                  <a:pt x="343757" y="735189"/>
                  <a:pt x="332784" y="718301"/>
                </a:cubicBezTo>
                <a:cubicBezTo>
                  <a:pt x="321869" y="701408"/>
                  <a:pt x="307525" y="688098"/>
                  <a:pt x="289865" y="678359"/>
                </a:cubicBezTo>
                <a:cubicBezTo>
                  <a:pt x="282606" y="674399"/>
                  <a:pt x="277464" y="670215"/>
                  <a:pt x="274606" y="665803"/>
                </a:cubicBezTo>
                <a:cubicBezTo>
                  <a:pt x="271691" y="661391"/>
                  <a:pt x="270263" y="653705"/>
                  <a:pt x="270263" y="642749"/>
                </a:cubicBezTo>
                <a:lnTo>
                  <a:pt x="270263" y="400347"/>
                </a:lnTo>
                <a:cubicBezTo>
                  <a:pt x="270263" y="388477"/>
                  <a:pt x="267233" y="379196"/>
                  <a:pt x="261119" y="372504"/>
                </a:cubicBezTo>
                <a:cubicBezTo>
                  <a:pt x="255060" y="365806"/>
                  <a:pt x="247574" y="362457"/>
                  <a:pt x="238773" y="362457"/>
                </a:cubicBezTo>
                <a:cubicBezTo>
                  <a:pt x="229914" y="362457"/>
                  <a:pt x="222485" y="365806"/>
                  <a:pt x="216370" y="372504"/>
                </a:cubicBezTo>
                <a:cubicBezTo>
                  <a:pt x="210312" y="379196"/>
                  <a:pt x="207283" y="388477"/>
                  <a:pt x="207283" y="400347"/>
                </a:cubicBezTo>
                <a:lnTo>
                  <a:pt x="207283" y="642749"/>
                </a:lnTo>
                <a:cubicBezTo>
                  <a:pt x="207283" y="653705"/>
                  <a:pt x="205797" y="661391"/>
                  <a:pt x="202940" y="665803"/>
                </a:cubicBezTo>
                <a:cubicBezTo>
                  <a:pt x="200025" y="670215"/>
                  <a:pt x="194939" y="674399"/>
                  <a:pt x="187623" y="678359"/>
                </a:cubicBezTo>
                <a:cubicBezTo>
                  <a:pt x="169964" y="688098"/>
                  <a:pt x="155677" y="701408"/>
                  <a:pt x="144704" y="718301"/>
                </a:cubicBezTo>
                <a:cubicBezTo>
                  <a:pt x="133788" y="735189"/>
                  <a:pt x="128301" y="754289"/>
                  <a:pt x="128301" y="775588"/>
                </a:cubicBezTo>
                <a:cubicBezTo>
                  <a:pt x="128301" y="795980"/>
                  <a:pt x="133217" y="814548"/>
                  <a:pt x="143104" y="831281"/>
                </a:cubicBezTo>
                <a:cubicBezTo>
                  <a:pt x="152991" y="848020"/>
                  <a:pt x="166306" y="861411"/>
                  <a:pt x="183052" y="871458"/>
                </a:cubicBezTo>
                <a:cubicBezTo>
                  <a:pt x="199796" y="881499"/>
                  <a:pt x="218370" y="886522"/>
                  <a:pt x="238773" y="886522"/>
                </a:cubicBezTo>
                <a:close/>
                <a:moveTo>
                  <a:pt x="467944" y="167535"/>
                </a:moveTo>
                <a:lnTo>
                  <a:pt x="566985" y="167535"/>
                </a:lnTo>
                <a:cubicBezTo>
                  <a:pt x="575215" y="167535"/>
                  <a:pt x="581730" y="164872"/>
                  <a:pt x="586588" y="159546"/>
                </a:cubicBezTo>
                <a:cubicBezTo>
                  <a:pt x="591503" y="154219"/>
                  <a:pt x="593903" y="148059"/>
                  <a:pt x="593903" y="141058"/>
                </a:cubicBezTo>
                <a:cubicBezTo>
                  <a:pt x="593903" y="134057"/>
                  <a:pt x="591503" y="127896"/>
                  <a:pt x="586588" y="122570"/>
                </a:cubicBezTo>
                <a:cubicBezTo>
                  <a:pt x="581730" y="117243"/>
                  <a:pt x="575215" y="114580"/>
                  <a:pt x="566985" y="114580"/>
                </a:cubicBezTo>
                <a:lnTo>
                  <a:pt x="467944" y="114580"/>
                </a:lnTo>
                <a:cubicBezTo>
                  <a:pt x="460000" y="114580"/>
                  <a:pt x="453542" y="117243"/>
                  <a:pt x="448513" y="122570"/>
                </a:cubicBezTo>
                <a:cubicBezTo>
                  <a:pt x="443484" y="127896"/>
                  <a:pt x="440970" y="134057"/>
                  <a:pt x="440970" y="141058"/>
                </a:cubicBezTo>
                <a:cubicBezTo>
                  <a:pt x="440970" y="148059"/>
                  <a:pt x="443484" y="154219"/>
                  <a:pt x="448513" y="159546"/>
                </a:cubicBezTo>
                <a:cubicBezTo>
                  <a:pt x="453542" y="164872"/>
                  <a:pt x="460000" y="167535"/>
                  <a:pt x="467944" y="167535"/>
                </a:cubicBezTo>
                <a:close/>
                <a:moveTo>
                  <a:pt x="467944" y="295808"/>
                </a:moveTo>
                <a:lnTo>
                  <a:pt x="566985" y="295808"/>
                </a:lnTo>
                <a:cubicBezTo>
                  <a:pt x="575215" y="295808"/>
                  <a:pt x="581730" y="293145"/>
                  <a:pt x="586588" y="287825"/>
                </a:cubicBezTo>
                <a:cubicBezTo>
                  <a:pt x="591503" y="282498"/>
                  <a:pt x="593903" y="276332"/>
                  <a:pt x="593903" y="269331"/>
                </a:cubicBezTo>
                <a:cubicBezTo>
                  <a:pt x="593903" y="262027"/>
                  <a:pt x="591503" y="255792"/>
                  <a:pt x="586588" y="250620"/>
                </a:cubicBezTo>
                <a:cubicBezTo>
                  <a:pt x="581730" y="245442"/>
                  <a:pt x="575215" y="242859"/>
                  <a:pt x="566985" y="242859"/>
                </a:cubicBezTo>
                <a:lnTo>
                  <a:pt x="467944" y="242859"/>
                </a:lnTo>
                <a:cubicBezTo>
                  <a:pt x="460000" y="242859"/>
                  <a:pt x="453542" y="245442"/>
                  <a:pt x="448513" y="250620"/>
                </a:cubicBezTo>
                <a:cubicBezTo>
                  <a:pt x="443484" y="255792"/>
                  <a:pt x="440970" y="262027"/>
                  <a:pt x="440970" y="269331"/>
                </a:cubicBezTo>
                <a:cubicBezTo>
                  <a:pt x="440970" y="276332"/>
                  <a:pt x="443484" y="282498"/>
                  <a:pt x="448513" y="287825"/>
                </a:cubicBezTo>
                <a:cubicBezTo>
                  <a:pt x="453542" y="293145"/>
                  <a:pt x="460000" y="295808"/>
                  <a:pt x="467944" y="295808"/>
                </a:cubicBezTo>
                <a:close/>
                <a:moveTo>
                  <a:pt x="467944" y="424087"/>
                </a:moveTo>
                <a:lnTo>
                  <a:pt x="566985" y="424087"/>
                </a:lnTo>
                <a:cubicBezTo>
                  <a:pt x="575215" y="424087"/>
                  <a:pt x="581730" y="421424"/>
                  <a:pt x="586588" y="416098"/>
                </a:cubicBezTo>
                <a:cubicBezTo>
                  <a:pt x="591503" y="410771"/>
                  <a:pt x="593903" y="404611"/>
                  <a:pt x="593903" y="397610"/>
                </a:cubicBezTo>
                <a:cubicBezTo>
                  <a:pt x="593903" y="390306"/>
                  <a:pt x="591503" y="383991"/>
                  <a:pt x="586588" y="378664"/>
                </a:cubicBezTo>
                <a:cubicBezTo>
                  <a:pt x="581730" y="373338"/>
                  <a:pt x="575215" y="370675"/>
                  <a:pt x="566985" y="370675"/>
                </a:cubicBezTo>
                <a:lnTo>
                  <a:pt x="467944" y="370675"/>
                </a:lnTo>
                <a:cubicBezTo>
                  <a:pt x="460000" y="370675"/>
                  <a:pt x="453542" y="373338"/>
                  <a:pt x="448513" y="378664"/>
                </a:cubicBezTo>
                <a:cubicBezTo>
                  <a:pt x="443484" y="383991"/>
                  <a:pt x="440970" y="390306"/>
                  <a:pt x="440970" y="397610"/>
                </a:cubicBezTo>
                <a:cubicBezTo>
                  <a:pt x="440970" y="404611"/>
                  <a:pt x="443484" y="410771"/>
                  <a:pt x="448513" y="416098"/>
                </a:cubicBezTo>
                <a:cubicBezTo>
                  <a:pt x="453542" y="421424"/>
                  <a:pt x="460000" y="424087"/>
                  <a:pt x="467944" y="424087"/>
                </a:cubicBezTo>
                <a:close/>
                <a:moveTo>
                  <a:pt x="467944" y="552361"/>
                </a:moveTo>
                <a:lnTo>
                  <a:pt x="566985" y="552361"/>
                </a:lnTo>
                <a:cubicBezTo>
                  <a:pt x="575215" y="552361"/>
                  <a:pt x="581730" y="549697"/>
                  <a:pt x="586588" y="544377"/>
                </a:cubicBezTo>
                <a:cubicBezTo>
                  <a:pt x="591503" y="539050"/>
                  <a:pt x="593903" y="532735"/>
                  <a:pt x="593903" y="525431"/>
                </a:cubicBezTo>
                <a:cubicBezTo>
                  <a:pt x="593903" y="518431"/>
                  <a:pt x="591503" y="512264"/>
                  <a:pt x="586588" y="506943"/>
                </a:cubicBezTo>
                <a:cubicBezTo>
                  <a:pt x="581730" y="501617"/>
                  <a:pt x="575215" y="498954"/>
                  <a:pt x="566985" y="498954"/>
                </a:cubicBezTo>
                <a:lnTo>
                  <a:pt x="467944" y="498954"/>
                </a:lnTo>
                <a:cubicBezTo>
                  <a:pt x="460000" y="498954"/>
                  <a:pt x="453542" y="501617"/>
                  <a:pt x="448513" y="506943"/>
                </a:cubicBezTo>
                <a:cubicBezTo>
                  <a:pt x="443484" y="512264"/>
                  <a:pt x="440970" y="518431"/>
                  <a:pt x="440970" y="525431"/>
                </a:cubicBezTo>
                <a:cubicBezTo>
                  <a:pt x="440970" y="532735"/>
                  <a:pt x="443484" y="539050"/>
                  <a:pt x="448513" y="544377"/>
                </a:cubicBezTo>
                <a:cubicBezTo>
                  <a:pt x="453542" y="549697"/>
                  <a:pt x="460000" y="552361"/>
                  <a:pt x="467944" y="55236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4138AA9-FAE8-A95D-DFDE-87137C832919}"/>
              </a:ext>
            </a:extLst>
          </p:cNvPr>
          <p:cNvSpPr/>
          <p:nvPr/>
        </p:nvSpPr>
        <p:spPr>
          <a:xfrm>
            <a:off x="7555824" y="3573605"/>
            <a:ext cx="806175" cy="874002"/>
          </a:xfrm>
          <a:custGeom>
            <a:avLst/>
            <a:gdLst>
              <a:gd name="connsiteX0" fmla="*/ 874624 w 971836"/>
              <a:gd name="connsiteY0" fmla="*/ 421807 h 1053600"/>
              <a:gd name="connsiteX1" fmla="*/ 923716 w 971836"/>
              <a:gd name="connsiteY1" fmla="*/ 401490 h 1053600"/>
              <a:gd name="connsiteX2" fmla="*/ 944004 w 971836"/>
              <a:gd name="connsiteY2" fmla="*/ 352421 h 1053600"/>
              <a:gd name="connsiteX3" fmla="*/ 923716 w 971836"/>
              <a:gd name="connsiteY3" fmla="*/ 303118 h 1053600"/>
              <a:gd name="connsiteX4" fmla="*/ 874624 w 971836"/>
              <a:gd name="connsiteY4" fmla="*/ 282573 h 1053600"/>
              <a:gd name="connsiteX5" fmla="*/ 825303 w 971836"/>
              <a:gd name="connsiteY5" fmla="*/ 303118 h 1053600"/>
              <a:gd name="connsiteX6" fmla="*/ 804787 w 971836"/>
              <a:gd name="connsiteY6" fmla="*/ 352421 h 1053600"/>
              <a:gd name="connsiteX7" fmla="*/ 825303 w 971836"/>
              <a:gd name="connsiteY7" fmla="*/ 401490 h 1053600"/>
              <a:gd name="connsiteX8" fmla="*/ 874624 w 971836"/>
              <a:gd name="connsiteY8" fmla="*/ 421807 h 1053600"/>
              <a:gd name="connsiteX9" fmla="*/ 97212 w 971836"/>
              <a:gd name="connsiteY9" fmla="*/ 421807 h 1053600"/>
              <a:gd name="connsiteX10" fmla="*/ 146533 w 971836"/>
              <a:gd name="connsiteY10" fmla="*/ 401490 h 1053600"/>
              <a:gd name="connsiteX11" fmla="*/ 167050 w 971836"/>
              <a:gd name="connsiteY11" fmla="*/ 352421 h 1053600"/>
              <a:gd name="connsiteX12" fmla="*/ 146533 w 971836"/>
              <a:gd name="connsiteY12" fmla="*/ 303118 h 1053600"/>
              <a:gd name="connsiteX13" fmla="*/ 97212 w 971836"/>
              <a:gd name="connsiteY13" fmla="*/ 282573 h 1053600"/>
              <a:gd name="connsiteX14" fmla="*/ 47892 w 971836"/>
              <a:gd name="connsiteY14" fmla="*/ 303118 h 1053600"/>
              <a:gd name="connsiteX15" fmla="*/ 27375 w 971836"/>
              <a:gd name="connsiteY15" fmla="*/ 352421 h 1053600"/>
              <a:gd name="connsiteX16" fmla="*/ 47892 w 971836"/>
              <a:gd name="connsiteY16" fmla="*/ 401490 h 1053600"/>
              <a:gd name="connsiteX17" fmla="*/ 97212 w 971836"/>
              <a:gd name="connsiteY17" fmla="*/ 421807 h 1053600"/>
              <a:gd name="connsiteX18" fmla="*/ 485661 w 971836"/>
              <a:gd name="connsiteY18" fmla="*/ 1053600 h 1053600"/>
              <a:gd name="connsiteX19" fmla="*/ 535210 w 971836"/>
              <a:gd name="connsiteY19" fmla="*/ 1033061 h 1053600"/>
              <a:gd name="connsiteX20" fmla="*/ 555556 w 971836"/>
              <a:gd name="connsiteY20" fmla="*/ 983757 h 1053600"/>
              <a:gd name="connsiteX21" fmla="*/ 535210 w 971836"/>
              <a:gd name="connsiteY21" fmla="*/ 934454 h 1053600"/>
              <a:gd name="connsiteX22" fmla="*/ 485661 w 971836"/>
              <a:gd name="connsiteY22" fmla="*/ 913914 h 1053600"/>
              <a:gd name="connsiteX23" fmla="*/ 436626 w 971836"/>
              <a:gd name="connsiteY23" fmla="*/ 934454 h 1053600"/>
              <a:gd name="connsiteX24" fmla="*/ 416281 w 971836"/>
              <a:gd name="connsiteY24" fmla="*/ 983757 h 1053600"/>
              <a:gd name="connsiteX25" fmla="*/ 436626 w 971836"/>
              <a:gd name="connsiteY25" fmla="*/ 1033061 h 1053600"/>
              <a:gd name="connsiteX26" fmla="*/ 485661 w 971836"/>
              <a:gd name="connsiteY26" fmla="*/ 1053600 h 1053600"/>
              <a:gd name="connsiteX27" fmla="*/ 485661 w 971836"/>
              <a:gd name="connsiteY27" fmla="*/ 614905 h 1053600"/>
              <a:gd name="connsiteX28" fmla="*/ 535210 w 971836"/>
              <a:gd name="connsiteY28" fmla="*/ 594594 h 1053600"/>
              <a:gd name="connsiteX29" fmla="*/ 555556 w 971836"/>
              <a:gd name="connsiteY29" fmla="*/ 545520 h 1053600"/>
              <a:gd name="connsiteX30" fmla="*/ 535210 w 971836"/>
              <a:gd name="connsiteY30" fmla="*/ 496216 h 1053600"/>
              <a:gd name="connsiteX31" fmla="*/ 485661 w 971836"/>
              <a:gd name="connsiteY31" fmla="*/ 475676 h 1053600"/>
              <a:gd name="connsiteX32" fmla="*/ 436626 w 971836"/>
              <a:gd name="connsiteY32" fmla="*/ 496216 h 1053600"/>
              <a:gd name="connsiteX33" fmla="*/ 416281 w 971836"/>
              <a:gd name="connsiteY33" fmla="*/ 545520 h 1053600"/>
              <a:gd name="connsiteX34" fmla="*/ 436626 w 971836"/>
              <a:gd name="connsiteY34" fmla="*/ 594594 h 1053600"/>
              <a:gd name="connsiteX35" fmla="*/ 485661 w 971836"/>
              <a:gd name="connsiteY35" fmla="*/ 614905 h 1053600"/>
              <a:gd name="connsiteX36" fmla="*/ 485661 w 971836"/>
              <a:gd name="connsiteY36" fmla="*/ 262947 h 1053600"/>
              <a:gd name="connsiteX37" fmla="*/ 551898 w 971836"/>
              <a:gd name="connsiteY37" fmla="*/ 245139 h 1053600"/>
              <a:gd name="connsiteX38" fmla="*/ 599333 w 971836"/>
              <a:gd name="connsiteY38" fmla="*/ 197436 h 1053600"/>
              <a:gd name="connsiteX39" fmla="*/ 617164 w 971836"/>
              <a:gd name="connsiteY39" fmla="*/ 131474 h 1053600"/>
              <a:gd name="connsiteX40" fmla="*/ 599333 w 971836"/>
              <a:gd name="connsiteY40" fmla="*/ 65282 h 1053600"/>
              <a:gd name="connsiteX41" fmla="*/ 551898 w 971836"/>
              <a:gd name="connsiteY41" fmla="*/ 17808 h 1053600"/>
              <a:gd name="connsiteX42" fmla="*/ 485661 w 971836"/>
              <a:gd name="connsiteY42" fmla="*/ 0 h 1053600"/>
              <a:gd name="connsiteX43" fmla="*/ 419710 w 971836"/>
              <a:gd name="connsiteY43" fmla="*/ 17808 h 1053600"/>
              <a:gd name="connsiteX44" fmla="*/ 371990 w 971836"/>
              <a:gd name="connsiteY44" fmla="*/ 65282 h 1053600"/>
              <a:gd name="connsiteX45" fmla="*/ 354216 w 971836"/>
              <a:gd name="connsiteY45" fmla="*/ 131474 h 1053600"/>
              <a:gd name="connsiteX46" fmla="*/ 371818 w 971836"/>
              <a:gd name="connsiteY46" fmla="*/ 197665 h 1053600"/>
              <a:gd name="connsiteX47" fmla="*/ 419253 w 971836"/>
              <a:gd name="connsiteY47" fmla="*/ 245139 h 1053600"/>
              <a:gd name="connsiteX48" fmla="*/ 485661 w 971836"/>
              <a:gd name="connsiteY48" fmla="*/ 262947 h 1053600"/>
              <a:gd name="connsiteX49" fmla="*/ 485661 w 971836"/>
              <a:gd name="connsiteY49" fmla="*/ 199951 h 1053600"/>
              <a:gd name="connsiteX50" fmla="*/ 437312 w 971836"/>
              <a:gd name="connsiteY50" fmla="*/ 179862 h 1053600"/>
              <a:gd name="connsiteX51" fmla="*/ 417195 w 971836"/>
              <a:gd name="connsiteY51" fmla="*/ 131474 h 1053600"/>
              <a:gd name="connsiteX52" fmla="*/ 437312 w 971836"/>
              <a:gd name="connsiteY52" fmla="*/ 83085 h 1053600"/>
              <a:gd name="connsiteX53" fmla="*/ 485661 w 971836"/>
              <a:gd name="connsiteY53" fmla="*/ 62997 h 1053600"/>
              <a:gd name="connsiteX54" fmla="*/ 534067 w 971836"/>
              <a:gd name="connsiteY54" fmla="*/ 83085 h 1053600"/>
              <a:gd name="connsiteX55" fmla="*/ 554184 w 971836"/>
              <a:gd name="connsiteY55" fmla="*/ 131474 h 1053600"/>
              <a:gd name="connsiteX56" fmla="*/ 534067 w 971836"/>
              <a:gd name="connsiteY56" fmla="*/ 179862 h 1053600"/>
              <a:gd name="connsiteX57" fmla="*/ 485661 w 971836"/>
              <a:gd name="connsiteY57" fmla="*/ 199951 h 1053600"/>
              <a:gd name="connsiteX58" fmla="*/ 131903 w 971836"/>
              <a:gd name="connsiteY58" fmla="*/ 880133 h 1053600"/>
              <a:gd name="connsiteX59" fmla="*/ 197854 w 971836"/>
              <a:gd name="connsiteY59" fmla="*/ 862331 h 1053600"/>
              <a:gd name="connsiteX60" fmla="*/ 245345 w 971836"/>
              <a:gd name="connsiteY60" fmla="*/ 814622 h 1053600"/>
              <a:gd name="connsiteX61" fmla="*/ 262890 w 971836"/>
              <a:gd name="connsiteY61" fmla="*/ 748202 h 1053600"/>
              <a:gd name="connsiteX62" fmla="*/ 245345 w 971836"/>
              <a:gd name="connsiteY62" fmla="*/ 682240 h 1053600"/>
              <a:gd name="connsiteX63" fmla="*/ 197854 w 971836"/>
              <a:gd name="connsiteY63" fmla="*/ 634765 h 1053600"/>
              <a:gd name="connsiteX64" fmla="*/ 131903 w 971836"/>
              <a:gd name="connsiteY64" fmla="*/ 617186 h 1053600"/>
              <a:gd name="connsiteX65" fmla="*/ 65494 w 971836"/>
              <a:gd name="connsiteY65" fmla="*/ 634765 h 1053600"/>
              <a:gd name="connsiteX66" fmla="*/ 17774 w 971836"/>
              <a:gd name="connsiteY66" fmla="*/ 682240 h 1053600"/>
              <a:gd name="connsiteX67" fmla="*/ 0 w 971836"/>
              <a:gd name="connsiteY67" fmla="*/ 748202 h 1053600"/>
              <a:gd name="connsiteX68" fmla="*/ 17774 w 971836"/>
              <a:gd name="connsiteY68" fmla="*/ 814622 h 1053600"/>
              <a:gd name="connsiteX69" fmla="*/ 65494 w 971836"/>
              <a:gd name="connsiteY69" fmla="*/ 862331 h 1053600"/>
              <a:gd name="connsiteX70" fmla="*/ 131903 w 971836"/>
              <a:gd name="connsiteY70" fmla="*/ 880133 h 1053600"/>
              <a:gd name="connsiteX71" fmla="*/ 131903 w 971836"/>
              <a:gd name="connsiteY71" fmla="*/ 817137 h 1053600"/>
              <a:gd name="connsiteX72" fmla="*/ 83039 w 971836"/>
              <a:gd name="connsiteY72" fmla="*/ 796820 h 1053600"/>
              <a:gd name="connsiteX73" fmla="*/ 62979 w 971836"/>
              <a:gd name="connsiteY73" fmla="*/ 748202 h 1053600"/>
              <a:gd name="connsiteX74" fmla="*/ 83268 w 971836"/>
              <a:gd name="connsiteY74" fmla="*/ 700270 h 1053600"/>
              <a:gd name="connsiteX75" fmla="*/ 131903 w 971836"/>
              <a:gd name="connsiteY75" fmla="*/ 680188 h 1053600"/>
              <a:gd name="connsiteX76" fmla="*/ 179852 w 971836"/>
              <a:gd name="connsiteY76" fmla="*/ 700270 h 1053600"/>
              <a:gd name="connsiteX77" fmla="*/ 199911 w 971836"/>
              <a:gd name="connsiteY77" fmla="*/ 748202 h 1053600"/>
              <a:gd name="connsiteX78" fmla="*/ 179852 w 971836"/>
              <a:gd name="connsiteY78" fmla="*/ 796820 h 1053600"/>
              <a:gd name="connsiteX79" fmla="*/ 131903 w 971836"/>
              <a:gd name="connsiteY79" fmla="*/ 817137 h 1053600"/>
              <a:gd name="connsiteX80" fmla="*/ 840391 w 971836"/>
              <a:gd name="connsiteY80" fmla="*/ 880133 h 1053600"/>
              <a:gd name="connsiteX81" fmla="*/ 906571 w 971836"/>
              <a:gd name="connsiteY81" fmla="*/ 862331 h 1053600"/>
              <a:gd name="connsiteX82" fmla="*/ 954062 w 971836"/>
              <a:gd name="connsiteY82" fmla="*/ 814622 h 1053600"/>
              <a:gd name="connsiteX83" fmla="*/ 971836 w 971836"/>
              <a:gd name="connsiteY83" fmla="*/ 748202 h 1053600"/>
              <a:gd name="connsiteX84" fmla="*/ 954062 w 971836"/>
              <a:gd name="connsiteY84" fmla="*/ 682240 h 1053600"/>
              <a:gd name="connsiteX85" fmla="*/ 906571 w 971836"/>
              <a:gd name="connsiteY85" fmla="*/ 634765 h 1053600"/>
              <a:gd name="connsiteX86" fmla="*/ 840391 w 971836"/>
              <a:gd name="connsiteY86" fmla="*/ 617186 h 1053600"/>
              <a:gd name="connsiteX87" fmla="*/ 774440 w 971836"/>
              <a:gd name="connsiteY87" fmla="*/ 634765 h 1053600"/>
              <a:gd name="connsiteX88" fmla="*/ 726720 w 971836"/>
              <a:gd name="connsiteY88" fmla="*/ 682240 h 1053600"/>
              <a:gd name="connsiteX89" fmla="*/ 708889 w 971836"/>
              <a:gd name="connsiteY89" fmla="*/ 748202 h 1053600"/>
              <a:gd name="connsiteX90" fmla="*/ 726492 w 971836"/>
              <a:gd name="connsiteY90" fmla="*/ 814622 h 1053600"/>
              <a:gd name="connsiteX91" fmla="*/ 773983 w 971836"/>
              <a:gd name="connsiteY91" fmla="*/ 862331 h 1053600"/>
              <a:gd name="connsiteX92" fmla="*/ 840391 w 971836"/>
              <a:gd name="connsiteY92" fmla="*/ 880133 h 1053600"/>
              <a:gd name="connsiteX93" fmla="*/ 840391 w 971836"/>
              <a:gd name="connsiteY93" fmla="*/ 817137 h 1053600"/>
              <a:gd name="connsiteX94" fmla="*/ 791985 w 971836"/>
              <a:gd name="connsiteY94" fmla="*/ 796820 h 1053600"/>
              <a:gd name="connsiteX95" fmla="*/ 771925 w 971836"/>
              <a:gd name="connsiteY95" fmla="*/ 748202 h 1053600"/>
              <a:gd name="connsiteX96" fmla="*/ 791985 w 971836"/>
              <a:gd name="connsiteY96" fmla="*/ 700270 h 1053600"/>
              <a:gd name="connsiteX97" fmla="*/ 840391 w 971836"/>
              <a:gd name="connsiteY97" fmla="*/ 680188 h 1053600"/>
              <a:gd name="connsiteX98" fmla="*/ 888797 w 971836"/>
              <a:gd name="connsiteY98" fmla="*/ 700270 h 1053600"/>
              <a:gd name="connsiteX99" fmla="*/ 908857 w 971836"/>
              <a:gd name="connsiteY99" fmla="*/ 748202 h 1053600"/>
              <a:gd name="connsiteX100" fmla="*/ 888797 w 971836"/>
              <a:gd name="connsiteY100" fmla="*/ 796820 h 1053600"/>
              <a:gd name="connsiteX101" fmla="*/ 840391 w 971836"/>
              <a:gd name="connsiteY101" fmla="*/ 817137 h 105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71836" h="1053600">
                <a:moveTo>
                  <a:pt x="874624" y="421807"/>
                </a:moveTo>
                <a:cubicBezTo>
                  <a:pt x="893769" y="421807"/>
                  <a:pt x="910171" y="415035"/>
                  <a:pt x="923716" y="401490"/>
                </a:cubicBezTo>
                <a:cubicBezTo>
                  <a:pt x="937260" y="387951"/>
                  <a:pt x="944004" y="371589"/>
                  <a:pt x="944004" y="352421"/>
                </a:cubicBezTo>
                <a:cubicBezTo>
                  <a:pt x="944004" y="333247"/>
                  <a:pt x="937260" y="316811"/>
                  <a:pt x="923716" y="303118"/>
                </a:cubicBezTo>
                <a:cubicBezTo>
                  <a:pt x="910171" y="289425"/>
                  <a:pt x="893769" y="282573"/>
                  <a:pt x="874624" y="282573"/>
                </a:cubicBezTo>
                <a:cubicBezTo>
                  <a:pt x="855479" y="282573"/>
                  <a:pt x="839020" y="289425"/>
                  <a:pt x="825303" y="303118"/>
                </a:cubicBezTo>
                <a:cubicBezTo>
                  <a:pt x="811644" y="316811"/>
                  <a:pt x="804787" y="333247"/>
                  <a:pt x="804787" y="352421"/>
                </a:cubicBezTo>
                <a:cubicBezTo>
                  <a:pt x="804787" y="371589"/>
                  <a:pt x="811644" y="387951"/>
                  <a:pt x="825303" y="401490"/>
                </a:cubicBezTo>
                <a:cubicBezTo>
                  <a:pt x="839020" y="415035"/>
                  <a:pt x="855479" y="421807"/>
                  <a:pt x="874624" y="421807"/>
                </a:cubicBezTo>
                <a:close/>
                <a:moveTo>
                  <a:pt x="97212" y="421807"/>
                </a:moveTo>
                <a:cubicBezTo>
                  <a:pt x="116358" y="421807"/>
                  <a:pt x="132817" y="415035"/>
                  <a:pt x="146533" y="401490"/>
                </a:cubicBezTo>
                <a:cubicBezTo>
                  <a:pt x="160192" y="387951"/>
                  <a:pt x="167050" y="371589"/>
                  <a:pt x="167050" y="352421"/>
                </a:cubicBezTo>
                <a:cubicBezTo>
                  <a:pt x="167050" y="333247"/>
                  <a:pt x="160192" y="316811"/>
                  <a:pt x="146533" y="303118"/>
                </a:cubicBezTo>
                <a:cubicBezTo>
                  <a:pt x="132817" y="289425"/>
                  <a:pt x="116358" y="282573"/>
                  <a:pt x="97212" y="282573"/>
                </a:cubicBezTo>
                <a:cubicBezTo>
                  <a:pt x="78010" y="282573"/>
                  <a:pt x="61608" y="289425"/>
                  <a:pt x="47892" y="303118"/>
                </a:cubicBezTo>
                <a:cubicBezTo>
                  <a:pt x="34233" y="316811"/>
                  <a:pt x="27375" y="333247"/>
                  <a:pt x="27375" y="352421"/>
                </a:cubicBezTo>
                <a:cubicBezTo>
                  <a:pt x="27375" y="371589"/>
                  <a:pt x="34233" y="387951"/>
                  <a:pt x="47892" y="401490"/>
                </a:cubicBezTo>
                <a:cubicBezTo>
                  <a:pt x="61608" y="415035"/>
                  <a:pt x="78010" y="421807"/>
                  <a:pt x="97212" y="421807"/>
                </a:cubicBezTo>
                <a:close/>
                <a:moveTo>
                  <a:pt x="485661" y="1053600"/>
                </a:moveTo>
                <a:cubicBezTo>
                  <a:pt x="505149" y="1053600"/>
                  <a:pt x="521665" y="1046754"/>
                  <a:pt x="535210" y="1033061"/>
                </a:cubicBezTo>
                <a:cubicBezTo>
                  <a:pt x="548754" y="1019362"/>
                  <a:pt x="555556" y="1002931"/>
                  <a:pt x="555556" y="983757"/>
                </a:cubicBezTo>
                <a:cubicBezTo>
                  <a:pt x="555556" y="964583"/>
                  <a:pt x="548754" y="948147"/>
                  <a:pt x="535210" y="934454"/>
                </a:cubicBezTo>
                <a:cubicBezTo>
                  <a:pt x="521665" y="920761"/>
                  <a:pt x="505149" y="913914"/>
                  <a:pt x="485661" y="913914"/>
                </a:cubicBezTo>
                <a:cubicBezTo>
                  <a:pt x="466515" y="913914"/>
                  <a:pt x="450171" y="920761"/>
                  <a:pt x="436626" y="934454"/>
                </a:cubicBezTo>
                <a:cubicBezTo>
                  <a:pt x="423082" y="948147"/>
                  <a:pt x="416281" y="964583"/>
                  <a:pt x="416281" y="983757"/>
                </a:cubicBezTo>
                <a:cubicBezTo>
                  <a:pt x="416281" y="1002931"/>
                  <a:pt x="423082" y="1019362"/>
                  <a:pt x="436626" y="1033061"/>
                </a:cubicBezTo>
                <a:cubicBezTo>
                  <a:pt x="450171" y="1046754"/>
                  <a:pt x="466515" y="1053600"/>
                  <a:pt x="485661" y="1053600"/>
                </a:cubicBezTo>
                <a:close/>
                <a:moveTo>
                  <a:pt x="485661" y="614905"/>
                </a:moveTo>
                <a:cubicBezTo>
                  <a:pt x="505149" y="614905"/>
                  <a:pt x="521665" y="608133"/>
                  <a:pt x="535210" y="594594"/>
                </a:cubicBezTo>
                <a:cubicBezTo>
                  <a:pt x="548754" y="581050"/>
                  <a:pt x="555556" y="564694"/>
                  <a:pt x="555556" y="545520"/>
                </a:cubicBezTo>
                <a:cubicBezTo>
                  <a:pt x="555556" y="526346"/>
                  <a:pt x="548754" y="509910"/>
                  <a:pt x="535210" y="496216"/>
                </a:cubicBezTo>
                <a:cubicBezTo>
                  <a:pt x="521665" y="482523"/>
                  <a:pt x="505149" y="475676"/>
                  <a:pt x="485661" y="475676"/>
                </a:cubicBezTo>
                <a:cubicBezTo>
                  <a:pt x="466515" y="475676"/>
                  <a:pt x="450171" y="482523"/>
                  <a:pt x="436626" y="496216"/>
                </a:cubicBezTo>
                <a:cubicBezTo>
                  <a:pt x="423082" y="509910"/>
                  <a:pt x="416281" y="526346"/>
                  <a:pt x="416281" y="545520"/>
                </a:cubicBezTo>
                <a:cubicBezTo>
                  <a:pt x="416281" y="564694"/>
                  <a:pt x="423082" y="581050"/>
                  <a:pt x="436626" y="594594"/>
                </a:cubicBezTo>
                <a:cubicBezTo>
                  <a:pt x="450171" y="608133"/>
                  <a:pt x="466515" y="614905"/>
                  <a:pt x="485661" y="614905"/>
                </a:cubicBezTo>
                <a:close/>
                <a:moveTo>
                  <a:pt x="485661" y="262947"/>
                </a:moveTo>
                <a:cubicBezTo>
                  <a:pt x="510007" y="262947"/>
                  <a:pt x="532124" y="257009"/>
                  <a:pt x="551898" y="245139"/>
                </a:cubicBezTo>
                <a:cubicBezTo>
                  <a:pt x="571672" y="233275"/>
                  <a:pt x="587502" y="217370"/>
                  <a:pt x="599333" y="197436"/>
                </a:cubicBezTo>
                <a:cubicBezTo>
                  <a:pt x="611220" y="177502"/>
                  <a:pt x="617164" y="155516"/>
                  <a:pt x="617164" y="131474"/>
                </a:cubicBezTo>
                <a:cubicBezTo>
                  <a:pt x="617164" y="107128"/>
                  <a:pt x="611220" y="85062"/>
                  <a:pt x="599333" y="65282"/>
                </a:cubicBezTo>
                <a:cubicBezTo>
                  <a:pt x="587502" y="45497"/>
                  <a:pt x="571672" y="29672"/>
                  <a:pt x="551898" y="17808"/>
                </a:cubicBezTo>
                <a:cubicBezTo>
                  <a:pt x="532124" y="5938"/>
                  <a:pt x="510007" y="0"/>
                  <a:pt x="485661" y="0"/>
                </a:cubicBezTo>
                <a:cubicBezTo>
                  <a:pt x="461658" y="0"/>
                  <a:pt x="439655" y="5938"/>
                  <a:pt x="419710" y="17808"/>
                </a:cubicBezTo>
                <a:cubicBezTo>
                  <a:pt x="399765" y="29672"/>
                  <a:pt x="383877" y="45497"/>
                  <a:pt x="371990" y="65282"/>
                </a:cubicBezTo>
                <a:cubicBezTo>
                  <a:pt x="360159" y="85062"/>
                  <a:pt x="354216" y="107128"/>
                  <a:pt x="354216" y="131474"/>
                </a:cubicBezTo>
                <a:cubicBezTo>
                  <a:pt x="354216" y="155820"/>
                  <a:pt x="360045" y="177885"/>
                  <a:pt x="371818" y="197665"/>
                </a:cubicBezTo>
                <a:cubicBezTo>
                  <a:pt x="383534" y="217450"/>
                  <a:pt x="399308" y="233275"/>
                  <a:pt x="419253" y="245139"/>
                </a:cubicBezTo>
                <a:cubicBezTo>
                  <a:pt x="439198" y="257009"/>
                  <a:pt x="461315" y="262947"/>
                  <a:pt x="485661" y="262947"/>
                </a:cubicBezTo>
                <a:close/>
                <a:moveTo>
                  <a:pt x="485661" y="199951"/>
                </a:moveTo>
                <a:cubicBezTo>
                  <a:pt x="466802" y="199951"/>
                  <a:pt x="450686" y="193253"/>
                  <a:pt x="437312" y="179862"/>
                </a:cubicBezTo>
                <a:cubicBezTo>
                  <a:pt x="423882" y="166472"/>
                  <a:pt x="417195" y="150345"/>
                  <a:pt x="417195" y="131474"/>
                </a:cubicBezTo>
                <a:cubicBezTo>
                  <a:pt x="417195" y="112603"/>
                  <a:pt x="423882" y="96475"/>
                  <a:pt x="437312" y="83085"/>
                </a:cubicBezTo>
                <a:cubicBezTo>
                  <a:pt x="450686" y="69694"/>
                  <a:pt x="466802" y="62997"/>
                  <a:pt x="485661" y="62997"/>
                </a:cubicBezTo>
                <a:cubicBezTo>
                  <a:pt x="504578" y="62997"/>
                  <a:pt x="520694" y="69694"/>
                  <a:pt x="534067" y="83085"/>
                </a:cubicBezTo>
                <a:cubicBezTo>
                  <a:pt x="547440" y="96475"/>
                  <a:pt x="554184" y="112603"/>
                  <a:pt x="554184" y="131474"/>
                </a:cubicBezTo>
                <a:cubicBezTo>
                  <a:pt x="554184" y="150345"/>
                  <a:pt x="547440" y="166472"/>
                  <a:pt x="534067" y="179862"/>
                </a:cubicBezTo>
                <a:cubicBezTo>
                  <a:pt x="520694" y="193253"/>
                  <a:pt x="504578" y="199951"/>
                  <a:pt x="485661" y="199951"/>
                </a:cubicBezTo>
                <a:close/>
                <a:moveTo>
                  <a:pt x="131903" y="880133"/>
                </a:moveTo>
                <a:cubicBezTo>
                  <a:pt x="155963" y="880133"/>
                  <a:pt x="177908" y="874195"/>
                  <a:pt x="197854" y="862331"/>
                </a:cubicBezTo>
                <a:cubicBezTo>
                  <a:pt x="217799" y="850461"/>
                  <a:pt x="233629" y="834556"/>
                  <a:pt x="245345" y="814622"/>
                </a:cubicBezTo>
                <a:cubicBezTo>
                  <a:pt x="257061" y="794688"/>
                  <a:pt x="262890" y="772548"/>
                  <a:pt x="262890" y="748202"/>
                </a:cubicBezTo>
                <a:cubicBezTo>
                  <a:pt x="262890" y="724159"/>
                  <a:pt x="257061" y="702173"/>
                  <a:pt x="245345" y="682240"/>
                </a:cubicBezTo>
                <a:cubicBezTo>
                  <a:pt x="233629" y="662306"/>
                  <a:pt x="217799" y="646481"/>
                  <a:pt x="197854" y="634765"/>
                </a:cubicBezTo>
                <a:cubicBezTo>
                  <a:pt x="177908" y="623049"/>
                  <a:pt x="155963" y="617186"/>
                  <a:pt x="131903" y="617186"/>
                </a:cubicBezTo>
                <a:cubicBezTo>
                  <a:pt x="107557" y="617186"/>
                  <a:pt x="85440" y="623049"/>
                  <a:pt x="65494" y="634765"/>
                </a:cubicBezTo>
                <a:cubicBezTo>
                  <a:pt x="45549" y="646481"/>
                  <a:pt x="29661" y="662306"/>
                  <a:pt x="17774" y="682240"/>
                </a:cubicBezTo>
                <a:cubicBezTo>
                  <a:pt x="5887" y="702173"/>
                  <a:pt x="0" y="724159"/>
                  <a:pt x="0" y="748202"/>
                </a:cubicBezTo>
                <a:cubicBezTo>
                  <a:pt x="0" y="772548"/>
                  <a:pt x="5887" y="794688"/>
                  <a:pt x="17774" y="814622"/>
                </a:cubicBezTo>
                <a:cubicBezTo>
                  <a:pt x="29661" y="834556"/>
                  <a:pt x="45549" y="850461"/>
                  <a:pt x="65494" y="862331"/>
                </a:cubicBezTo>
                <a:cubicBezTo>
                  <a:pt x="85440" y="874195"/>
                  <a:pt x="107557" y="880133"/>
                  <a:pt x="131903" y="880133"/>
                </a:cubicBezTo>
                <a:close/>
                <a:moveTo>
                  <a:pt x="131903" y="817137"/>
                </a:moveTo>
                <a:cubicBezTo>
                  <a:pt x="112700" y="817137"/>
                  <a:pt x="96469" y="810364"/>
                  <a:pt x="83039" y="796820"/>
                </a:cubicBezTo>
                <a:cubicBezTo>
                  <a:pt x="69666" y="783275"/>
                  <a:pt x="62979" y="767073"/>
                  <a:pt x="62979" y="748202"/>
                </a:cubicBezTo>
                <a:cubicBezTo>
                  <a:pt x="62979" y="729640"/>
                  <a:pt x="69723" y="713661"/>
                  <a:pt x="83268" y="700270"/>
                </a:cubicBezTo>
                <a:cubicBezTo>
                  <a:pt x="96812" y="686880"/>
                  <a:pt x="113043" y="680188"/>
                  <a:pt x="131903" y="680188"/>
                </a:cubicBezTo>
                <a:cubicBezTo>
                  <a:pt x="150476" y="680188"/>
                  <a:pt x="166421" y="686880"/>
                  <a:pt x="179852" y="700270"/>
                </a:cubicBezTo>
                <a:cubicBezTo>
                  <a:pt x="193224" y="713661"/>
                  <a:pt x="199911" y="729640"/>
                  <a:pt x="199911" y="748202"/>
                </a:cubicBezTo>
                <a:cubicBezTo>
                  <a:pt x="199911" y="767073"/>
                  <a:pt x="193224" y="783275"/>
                  <a:pt x="179852" y="796820"/>
                </a:cubicBezTo>
                <a:cubicBezTo>
                  <a:pt x="166421" y="810364"/>
                  <a:pt x="150476" y="817137"/>
                  <a:pt x="131903" y="817137"/>
                </a:cubicBezTo>
                <a:close/>
                <a:moveTo>
                  <a:pt x="840391" y="880133"/>
                </a:moveTo>
                <a:cubicBezTo>
                  <a:pt x="864737" y="880133"/>
                  <a:pt x="886797" y="874195"/>
                  <a:pt x="906571" y="862331"/>
                </a:cubicBezTo>
                <a:cubicBezTo>
                  <a:pt x="926345" y="850461"/>
                  <a:pt x="942176" y="834556"/>
                  <a:pt x="954062" y="814622"/>
                </a:cubicBezTo>
                <a:cubicBezTo>
                  <a:pt x="965949" y="794688"/>
                  <a:pt x="971836" y="772548"/>
                  <a:pt x="971836" y="748202"/>
                </a:cubicBezTo>
                <a:cubicBezTo>
                  <a:pt x="971836" y="724159"/>
                  <a:pt x="965949" y="702173"/>
                  <a:pt x="954062" y="682240"/>
                </a:cubicBezTo>
                <a:cubicBezTo>
                  <a:pt x="942176" y="662306"/>
                  <a:pt x="926345" y="646481"/>
                  <a:pt x="906571" y="634765"/>
                </a:cubicBezTo>
                <a:cubicBezTo>
                  <a:pt x="886797" y="623049"/>
                  <a:pt x="864737" y="617186"/>
                  <a:pt x="840391" y="617186"/>
                </a:cubicBezTo>
                <a:cubicBezTo>
                  <a:pt x="816331" y="617186"/>
                  <a:pt x="794329" y="623049"/>
                  <a:pt x="774440" y="634765"/>
                </a:cubicBezTo>
                <a:cubicBezTo>
                  <a:pt x="754494" y="646481"/>
                  <a:pt x="738607" y="662306"/>
                  <a:pt x="726720" y="682240"/>
                </a:cubicBezTo>
                <a:cubicBezTo>
                  <a:pt x="714833" y="702173"/>
                  <a:pt x="708889" y="724159"/>
                  <a:pt x="708889" y="748202"/>
                </a:cubicBezTo>
                <a:cubicBezTo>
                  <a:pt x="708889" y="772548"/>
                  <a:pt x="714775" y="794688"/>
                  <a:pt x="726492" y="814622"/>
                </a:cubicBezTo>
                <a:cubicBezTo>
                  <a:pt x="738207" y="834556"/>
                  <a:pt x="754037" y="850461"/>
                  <a:pt x="773983" y="862331"/>
                </a:cubicBezTo>
                <a:cubicBezTo>
                  <a:pt x="793871" y="874195"/>
                  <a:pt x="816045" y="880133"/>
                  <a:pt x="840391" y="880133"/>
                </a:cubicBezTo>
                <a:close/>
                <a:moveTo>
                  <a:pt x="840391" y="817137"/>
                </a:moveTo>
                <a:cubicBezTo>
                  <a:pt x="821531" y="817137"/>
                  <a:pt x="805415" y="810364"/>
                  <a:pt x="791985" y="796820"/>
                </a:cubicBezTo>
                <a:cubicBezTo>
                  <a:pt x="778612" y="783275"/>
                  <a:pt x="771925" y="767073"/>
                  <a:pt x="771925" y="748202"/>
                </a:cubicBezTo>
                <a:cubicBezTo>
                  <a:pt x="771925" y="729640"/>
                  <a:pt x="778612" y="713661"/>
                  <a:pt x="791985" y="700270"/>
                </a:cubicBezTo>
                <a:cubicBezTo>
                  <a:pt x="805415" y="686880"/>
                  <a:pt x="821531" y="680188"/>
                  <a:pt x="840391" y="680188"/>
                </a:cubicBezTo>
                <a:cubicBezTo>
                  <a:pt x="859251" y="680188"/>
                  <a:pt x="875367" y="686880"/>
                  <a:pt x="888797" y="700270"/>
                </a:cubicBezTo>
                <a:cubicBezTo>
                  <a:pt x="902171" y="713661"/>
                  <a:pt x="908857" y="729640"/>
                  <a:pt x="908857" y="748202"/>
                </a:cubicBezTo>
                <a:cubicBezTo>
                  <a:pt x="908857" y="767073"/>
                  <a:pt x="902171" y="783275"/>
                  <a:pt x="888797" y="796820"/>
                </a:cubicBezTo>
                <a:cubicBezTo>
                  <a:pt x="875367" y="810364"/>
                  <a:pt x="859251" y="817137"/>
                  <a:pt x="840391" y="817137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CE2490A-8EAC-54A9-70DA-7EA62D8930EC}"/>
              </a:ext>
            </a:extLst>
          </p:cNvPr>
          <p:cNvSpPr/>
          <p:nvPr/>
        </p:nvSpPr>
        <p:spPr>
          <a:xfrm>
            <a:off x="3127292" y="5427347"/>
            <a:ext cx="44250" cy="35367"/>
          </a:xfrm>
          <a:custGeom>
            <a:avLst/>
            <a:gdLst>
              <a:gd name="connsiteX0" fmla="*/ 0 w 53343"/>
              <a:gd name="connsiteY0" fmla="*/ 0 h 42634"/>
              <a:gd name="connsiteX1" fmla="*/ 53344 w 53343"/>
              <a:gd name="connsiteY1" fmla="*/ 42634 h 42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343" h="42634">
                <a:moveTo>
                  <a:pt x="0" y="0"/>
                </a:moveTo>
                <a:cubicBezTo>
                  <a:pt x="30404" y="30404"/>
                  <a:pt x="12967" y="15716"/>
                  <a:pt x="53344" y="42634"/>
                </a:cubicBezTo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04A52B1-B840-BC74-36D7-CDE9DB6EBCA9}"/>
              </a:ext>
            </a:extLst>
          </p:cNvPr>
          <p:cNvSpPr/>
          <p:nvPr/>
        </p:nvSpPr>
        <p:spPr>
          <a:xfrm>
            <a:off x="1488613" y="4977497"/>
            <a:ext cx="860181" cy="860169"/>
          </a:xfrm>
          <a:custGeom>
            <a:avLst/>
            <a:gdLst>
              <a:gd name="connsiteX0" fmla="*/ 241942 w 1036939"/>
              <a:gd name="connsiteY0" fmla="*/ 914394 h 1036925"/>
              <a:gd name="connsiteX1" fmla="*/ 340549 w 1036939"/>
              <a:gd name="connsiteY1" fmla="*/ 914394 h 1036925"/>
              <a:gd name="connsiteX2" fmla="*/ 363832 w 1036939"/>
              <a:gd name="connsiteY2" fmla="*/ 923938 h 1036925"/>
              <a:gd name="connsiteX3" fmla="*/ 434132 w 1036939"/>
              <a:gd name="connsiteY3" fmla="*/ 993776 h 1036925"/>
              <a:gd name="connsiteX4" fmla="*/ 518354 w 1036939"/>
              <a:gd name="connsiteY4" fmla="*/ 1036924 h 1036925"/>
              <a:gd name="connsiteX5" fmla="*/ 602576 w 1036939"/>
              <a:gd name="connsiteY5" fmla="*/ 993776 h 1036925"/>
              <a:gd name="connsiteX6" fmla="*/ 672882 w 1036939"/>
              <a:gd name="connsiteY6" fmla="*/ 923938 h 1036925"/>
              <a:gd name="connsiteX7" fmla="*/ 696159 w 1036939"/>
              <a:gd name="connsiteY7" fmla="*/ 914394 h 1036925"/>
              <a:gd name="connsiteX8" fmla="*/ 794766 w 1036939"/>
              <a:gd name="connsiteY8" fmla="*/ 914394 h 1036925"/>
              <a:gd name="connsiteX9" fmla="*/ 885148 w 1036939"/>
              <a:gd name="connsiteY9" fmla="*/ 885362 h 1036925"/>
              <a:gd name="connsiteX10" fmla="*/ 914369 w 1036939"/>
              <a:gd name="connsiteY10" fmla="*/ 794780 h 1036925"/>
              <a:gd name="connsiteX11" fmla="*/ 914369 w 1036939"/>
              <a:gd name="connsiteY11" fmla="*/ 696139 h 1036925"/>
              <a:gd name="connsiteX12" fmla="*/ 923953 w 1036939"/>
              <a:gd name="connsiteY12" fmla="*/ 672878 h 1036925"/>
              <a:gd name="connsiteX13" fmla="*/ 993339 w 1036939"/>
              <a:gd name="connsiteY13" fmla="*/ 602584 h 1036925"/>
              <a:gd name="connsiteX14" fmla="*/ 1036939 w 1036939"/>
              <a:gd name="connsiteY14" fmla="*/ 518573 h 1036925"/>
              <a:gd name="connsiteX15" fmla="*/ 993339 w 1036939"/>
              <a:gd name="connsiteY15" fmla="*/ 434128 h 1036925"/>
              <a:gd name="connsiteX16" fmla="*/ 923953 w 1036939"/>
              <a:gd name="connsiteY16" fmla="*/ 363828 h 1036925"/>
              <a:gd name="connsiteX17" fmla="*/ 914369 w 1036939"/>
              <a:gd name="connsiteY17" fmla="*/ 341002 h 1036925"/>
              <a:gd name="connsiteX18" fmla="*/ 914369 w 1036939"/>
              <a:gd name="connsiteY18" fmla="*/ 241944 h 1036925"/>
              <a:gd name="connsiteX19" fmla="*/ 885377 w 1036939"/>
              <a:gd name="connsiteY19" fmla="*/ 151784 h 1036925"/>
              <a:gd name="connsiteX20" fmla="*/ 794766 w 1036939"/>
              <a:gd name="connsiteY20" fmla="*/ 122341 h 1036925"/>
              <a:gd name="connsiteX21" fmla="*/ 696159 w 1036939"/>
              <a:gd name="connsiteY21" fmla="*/ 122341 h 1036925"/>
              <a:gd name="connsiteX22" fmla="*/ 672882 w 1036939"/>
              <a:gd name="connsiteY22" fmla="*/ 113208 h 1036925"/>
              <a:gd name="connsiteX23" fmla="*/ 602576 w 1036939"/>
              <a:gd name="connsiteY23" fmla="*/ 43365 h 1036925"/>
              <a:gd name="connsiteX24" fmla="*/ 518354 w 1036939"/>
              <a:gd name="connsiteY24" fmla="*/ 0 h 1036925"/>
              <a:gd name="connsiteX25" fmla="*/ 434132 w 1036939"/>
              <a:gd name="connsiteY25" fmla="*/ 43365 h 1036925"/>
              <a:gd name="connsiteX26" fmla="*/ 363832 w 1036939"/>
              <a:gd name="connsiteY26" fmla="*/ 113208 h 1036925"/>
              <a:gd name="connsiteX27" fmla="*/ 340549 w 1036939"/>
              <a:gd name="connsiteY27" fmla="*/ 122341 h 1036925"/>
              <a:gd name="connsiteX28" fmla="*/ 241942 w 1036939"/>
              <a:gd name="connsiteY28" fmla="*/ 122341 h 1036925"/>
              <a:gd name="connsiteX29" fmla="*/ 151558 w 1036939"/>
              <a:gd name="connsiteY29" fmla="*/ 151327 h 1036925"/>
              <a:gd name="connsiteX30" fmla="*/ 122342 w 1036939"/>
              <a:gd name="connsiteY30" fmla="*/ 241944 h 1036925"/>
              <a:gd name="connsiteX31" fmla="*/ 122342 w 1036939"/>
              <a:gd name="connsiteY31" fmla="*/ 341002 h 1036925"/>
              <a:gd name="connsiteX32" fmla="*/ 113212 w 1036939"/>
              <a:gd name="connsiteY32" fmla="*/ 363828 h 1036925"/>
              <a:gd name="connsiteX33" fmla="*/ 43368 w 1036939"/>
              <a:gd name="connsiteY33" fmla="*/ 434128 h 1036925"/>
              <a:gd name="connsiteX34" fmla="*/ 0 w 1036939"/>
              <a:gd name="connsiteY34" fmla="*/ 518573 h 1036925"/>
              <a:gd name="connsiteX35" fmla="*/ 43368 w 1036939"/>
              <a:gd name="connsiteY35" fmla="*/ 602584 h 1036925"/>
              <a:gd name="connsiteX36" fmla="*/ 113212 w 1036939"/>
              <a:gd name="connsiteY36" fmla="*/ 672878 h 1036925"/>
              <a:gd name="connsiteX37" fmla="*/ 122342 w 1036939"/>
              <a:gd name="connsiteY37" fmla="*/ 696139 h 1036925"/>
              <a:gd name="connsiteX38" fmla="*/ 122342 w 1036939"/>
              <a:gd name="connsiteY38" fmla="*/ 794780 h 1036925"/>
              <a:gd name="connsiteX39" fmla="*/ 151558 w 1036939"/>
              <a:gd name="connsiteY39" fmla="*/ 885133 h 1036925"/>
              <a:gd name="connsiteX40" fmla="*/ 241942 w 1036939"/>
              <a:gd name="connsiteY40" fmla="*/ 914394 h 1036925"/>
              <a:gd name="connsiteX41" fmla="*/ 241942 w 1036939"/>
              <a:gd name="connsiteY41" fmla="*/ 841757 h 1036925"/>
              <a:gd name="connsiteX42" fmla="*/ 203142 w 1036939"/>
              <a:gd name="connsiteY42" fmla="*/ 833584 h 1036925"/>
              <a:gd name="connsiteX43" fmla="*/ 194925 w 1036939"/>
              <a:gd name="connsiteY43" fmla="*/ 794780 h 1036925"/>
              <a:gd name="connsiteX44" fmla="*/ 194925 w 1036939"/>
              <a:gd name="connsiteY44" fmla="*/ 671964 h 1036925"/>
              <a:gd name="connsiteX45" fmla="*/ 180773 w 1036939"/>
              <a:gd name="connsiteY45" fmla="*/ 637731 h 1036925"/>
              <a:gd name="connsiteX46" fmla="*/ 94495 w 1036939"/>
              <a:gd name="connsiteY46" fmla="*/ 551892 h 1036925"/>
              <a:gd name="connsiteX47" fmla="*/ 72583 w 1036939"/>
              <a:gd name="connsiteY47" fmla="*/ 518573 h 1036925"/>
              <a:gd name="connsiteX48" fmla="*/ 94495 w 1036939"/>
              <a:gd name="connsiteY48" fmla="*/ 485255 h 1036925"/>
              <a:gd name="connsiteX49" fmla="*/ 180773 w 1036939"/>
              <a:gd name="connsiteY49" fmla="*/ 399433 h 1036925"/>
              <a:gd name="connsiteX50" fmla="*/ 194925 w 1036939"/>
              <a:gd name="connsiteY50" fmla="*/ 364743 h 1036925"/>
              <a:gd name="connsiteX51" fmla="*/ 194925 w 1036939"/>
              <a:gd name="connsiteY51" fmla="*/ 241944 h 1036925"/>
              <a:gd name="connsiteX52" fmla="*/ 202914 w 1036939"/>
              <a:gd name="connsiteY52" fmla="*/ 203140 h 1036925"/>
              <a:gd name="connsiteX53" fmla="*/ 241942 w 1036939"/>
              <a:gd name="connsiteY53" fmla="*/ 194921 h 1036925"/>
              <a:gd name="connsiteX54" fmla="*/ 364740 w 1036939"/>
              <a:gd name="connsiteY54" fmla="*/ 194921 h 1036925"/>
              <a:gd name="connsiteX55" fmla="*/ 399436 w 1036939"/>
              <a:gd name="connsiteY55" fmla="*/ 180771 h 1036925"/>
              <a:gd name="connsiteX56" fmla="*/ 485258 w 1036939"/>
              <a:gd name="connsiteY56" fmla="*/ 94492 h 1036925"/>
              <a:gd name="connsiteX57" fmla="*/ 518354 w 1036939"/>
              <a:gd name="connsiteY57" fmla="*/ 73038 h 1036925"/>
              <a:gd name="connsiteX58" fmla="*/ 551450 w 1036939"/>
              <a:gd name="connsiteY58" fmla="*/ 94492 h 1036925"/>
              <a:gd name="connsiteX59" fmla="*/ 637729 w 1036939"/>
              <a:gd name="connsiteY59" fmla="*/ 180771 h 1036925"/>
              <a:gd name="connsiteX60" fmla="*/ 671967 w 1036939"/>
              <a:gd name="connsiteY60" fmla="*/ 194921 h 1036925"/>
              <a:gd name="connsiteX61" fmla="*/ 794766 w 1036939"/>
              <a:gd name="connsiteY61" fmla="*/ 194921 h 1036925"/>
              <a:gd name="connsiteX62" fmla="*/ 833565 w 1036939"/>
              <a:gd name="connsiteY62" fmla="*/ 203368 h 1036925"/>
              <a:gd name="connsiteX63" fmla="*/ 841783 w 1036939"/>
              <a:gd name="connsiteY63" fmla="*/ 241944 h 1036925"/>
              <a:gd name="connsiteX64" fmla="*/ 841783 w 1036939"/>
              <a:gd name="connsiteY64" fmla="*/ 364743 h 1036925"/>
              <a:gd name="connsiteX65" fmla="*/ 856390 w 1036939"/>
              <a:gd name="connsiteY65" fmla="*/ 399433 h 1036925"/>
              <a:gd name="connsiteX66" fmla="*/ 942670 w 1036939"/>
              <a:gd name="connsiteY66" fmla="*/ 485255 h 1036925"/>
              <a:gd name="connsiteX67" fmla="*/ 964124 w 1036939"/>
              <a:gd name="connsiteY67" fmla="*/ 518573 h 1036925"/>
              <a:gd name="connsiteX68" fmla="*/ 942670 w 1036939"/>
              <a:gd name="connsiteY68" fmla="*/ 551892 h 1036925"/>
              <a:gd name="connsiteX69" fmla="*/ 856390 w 1036939"/>
              <a:gd name="connsiteY69" fmla="*/ 637731 h 1036925"/>
              <a:gd name="connsiteX70" fmla="*/ 841783 w 1036939"/>
              <a:gd name="connsiteY70" fmla="*/ 671964 h 1036925"/>
              <a:gd name="connsiteX71" fmla="*/ 841783 w 1036939"/>
              <a:gd name="connsiteY71" fmla="*/ 794780 h 1036925"/>
              <a:gd name="connsiteX72" fmla="*/ 833565 w 1036939"/>
              <a:gd name="connsiteY72" fmla="*/ 833584 h 1036925"/>
              <a:gd name="connsiteX73" fmla="*/ 794766 w 1036939"/>
              <a:gd name="connsiteY73" fmla="*/ 841757 h 1036925"/>
              <a:gd name="connsiteX74" fmla="*/ 671967 w 1036939"/>
              <a:gd name="connsiteY74" fmla="*/ 841757 h 1036925"/>
              <a:gd name="connsiteX75" fmla="*/ 653251 w 1036939"/>
              <a:gd name="connsiteY75" fmla="*/ 845186 h 1036925"/>
              <a:gd name="connsiteX76" fmla="*/ 637729 w 1036939"/>
              <a:gd name="connsiteY76" fmla="*/ 856387 h 1036925"/>
              <a:gd name="connsiteX77" fmla="*/ 551450 w 1036939"/>
              <a:gd name="connsiteY77" fmla="*/ 942683 h 1036925"/>
              <a:gd name="connsiteX78" fmla="*/ 518354 w 1036939"/>
              <a:gd name="connsiteY78" fmla="*/ 964114 h 1036925"/>
              <a:gd name="connsiteX79" fmla="*/ 485258 w 1036939"/>
              <a:gd name="connsiteY79" fmla="*/ 942683 h 1036925"/>
              <a:gd name="connsiteX80" fmla="*/ 399436 w 1036939"/>
              <a:gd name="connsiteY80" fmla="*/ 856387 h 1036925"/>
              <a:gd name="connsiteX81" fmla="*/ 383457 w 1036939"/>
              <a:gd name="connsiteY81" fmla="*/ 845186 h 1036925"/>
              <a:gd name="connsiteX82" fmla="*/ 364740 w 1036939"/>
              <a:gd name="connsiteY82" fmla="*/ 841757 h 1036925"/>
              <a:gd name="connsiteX83" fmla="*/ 241942 w 1036939"/>
              <a:gd name="connsiteY83" fmla="*/ 841757 h 1036925"/>
              <a:gd name="connsiteX84" fmla="*/ 468822 w 1036939"/>
              <a:gd name="connsiteY84" fmla="*/ 734943 h 1036925"/>
              <a:gd name="connsiteX85" fmla="*/ 505798 w 1036939"/>
              <a:gd name="connsiteY85" fmla="*/ 713969 h 1036925"/>
              <a:gd name="connsiteX86" fmla="*/ 714418 w 1036939"/>
              <a:gd name="connsiteY86" fmla="*/ 385282 h 1036925"/>
              <a:gd name="connsiteX87" fmla="*/ 721951 w 1036939"/>
              <a:gd name="connsiteY87" fmla="*/ 371361 h 1036925"/>
              <a:gd name="connsiteX88" fmla="*/ 725374 w 1036939"/>
              <a:gd name="connsiteY88" fmla="*/ 356067 h 1036925"/>
              <a:gd name="connsiteX89" fmla="*/ 713961 w 1036939"/>
              <a:gd name="connsiteY89" fmla="*/ 331876 h 1036925"/>
              <a:gd name="connsiteX90" fmla="*/ 688398 w 1036939"/>
              <a:gd name="connsiteY90" fmla="*/ 322743 h 1036925"/>
              <a:gd name="connsiteX91" fmla="*/ 656446 w 1036939"/>
              <a:gd name="connsiteY91" fmla="*/ 343289 h 1036925"/>
              <a:gd name="connsiteX92" fmla="*/ 466999 w 1036939"/>
              <a:gd name="connsiteY92" fmla="*/ 647332 h 1036925"/>
              <a:gd name="connsiteX93" fmla="*/ 377068 w 1036939"/>
              <a:gd name="connsiteY93" fmla="*/ 530918 h 1036925"/>
              <a:gd name="connsiteX94" fmla="*/ 360860 w 1036939"/>
              <a:gd name="connsiteY94" fmla="*/ 516059 h 1036925"/>
              <a:gd name="connsiteX95" fmla="*/ 343286 w 1036939"/>
              <a:gd name="connsiteY95" fmla="*/ 512172 h 1036925"/>
              <a:gd name="connsiteX96" fmla="*/ 318409 w 1036939"/>
              <a:gd name="connsiteY96" fmla="*/ 522917 h 1036925"/>
              <a:gd name="connsiteX97" fmla="*/ 308139 w 1036939"/>
              <a:gd name="connsiteY97" fmla="*/ 548691 h 1036925"/>
              <a:gd name="connsiteX98" fmla="*/ 318638 w 1036939"/>
              <a:gd name="connsiteY98" fmla="*/ 577038 h 1036925"/>
              <a:gd name="connsiteX99" fmla="*/ 430023 w 1036939"/>
              <a:gd name="connsiteY99" fmla="*/ 713969 h 1036925"/>
              <a:gd name="connsiteX100" fmla="*/ 448054 w 1036939"/>
              <a:gd name="connsiteY100" fmla="*/ 729914 h 1036925"/>
              <a:gd name="connsiteX101" fmla="*/ 468822 w 1036939"/>
              <a:gd name="connsiteY101" fmla="*/ 734943 h 103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036939" h="1036925">
                <a:moveTo>
                  <a:pt x="241942" y="914394"/>
                </a:moveTo>
                <a:lnTo>
                  <a:pt x="340549" y="914394"/>
                </a:lnTo>
                <a:cubicBezTo>
                  <a:pt x="349984" y="914394"/>
                  <a:pt x="357745" y="917538"/>
                  <a:pt x="363832" y="923938"/>
                </a:cubicBezTo>
                <a:lnTo>
                  <a:pt x="434132" y="993776"/>
                </a:lnTo>
                <a:cubicBezTo>
                  <a:pt x="463044" y="1022693"/>
                  <a:pt x="491116" y="1037095"/>
                  <a:pt x="518354" y="1036924"/>
                </a:cubicBezTo>
                <a:cubicBezTo>
                  <a:pt x="545592" y="1036810"/>
                  <a:pt x="573669" y="1022408"/>
                  <a:pt x="602576" y="993776"/>
                </a:cubicBezTo>
                <a:lnTo>
                  <a:pt x="672882" y="923938"/>
                </a:lnTo>
                <a:cubicBezTo>
                  <a:pt x="679271" y="917538"/>
                  <a:pt x="687032" y="914394"/>
                  <a:pt x="696159" y="914394"/>
                </a:cubicBezTo>
                <a:lnTo>
                  <a:pt x="794766" y="914394"/>
                </a:lnTo>
                <a:cubicBezTo>
                  <a:pt x="835542" y="914394"/>
                  <a:pt x="865672" y="904679"/>
                  <a:pt x="885148" y="885362"/>
                </a:cubicBezTo>
                <a:cubicBezTo>
                  <a:pt x="904631" y="866045"/>
                  <a:pt x="914369" y="835870"/>
                  <a:pt x="914369" y="794780"/>
                </a:cubicBezTo>
                <a:lnTo>
                  <a:pt x="914369" y="696139"/>
                </a:lnTo>
                <a:cubicBezTo>
                  <a:pt x="914369" y="687051"/>
                  <a:pt x="917564" y="679279"/>
                  <a:pt x="923953" y="672878"/>
                </a:cubicBezTo>
                <a:lnTo>
                  <a:pt x="993339" y="602584"/>
                </a:lnTo>
                <a:cubicBezTo>
                  <a:pt x="1022560" y="573952"/>
                  <a:pt x="1037087" y="545948"/>
                  <a:pt x="1036939" y="518573"/>
                </a:cubicBezTo>
                <a:cubicBezTo>
                  <a:pt x="1036784" y="491193"/>
                  <a:pt x="1022251" y="463041"/>
                  <a:pt x="993339" y="434128"/>
                </a:cubicBezTo>
                <a:lnTo>
                  <a:pt x="923953" y="363828"/>
                </a:lnTo>
                <a:cubicBezTo>
                  <a:pt x="917564" y="357439"/>
                  <a:pt x="914369" y="349826"/>
                  <a:pt x="914369" y="341002"/>
                </a:cubicBezTo>
                <a:lnTo>
                  <a:pt x="914369" y="241944"/>
                </a:lnTo>
                <a:cubicBezTo>
                  <a:pt x="914369" y="201465"/>
                  <a:pt x="904705" y="171415"/>
                  <a:pt x="885377" y="151784"/>
                </a:cubicBezTo>
                <a:cubicBezTo>
                  <a:pt x="866055" y="132153"/>
                  <a:pt x="835851" y="122341"/>
                  <a:pt x="794766" y="122341"/>
                </a:cubicBezTo>
                <a:lnTo>
                  <a:pt x="696159" y="122341"/>
                </a:lnTo>
                <a:cubicBezTo>
                  <a:pt x="687032" y="122341"/>
                  <a:pt x="679271" y="119295"/>
                  <a:pt x="672882" y="113208"/>
                </a:cubicBezTo>
                <a:lnTo>
                  <a:pt x="602576" y="43365"/>
                </a:lnTo>
                <a:cubicBezTo>
                  <a:pt x="573669" y="14453"/>
                  <a:pt x="545592" y="0"/>
                  <a:pt x="518354" y="0"/>
                </a:cubicBezTo>
                <a:cubicBezTo>
                  <a:pt x="491116" y="0"/>
                  <a:pt x="463044" y="14453"/>
                  <a:pt x="434132" y="43365"/>
                </a:cubicBezTo>
                <a:lnTo>
                  <a:pt x="363832" y="113208"/>
                </a:lnTo>
                <a:cubicBezTo>
                  <a:pt x="357745" y="119295"/>
                  <a:pt x="349984" y="122341"/>
                  <a:pt x="340549" y="122341"/>
                </a:cubicBezTo>
                <a:lnTo>
                  <a:pt x="241942" y="122341"/>
                </a:lnTo>
                <a:cubicBezTo>
                  <a:pt x="201164" y="122341"/>
                  <a:pt x="171035" y="132005"/>
                  <a:pt x="151558" y="151327"/>
                </a:cubicBezTo>
                <a:cubicBezTo>
                  <a:pt x="132081" y="170655"/>
                  <a:pt x="122342" y="200859"/>
                  <a:pt x="122342" y="241944"/>
                </a:cubicBezTo>
                <a:lnTo>
                  <a:pt x="122342" y="341002"/>
                </a:lnTo>
                <a:cubicBezTo>
                  <a:pt x="122342" y="349826"/>
                  <a:pt x="119298" y="357439"/>
                  <a:pt x="113212" y="363828"/>
                </a:cubicBezTo>
                <a:lnTo>
                  <a:pt x="43368" y="434128"/>
                </a:lnTo>
                <a:cubicBezTo>
                  <a:pt x="14456" y="463041"/>
                  <a:pt x="0" y="491193"/>
                  <a:pt x="0" y="518573"/>
                </a:cubicBezTo>
                <a:cubicBezTo>
                  <a:pt x="0" y="545948"/>
                  <a:pt x="14456" y="573952"/>
                  <a:pt x="43368" y="602584"/>
                </a:cubicBezTo>
                <a:lnTo>
                  <a:pt x="113212" y="672878"/>
                </a:lnTo>
                <a:cubicBezTo>
                  <a:pt x="119298" y="679279"/>
                  <a:pt x="122342" y="687051"/>
                  <a:pt x="122342" y="696139"/>
                </a:cubicBezTo>
                <a:lnTo>
                  <a:pt x="122342" y="794780"/>
                </a:lnTo>
                <a:cubicBezTo>
                  <a:pt x="122342" y="835527"/>
                  <a:pt x="132081" y="865645"/>
                  <a:pt x="151558" y="885133"/>
                </a:cubicBezTo>
                <a:cubicBezTo>
                  <a:pt x="171035" y="904622"/>
                  <a:pt x="201164" y="914394"/>
                  <a:pt x="241942" y="914394"/>
                </a:cubicBezTo>
                <a:close/>
                <a:moveTo>
                  <a:pt x="241942" y="841757"/>
                </a:moveTo>
                <a:cubicBezTo>
                  <a:pt x="221554" y="841757"/>
                  <a:pt x="208620" y="839071"/>
                  <a:pt x="203142" y="833584"/>
                </a:cubicBezTo>
                <a:cubicBezTo>
                  <a:pt x="197664" y="828098"/>
                  <a:pt x="194925" y="815182"/>
                  <a:pt x="194925" y="794780"/>
                </a:cubicBezTo>
                <a:lnTo>
                  <a:pt x="194925" y="671964"/>
                </a:lnTo>
                <a:cubicBezTo>
                  <a:pt x="194925" y="658591"/>
                  <a:pt x="190208" y="647161"/>
                  <a:pt x="180773" y="637731"/>
                </a:cubicBezTo>
                <a:lnTo>
                  <a:pt x="94495" y="551892"/>
                </a:lnTo>
                <a:cubicBezTo>
                  <a:pt x="79888" y="537319"/>
                  <a:pt x="72583" y="526174"/>
                  <a:pt x="72583" y="518573"/>
                </a:cubicBezTo>
                <a:cubicBezTo>
                  <a:pt x="72583" y="510972"/>
                  <a:pt x="79888" y="499862"/>
                  <a:pt x="94495" y="485255"/>
                </a:cubicBezTo>
                <a:lnTo>
                  <a:pt x="180773" y="399433"/>
                </a:lnTo>
                <a:cubicBezTo>
                  <a:pt x="190208" y="389694"/>
                  <a:pt x="194925" y="378133"/>
                  <a:pt x="194925" y="364743"/>
                </a:cubicBezTo>
                <a:lnTo>
                  <a:pt x="194925" y="241944"/>
                </a:lnTo>
                <a:cubicBezTo>
                  <a:pt x="194925" y="221553"/>
                  <a:pt x="197588" y="208620"/>
                  <a:pt x="202914" y="203140"/>
                </a:cubicBezTo>
                <a:cubicBezTo>
                  <a:pt x="208240" y="197665"/>
                  <a:pt x="221250" y="194921"/>
                  <a:pt x="241942" y="194921"/>
                </a:cubicBezTo>
                <a:lnTo>
                  <a:pt x="364740" y="194921"/>
                </a:lnTo>
                <a:cubicBezTo>
                  <a:pt x="378742" y="194921"/>
                  <a:pt x="390309" y="190207"/>
                  <a:pt x="399436" y="180771"/>
                </a:cubicBezTo>
                <a:lnTo>
                  <a:pt x="485258" y="94492"/>
                </a:lnTo>
                <a:cubicBezTo>
                  <a:pt x="499866" y="80193"/>
                  <a:pt x="510896" y="73038"/>
                  <a:pt x="518354" y="73038"/>
                </a:cubicBezTo>
                <a:cubicBezTo>
                  <a:pt x="525812" y="73038"/>
                  <a:pt x="536842" y="80193"/>
                  <a:pt x="551450" y="94492"/>
                </a:cubicBezTo>
                <a:lnTo>
                  <a:pt x="637729" y="180771"/>
                </a:lnTo>
                <a:cubicBezTo>
                  <a:pt x="646861" y="190207"/>
                  <a:pt x="658269" y="194921"/>
                  <a:pt x="671967" y="194921"/>
                </a:cubicBezTo>
                <a:lnTo>
                  <a:pt x="794766" y="194921"/>
                </a:lnTo>
                <a:cubicBezTo>
                  <a:pt x="815157" y="194921"/>
                  <a:pt x="828090" y="197739"/>
                  <a:pt x="833565" y="203368"/>
                </a:cubicBezTo>
                <a:cubicBezTo>
                  <a:pt x="839045" y="208997"/>
                  <a:pt x="841783" y="221856"/>
                  <a:pt x="841783" y="241944"/>
                </a:cubicBezTo>
                <a:lnTo>
                  <a:pt x="841783" y="364743"/>
                </a:lnTo>
                <a:cubicBezTo>
                  <a:pt x="841783" y="378133"/>
                  <a:pt x="846652" y="389694"/>
                  <a:pt x="856390" y="399433"/>
                </a:cubicBezTo>
                <a:lnTo>
                  <a:pt x="942670" y="485255"/>
                </a:lnTo>
                <a:cubicBezTo>
                  <a:pt x="956975" y="499862"/>
                  <a:pt x="964124" y="510972"/>
                  <a:pt x="964124" y="518573"/>
                </a:cubicBezTo>
                <a:cubicBezTo>
                  <a:pt x="964124" y="526174"/>
                  <a:pt x="956975" y="537319"/>
                  <a:pt x="942670" y="551892"/>
                </a:cubicBezTo>
                <a:lnTo>
                  <a:pt x="856390" y="637731"/>
                </a:lnTo>
                <a:cubicBezTo>
                  <a:pt x="846652" y="647161"/>
                  <a:pt x="841783" y="658591"/>
                  <a:pt x="841783" y="671964"/>
                </a:cubicBezTo>
                <a:lnTo>
                  <a:pt x="841783" y="794780"/>
                </a:lnTo>
                <a:cubicBezTo>
                  <a:pt x="841783" y="815182"/>
                  <a:pt x="839045" y="828098"/>
                  <a:pt x="833565" y="833584"/>
                </a:cubicBezTo>
                <a:cubicBezTo>
                  <a:pt x="828090" y="839071"/>
                  <a:pt x="815157" y="841757"/>
                  <a:pt x="794766" y="841757"/>
                </a:cubicBezTo>
                <a:lnTo>
                  <a:pt x="671967" y="841757"/>
                </a:lnTo>
                <a:cubicBezTo>
                  <a:pt x="664967" y="841757"/>
                  <a:pt x="658726" y="842899"/>
                  <a:pt x="653251" y="845186"/>
                </a:cubicBezTo>
                <a:cubicBezTo>
                  <a:pt x="647770" y="847472"/>
                  <a:pt x="642598" y="851243"/>
                  <a:pt x="637729" y="856387"/>
                </a:cubicBezTo>
                <a:lnTo>
                  <a:pt x="551450" y="942683"/>
                </a:lnTo>
                <a:cubicBezTo>
                  <a:pt x="536842" y="956971"/>
                  <a:pt x="525812" y="964114"/>
                  <a:pt x="518354" y="964114"/>
                </a:cubicBezTo>
                <a:cubicBezTo>
                  <a:pt x="510896" y="964114"/>
                  <a:pt x="499866" y="956971"/>
                  <a:pt x="485258" y="942683"/>
                </a:cubicBezTo>
                <a:lnTo>
                  <a:pt x="399436" y="856387"/>
                </a:lnTo>
                <a:cubicBezTo>
                  <a:pt x="394264" y="851243"/>
                  <a:pt x="388938" y="847472"/>
                  <a:pt x="383457" y="845186"/>
                </a:cubicBezTo>
                <a:cubicBezTo>
                  <a:pt x="377982" y="842899"/>
                  <a:pt x="371741" y="841757"/>
                  <a:pt x="364740" y="841757"/>
                </a:cubicBezTo>
                <a:lnTo>
                  <a:pt x="241942" y="841757"/>
                </a:lnTo>
                <a:close/>
                <a:moveTo>
                  <a:pt x="468822" y="734943"/>
                </a:moveTo>
                <a:cubicBezTo>
                  <a:pt x="484344" y="734943"/>
                  <a:pt x="496671" y="727971"/>
                  <a:pt x="505798" y="713969"/>
                </a:cubicBezTo>
                <a:lnTo>
                  <a:pt x="714418" y="385282"/>
                </a:lnTo>
                <a:cubicBezTo>
                  <a:pt x="717162" y="381025"/>
                  <a:pt x="719671" y="376384"/>
                  <a:pt x="721951" y="371361"/>
                </a:cubicBezTo>
                <a:cubicBezTo>
                  <a:pt x="724237" y="366337"/>
                  <a:pt x="725374" y="361239"/>
                  <a:pt x="725374" y="356067"/>
                </a:cubicBezTo>
                <a:cubicBezTo>
                  <a:pt x="725374" y="346026"/>
                  <a:pt x="721574" y="337962"/>
                  <a:pt x="713961" y="331876"/>
                </a:cubicBezTo>
                <a:cubicBezTo>
                  <a:pt x="706355" y="325789"/>
                  <a:pt x="697834" y="322743"/>
                  <a:pt x="688398" y="322743"/>
                </a:cubicBezTo>
                <a:cubicBezTo>
                  <a:pt x="675619" y="322743"/>
                  <a:pt x="664967" y="329590"/>
                  <a:pt x="656446" y="343289"/>
                </a:cubicBezTo>
                <a:lnTo>
                  <a:pt x="466999" y="647332"/>
                </a:lnTo>
                <a:lnTo>
                  <a:pt x="377068" y="530918"/>
                </a:lnTo>
                <a:cubicBezTo>
                  <a:pt x="371593" y="523602"/>
                  <a:pt x="366186" y="518630"/>
                  <a:pt x="360860" y="516059"/>
                </a:cubicBezTo>
                <a:cubicBezTo>
                  <a:pt x="355539" y="513487"/>
                  <a:pt x="349676" y="512172"/>
                  <a:pt x="343286" y="512172"/>
                </a:cubicBezTo>
                <a:cubicBezTo>
                  <a:pt x="333548" y="512172"/>
                  <a:pt x="325256" y="515773"/>
                  <a:pt x="318409" y="522917"/>
                </a:cubicBezTo>
                <a:cubicBezTo>
                  <a:pt x="311562" y="530060"/>
                  <a:pt x="308139" y="538690"/>
                  <a:pt x="308139" y="548691"/>
                </a:cubicBezTo>
                <a:cubicBezTo>
                  <a:pt x="308139" y="558121"/>
                  <a:pt x="311637" y="567551"/>
                  <a:pt x="318638" y="577038"/>
                </a:cubicBezTo>
                <a:lnTo>
                  <a:pt x="430023" y="713969"/>
                </a:lnTo>
                <a:cubicBezTo>
                  <a:pt x="435806" y="721284"/>
                  <a:pt x="441813" y="726599"/>
                  <a:pt x="448054" y="729914"/>
                </a:cubicBezTo>
                <a:cubicBezTo>
                  <a:pt x="454294" y="733286"/>
                  <a:pt x="461215" y="734943"/>
                  <a:pt x="468822" y="734943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8F77C27-5A58-2CBA-589C-8EB8FEAF710B}"/>
              </a:ext>
            </a:extLst>
          </p:cNvPr>
          <p:cNvSpPr/>
          <p:nvPr/>
        </p:nvSpPr>
        <p:spPr>
          <a:xfrm>
            <a:off x="3157439" y="4977306"/>
            <a:ext cx="860178" cy="860360"/>
          </a:xfrm>
          <a:custGeom>
            <a:avLst/>
            <a:gdLst>
              <a:gd name="connsiteX0" fmla="*/ 241944 w 1036936"/>
              <a:gd name="connsiteY0" fmla="*/ 914624 h 1037155"/>
              <a:gd name="connsiteX1" fmla="*/ 341003 w 1036936"/>
              <a:gd name="connsiteY1" fmla="*/ 914624 h 1037155"/>
              <a:gd name="connsiteX2" fmla="*/ 363828 w 1036936"/>
              <a:gd name="connsiteY2" fmla="*/ 924168 h 1037155"/>
              <a:gd name="connsiteX3" fmla="*/ 434129 w 1036936"/>
              <a:gd name="connsiteY3" fmla="*/ 994006 h 1037155"/>
              <a:gd name="connsiteX4" fmla="*/ 518579 w 1036936"/>
              <a:gd name="connsiteY4" fmla="*/ 1037154 h 1037155"/>
              <a:gd name="connsiteX5" fmla="*/ 602578 w 1036936"/>
              <a:gd name="connsiteY5" fmla="*/ 994006 h 1037155"/>
              <a:gd name="connsiteX6" fmla="*/ 672878 w 1036936"/>
              <a:gd name="connsiteY6" fmla="*/ 924168 h 1037155"/>
              <a:gd name="connsiteX7" fmla="*/ 696161 w 1036936"/>
              <a:gd name="connsiteY7" fmla="*/ 914624 h 1037155"/>
              <a:gd name="connsiteX8" fmla="*/ 794762 w 1036936"/>
              <a:gd name="connsiteY8" fmla="*/ 914624 h 1037155"/>
              <a:gd name="connsiteX9" fmla="*/ 885151 w 1036936"/>
              <a:gd name="connsiteY9" fmla="*/ 885592 h 1037155"/>
              <a:gd name="connsiteX10" fmla="*/ 914366 w 1036936"/>
              <a:gd name="connsiteY10" fmla="*/ 795010 h 1037155"/>
              <a:gd name="connsiteX11" fmla="*/ 914366 w 1036936"/>
              <a:gd name="connsiteY11" fmla="*/ 696369 h 1037155"/>
              <a:gd name="connsiteX12" fmla="*/ 923950 w 1036936"/>
              <a:gd name="connsiteY12" fmla="*/ 673108 h 1037155"/>
              <a:gd name="connsiteX13" fmla="*/ 993799 w 1036936"/>
              <a:gd name="connsiteY13" fmla="*/ 602814 h 1037155"/>
              <a:gd name="connsiteX14" fmla="*/ 1036935 w 1036936"/>
              <a:gd name="connsiteY14" fmla="*/ 518803 h 1037155"/>
              <a:gd name="connsiteX15" fmla="*/ 993799 w 1036936"/>
              <a:gd name="connsiteY15" fmla="*/ 434358 h 1037155"/>
              <a:gd name="connsiteX16" fmla="*/ 923950 w 1036936"/>
              <a:gd name="connsiteY16" fmla="*/ 364058 h 1037155"/>
              <a:gd name="connsiteX17" fmla="*/ 914366 w 1036936"/>
              <a:gd name="connsiteY17" fmla="*/ 341232 h 1037155"/>
              <a:gd name="connsiteX18" fmla="*/ 914366 w 1036936"/>
              <a:gd name="connsiteY18" fmla="*/ 242174 h 1037155"/>
              <a:gd name="connsiteX19" fmla="*/ 885379 w 1036936"/>
              <a:gd name="connsiteY19" fmla="*/ 152015 h 1037155"/>
              <a:gd name="connsiteX20" fmla="*/ 794762 w 1036936"/>
              <a:gd name="connsiteY20" fmla="*/ 122571 h 1037155"/>
              <a:gd name="connsiteX21" fmla="*/ 696161 w 1036936"/>
              <a:gd name="connsiteY21" fmla="*/ 122571 h 1037155"/>
              <a:gd name="connsiteX22" fmla="*/ 672878 w 1036936"/>
              <a:gd name="connsiteY22" fmla="*/ 113438 h 1037155"/>
              <a:gd name="connsiteX23" fmla="*/ 602578 w 1036936"/>
              <a:gd name="connsiteY23" fmla="*/ 43595 h 1037155"/>
              <a:gd name="connsiteX24" fmla="*/ 518579 w 1036936"/>
              <a:gd name="connsiteY24" fmla="*/ 1 h 1037155"/>
              <a:gd name="connsiteX25" fmla="*/ 434129 w 1036936"/>
              <a:gd name="connsiteY25" fmla="*/ 43595 h 1037155"/>
              <a:gd name="connsiteX26" fmla="*/ 363828 w 1036936"/>
              <a:gd name="connsiteY26" fmla="*/ 113438 h 1037155"/>
              <a:gd name="connsiteX27" fmla="*/ 341003 w 1036936"/>
              <a:gd name="connsiteY27" fmla="*/ 122571 h 1037155"/>
              <a:gd name="connsiteX28" fmla="*/ 241944 w 1036936"/>
              <a:gd name="connsiteY28" fmla="*/ 122571 h 1037155"/>
              <a:gd name="connsiteX29" fmla="*/ 151556 w 1036936"/>
              <a:gd name="connsiteY29" fmla="*/ 151557 h 1037155"/>
              <a:gd name="connsiteX30" fmla="*/ 122341 w 1036936"/>
              <a:gd name="connsiteY30" fmla="*/ 242174 h 1037155"/>
              <a:gd name="connsiteX31" fmla="*/ 122341 w 1036936"/>
              <a:gd name="connsiteY31" fmla="*/ 341232 h 1037155"/>
              <a:gd name="connsiteX32" fmla="*/ 113208 w 1036936"/>
              <a:gd name="connsiteY32" fmla="*/ 364058 h 1037155"/>
              <a:gd name="connsiteX33" fmla="*/ 43365 w 1036936"/>
              <a:gd name="connsiteY33" fmla="*/ 434358 h 1037155"/>
              <a:gd name="connsiteX34" fmla="*/ 0 w 1036936"/>
              <a:gd name="connsiteY34" fmla="*/ 518803 h 1037155"/>
              <a:gd name="connsiteX35" fmla="*/ 43365 w 1036936"/>
              <a:gd name="connsiteY35" fmla="*/ 602814 h 1037155"/>
              <a:gd name="connsiteX36" fmla="*/ 113208 w 1036936"/>
              <a:gd name="connsiteY36" fmla="*/ 673108 h 1037155"/>
              <a:gd name="connsiteX37" fmla="*/ 122341 w 1036936"/>
              <a:gd name="connsiteY37" fmla="*/ 696369 h 1037155"/>
              <a:gd name="connsiteX38" fmla="*/ 122341 w 1036936"/>
              <a:gd name="connsiteY38" fmla="*/ 795010 h 1037155"/>
              <a:gd name="connsiteX39" fmla="*/ 151556 w 1036936"/>
              <a:gd name="connsiteY39" fmla="*/ 885363 h 1037155"/>
              <a:gd name="connsiteX40" fmla="*/ 241944 w 1036936"/>
              <a:gd name="connsiteY40" fmla="*/ 914624 h 1037155"/>
              <a:gd name="connsiteX41" fmla="*/ 467453 w 1036936"/>
              <a:gd name="connsiteY41" fmla="*/ 741574 h 1037155"/>
              <a:gd name="connsiteX42" fmla="*/ 445999 w 1036936"/>
              <a:gd name="connsiteY42" fmla="*/ 736545 h 1037155"/>
              <a:gd name="connsiteX43" fmla="*/ 427282 w 1036936"/>
              <a:gd name="connsiteY43" fmla="*/ 719686 h 1037155"/>
              <a:gd name="connsiteX44" fmla="*/ 312702 w 1036936"/>
              <a:gd name="connsiteY44" fmla="*/ 579097 h 1037155"/>
              <a:gd name="connsiteX45" fmla="*/ 304712 w 1036936"/>
              <a:gd name="connsiteY45" fmla="*/ 564695 h 1037155"/>
              <a:gd name="connsiteX46" fmla="*/ 301746 w 1036936"/>
              <a:gd name="connsiteY46" fmla="*/ 549379 h 1037155"/>
              <a:gd name="connsiteX47" fmla="*/ 312245 w 1036936"/>
              <a:gd name="connsiteY47" fmla="*/ 522689 h 1037155"/>
              <a:gd name="connsiteX48" fmla="*/ 338265 w 1036936"/>
              <a:gd name="connsiteY48" fmla="*/ 511488 h 1037155"/>
              <a:gd name="connsiteX49" fmla="*/ 356296 w 1036936"/>
              <a:gd name="connsiteY49" fmla="*/ 515603 h 1037155"/>
              <a:gd name="connsiteX50" fmla="*/ 372961 w 1036936"/>
              <a:gd name="connsiteY50" fmla="*/ 531148 h 1037155"/>
              <a:gd name="connsiteX51" fmla="*/ 465630 w 1036936"/>
              <a:gd name="connsiteY51" fmla="*/ 650762 h 1037155"/>
              <a:gd name="connsiteX52" fmla="*/ 660551 w 1036936"/>
              <a:gd name="connsiteY52" fmla="*/ 337581 h 1037155"/>
              <a:gd name="connsiteX53" fmla="*/ 693418 w 1036936"/>
              <a:gd name="connsiteY53" fmla="*/ 316584 h 1037155"/>
              <a:gd name="connsiteX54" fmla="*/ 719896 w 1036936"/>
              <a:gd name="connsiteY54" fmla="*/ 325939 h 1037155"/>
              <a:gd name="connsiteX55" fmla="*/ 731766 w 1036936"/>
              <a:gd name="connsiteY55" fmla="*/ 351274 h 1037155"/>
              <a:gd name="connsiteX56" fmla="*/ 728114 w 1036936"/>
              <a:gd name="connsiteY56" fmla="*/ 366796 h 1037155"/>
              <a:gd name="connsiteX57" fmla="*/ 720353 w 1036936"/>
              <a:gd name="connsiteY57" fmla="*/ 381403 h 1037155"/>
              <a:gd name="connsiteX58" fmla="*/ 505800 w 1036936"/>
              <a:gd name="connsiteY58" fmla="*/ 719686 h 1037155"/>
              <a:gd name="connsiteX59" fmla="*/ 488907 w 1036936"/>
              <a:gd name="connsiteY59" fmla="*/ 736088 h 1037155"/>
              <a:gd name="connsiteX60" fmla="*/ 467453 w 1036936"/>
              <a:gd name="connsiteY60" fmla="*/ 741574 h 103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036936" h="1037155">
                <a:moveTo>
                  <a:pt x="241944" y="914624"/>
                </a:moveTo>
                <a:lnTo>
                  <a:pt x="341003" y="914624"/>
                </a:lnTo>
                <a:cubicBezTo>
                  <a:pt x="350135" y="914624"/>
                  <a:pt x="357742" y="917768"/>
                  <a:pt x="363828" y="924168"/>
                </a:cubicBezTo>
                <a:lnTo>
                  <a:pt x="434129" y="994006"/>
                </a:lnTo>
                <a:cubicBezTo>
                  <a:pt x="463041" y="1022923"/>
                  <a:pt x="491193" y="1037325"/>
                  <a:pt x="518579" y="1037154"/>
                </a:cubicBezTo>
                <a:cubicBezTo>
                  <a:pt x="545971" y="1037040"/>
                  <a:pt x="573969" y="1022638"/>
                  <a:pt x="602578" y="994006"/>
                </a:cubicBezTo>
                <a:lnTo>
                  <a:pt x="672878" y="924168"/>
                </a:lnTo>
                <a:cubicBezTo>
                  <a:pt x="679268" y="917768"/>
                  <a:pt x="687029" y="914624"/>
                  <a:pt x="696161" y="914624"/>
                </a:cubicBezTo>
                <a:lnTo>
                  <a:pt x="794762" y="914624"/>
                </a:lnTo>
                <a:cubicBezTo>
                  <a:pt x="835544" y="914624"/>
                  <a:pt x="865674" y="904909"/>
                  <a:pt x="885151" y="885592"/>
                </a:cubicBezTo>
                <a:cubicBezTo>
                  <a:pt x="904627" y="866275"/>
                  <a:pt x="914366" y="836100"/>
                  <a:pt x="914366" y="795010"/>
                </a:cubicBezTo>
                <a:lnTo>
                  <a:pt x="914366" y="696369"/>
                </a:lnTo>
                <a:cubicBezTo>
                  <a:pt x="914366" y="687281"/>
                  <a:pt x="917560" y="679509"/>
                  <a:pt x="923950" y="673108"/>
                </a:cubicBezTo>
                <a:lnTo>
                  <a:pt x="993799" y="602814"/>
                </a:lnTo>
                <a:cubicBezTo>
                  <a:pt x="1022711" y="574182"/>
                  <a:pt x="1037090" y="546178"/>
                  <a:pt x="1036935" y="518803"/>
                </a:cubicBezTo>
                <a:cubicBezTo>
                  <a:pt x="1036781" y="491423"/>
                  <a:pt x="1022402" y="463271"/>
                  <a:pt x="993799" y="434358"/>
                </a:cubicBezTo>
                <a:lnTo>
                  <a:pt x="923950" y="364058"/>
                </a:lnTo>
                <a:cubicBezTo>
                  <a:pt x="917560" y="357669"/>
                  <a:pt x="914366" y="350056"/>
                  <a:pt x="914366" y="341232"/>
                </a:cubicBezTo>
                <a:lnTo>
                  <a:pt x="914366" y="242174"/>
                </a:lnTo>
                <a:cubicBezTo>
                  <a:pt x="914366" y="201695"/>
                  <a:pt x="904702" y="171646"/>
                  <a:pt x="885379" y="152015"/>
                </a:cubicBezTo>
                <a:cubicBezTo>
                  <a:pt x="866051" y="132383"/>
                  <a:pt x="835847" y="122571"/>
                  <a:pt x="794762" y="122571"/>
                </a:cubicBezTo>
                <a:lnTo>
                  <a:pt x="696161" y="122571"/>
                </a:lnTo>
                <a:cubicBezTo>
                  <a:pt x="687029" y="122571"/>
                  <a:pt x="679268" y="119525"/>
                  <a:pt x="672878" y="113438"/>
                </a:cubicBezTo>
                <a:lnTo>
                  <a:pt x="602578" y="43595"/>
                </a:lnTo>
                <a:cubicBezTo>
                  <a:pt x="573969" y="14380"/>
                  <a:pt x="545971" y="-153"/>
                  <a:pt x="518579" y="1"/>
                </a:cubicBezTo>
                <a:cubicBezTo>
                  <a:pt x="491193" y="156"/>
                  <a:pt x="463041" y="14683"/>
                  <a:pt x="434129" y="43595"/>
                </a:cubicBezTo>
                <a:lnTo>
                  <a:pt x="363828" y="113438"/>
                </a:lnTo>
                <a:cubicBezTo>
                  <a:pt x="357742" y="119525"/>
                  <a:pt x="350135" y="122571"/>
                  <a:pt x="341003" y="122571"/>
                </a:cubicBezTo>
                <a:lnTo>
                  <a:pt x="241944" y="122571"/>
                </a:lnTo>
                <a:cubicBezTo>
                  <a:pt x="201162" y="122571"/>
                  <a:pt x="171033" y="132235"/>
                  <a:pt x="151556" y="151557"/>
                </a:cubicBezTo>
                <a:cubicBezTo>
                  <a:pt x="132079" y="170885"/>
                  <a:pt x="122341" y="201089"/>
                  <a:pt x="122341" y="242174"/>
                </a:cubicBezTo>
                <a:lnTo>
                  <a:pt x="122341" y="341232"/>
                </a:lnTo>
                <a:cubicBezTo>
                  <a:pt x="122341" y="350056"/>
                  <a:pt x="119295" y="357669"/>
                  <a:pt x="113208" y="364058"/>
                </a:cubicBezTo>
                <a:lnTo>
                  <a:pt x="43365" y="434358"/>
                </a:lnTo>
                <a:cubicBezTo>
                  <a:pt x="14453" y="463271"/>
                  <a:pt x="0" y="491423"/>
                  <a:pt x="0" y="518803"/>
                </a:cubicBezTo>
                <a:cubicBezTo>
                  <a:pt x="0" y="546178"/>
                  <a:pt x="14453" y="574182"/>
                  <a:pt x="43365" y="602814"/>
                </a:cubicBezTo>
                <a:lnTo>
                  <a:pt x="113208" y="673108"/>
                </a:lnTo>
                <a:cubicBezTo>
                  <a:pt x="119295" y="679509"/>
                  <a:pt x="122341" y="687281"/>
                  <a:pt x="122341" y="696369"/>
                </a:cubicBezTo>
                <a:lnTo>
                  <a:pt x="122341" y="795010"/>
                </a:lnTo>
                <a:cubicBezTo>
                  <a:pt x="122341" y="835757"/>
                  <a:pt x="132079" y="865875"/>
                  <a:pt x="151556" y="885363"/>
                </a:cubicBezTo>
                <a:cubicBezTo>
                  <a:pt x="171033" y="904852"/>
                  <a:pt x="201162" y="914624"/>
                  <a:pt x="241944" y="914624"/>
                </a:cubicBezTo>
                <a:close/>
                <a:moveTo>
                  <a:pt x="467453" y="741574"/>
                </a:moveTo>
                <a:cubicBezTo>
                  <a:pt x="459543" y="741574"/>
                  <a:pt x="452388" y="739917"/>
                  <a:pt x="445999" y="736545"/>
                </a:cubicBezTo>
                <a:cubicBezTo>
                  <a:pt x="439609" y="733230"/>
                  <a:pt x="433368" y="727572"/>
                  <a:pt x="427282" y="719686"/>
                </a:cubicBezTo>
                <a:lnTo>
                  <a:pt x="312702" y="579097"/>
                </a:lnTo>
                <a:cubicBezTo>
                  <a:pt x="309353" y="574524"/>
                  <a:pt x="306690" y="569724"/>
                  <a:pt x="304712" y="564695"/>
                </a:cubicBezTo>
                <a:cubicBezTo>
                  <a:pt x="302735" y="559666"/>
                  <a:pt x="301746" y="554579"/>
                  <a:pt x="301746" y="549379"/>
                </a:cubicBezTo>
                <a:cubicBezTo>
                  <a:pt x="301746" y="539035"/>
                  <a:pt x="305244" y="530176"/>
                  <a:pt x="312245" y="522689"/>
                </a:cubicBezTo>
                <a:cubicBezTo>
                  <a:pt x="319246" y="515260"/>
                  <a:pt x="327915" y="511488"/>
                  <a:pt x="338265" y="511488"/>
                </a:cubicBezTo>
                <a:cubicBezTo>
                  <a:pt x="344958" y="511488"/>
                  <a:pt x="350970" y="512860"/>
                  <a:pt x="356296" y="515603"/>
                </a:cubicBezTo>
                <a:cubicBezTo>
                  <a:pt x="361622" y="518346"/>
                  <a:pt x="367177" y="523547"/>
                  <a:pt x="372961" y="531148"/>
                </a:cubicBezTo>
                <a:lnTo>
                  <a:pt x="465630" y="650762"/>
                </a:lnTo>
                <a:lnTo>
                  <a:pt x="660551" y="337581"/>
                </a:lnTo>
                <a:cubicBezTo>
                  <a:pt x="669072" y="323585"/>
                  <a:pt x="680028" y="316584"/>
                  <a:pt x="693418" y="316584"/>
                </a:cubicBezTo>
                <a:cubicBezTo>
                  <a:pt x="703156" y="316584"/>
                  <a:pt x="711986" y="319704"/>
                  <a:pt x="719896" y="325939"/>
                </a:cubicBezTo>
                <a:cubicBezTo>
                  <a:pt x="727811" y="332180"/>
                  <a:pt x="731766" y="340627"/>
                  <a:pt x="731766" y="351274"/>
                </a:cubicBezTo>
                <a:cubicBezTo>
                  <a:pt x="731766" y="356452"/>
                  <a:pt x="730548" y="361624"/>
                  <a:pt x="728114" y="366796"/>
                </a:cubicBezTo>
                <a:cubicBezTo>
                  <a:pt x="725679" y="371974"/>
                  <a:pt x="723090" y="376843"/>
                  <a:pt x="720353" y="381403"/>
                </a:cubicBezTo>
                <a:lnTo>
                  <a:pt x="505800" y="719686"/>
                </a:lnTo>
                <a:cubicBezTo>
                  <a:pt x="500931" y="727001"/>
                  <a:pt x="495302" y="732430"/>
                  <a:pt x="488907" y="736088"/>
                </a:cubicBezTo>
                <a:cubicBezTo>
                  <a:pt x="482517" y="739745"/>
                  <a:pt x="475368" y="741574"/>
                  <a:pt x="467453" y="741574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51B6530-288F-6F8B-FD17-5A9D096A64C4}"/>
              </a:ext>
            </a:extLst>
          </p:cNvPr>
          <p:cNvSpPr/>
          <p:nvPr/>
        </p:nvSpPr>
        <p:spPr>
          <a:xfrm>
            <a:off x="4613232" y="5047931"/>
            <a:ext cx="791824" cy="717625"/>
          </a:xfrm>
          <a:custGeom>
            <a:avLst/>
            <a:gdLst>
              <a:gd name="connsiteX0" fmla="*/ 125993 w 954536"/>
              <a:gd name="connsiteY0" fmla="*/ 865091 h 865090"/>
              <a:gd name="connsiteX1" fmla="*/ 828544 w 954536"/>
              <a:gd name="connsiteY1" fmla="*/ 865091 h 865090"/>
              <a:gd name="connsiteX2" fmla="*/ 895649 w 954536"/>
              <a:gd name="connsiteY2" fmla="*/ 848175 h 865090"/>
              <a:gd name="connsiteX3" fmla="*/ 939249 w 954536"/>
              <a:gd name="connsiteY3" fmla="*/ 802741 h 865090"/>
              <a:gd name="connsiteX4" fmla="*/ 954537 w 954536"/>
              <a:gd name="connsiteY4" fmla="*/ 739075 h 865090"/>
              <a:gd name="connsiteX5" fmla="*/ 950205 w 954536"/>
              <a:gd name="connsiteY5" fmla="*/ 707586 h 865090"/>
              <a:gd name="connsiteX6" fmla="*/ 937649 w 954536"/>
              <a:gd name="connsiteY6" fmla="*/ 677011 h 865090"/>
              <a:gd name="connsiteX7" fmla="*/ 585691 w 954536"/>
              <a:gd name="connsiteY7" fmla="*/ 63911 h 865090"/>
              <a:gd name="connsiteX8" fmla="*/ 538667 w 954536"/>
              <a:gd name="connsiteY8" fmla="*/ 16208 h 865090"/>
              <a:gd name="connsiteX9" fmla="*/ 477500 w 954536"/>
              <a:gd name="connsiteY9" fmla="*/ 0 h 865090"/>
              <a:gd name="connsiteX10" fmla="*/ 416098 w 954536"/>
              <a:gd name="connsiteY10" fmla="*/ 16208 h 865090"/>
              <a:gd name="connsiteX11" fmla="*/ 368852 w 954536"/>
              <a:gd name="connsiteY11" fmla="*/ 63911 h 865090"/>
              <a:gd name="connsiteX12" fmla="*/ 16888 w 954536"/>
              <a:gd name="connsiteY12" fmla="*/ 677468 h 865090"/>
              <a:gd name="connsiteX13" fmla="*/ 0 w 954536"/>
              <a:gd name="connsiteY13" fmla="*/ 739075 h 865090"/>
              <a:gd name="connsiteX14" fmla="*/ 15293 w 954536"/>
              <a:gd name="connsiteY14" fmla="*/ 802741 h 865090"/>
              <a:gd name="connsiteX15" fmla="*/ 58887 w 954536"/>
              <a:gd name="connsiteY15" fmla="*/ 848175 h 865090"/>
              <a:gd name="connsiteX16" fmla="*/ 125993 w 954536"/>
              <a:gd name="connsiteY16" fmla="*/ 865091 h 865090"/>
              <a:gd name="connsiteX17" fmla="*/ 126450 w 954536"/>
              <a:gd name="connsiteY17" fmla="*/ 793368 h 865090"/>
              <a:gd name="connsiteX18" fmla="*/ 88331 w 954536"/>
              <a:gd name="connsiteY18" fmla="*/ 776737 h 865090"/>
              <a:gd name="connsiteX19" fmla="*/ 73952 w 954536"/>
              <a:gd name="connsiteY19" fmla="*/ 739075 h 865090"/>
              <a:gd name="connsiteX20" fmla="*/ 75324 w 954536"/>
              <a:gd name="connsiteY20" fmla="*/ 725588 h 865090"/>
              <a:gd name="connsiteX21" fmla="*/ 79890 w 954536"/>
              <a:gd name="connsiteY21" fmla="*/ 711700 h 865090"/>
              <a:gd name="connsiteX22" fmla="*/ 431391 w 954536"/>
              <a:gd name="connsiteY22" fmla="*/ 98606 h 865090"/>
              <a:gd name="connsiteX23" fmla="*/ 451479 w 954536"/>
              <a:gd name="connsiteY23" fmla="*/ 79204 h 865090"/>
              <a:gd name="connsiteX24" fmla="*/ 477500 w 954536"/>
              <a:gd name="connsiteY24" fmla="*/ 73038 h 865090"/>
              <a:gd name="connsiteX25" fmla="*/ 502834 w 954536"/>
              <a:gd name="connsiteY25" fmla="*/ 79204 h 865090"/>
              <a:gd name="connsiteX26" fmla="*/ 522694 w 954536"/>
              <a:gd name="connsiteY26" fmla="*/ 98606 h 865090"/>
              <a:gd name="connsiteX27" fmla="*/ 873738 w 954536"/>
              <a:gd name="connsiteY27" fmla="*/ 712157 h 865090"/>
              <a:gd name="connsiteX28" fmla="*/ 881042 w 954536"/>
              <a:gd name="connsiteY28" fmla="*/ 739075 h 865090"/>
              <a:gd name="connsiteX29" fmla="*/ 866206 w 954536"/>
              <a:gd name="connsiteY29" fmla="*/ 776737 h 865090"/>
              <a:gd name="connsiteX30" fmla="*/ 827635 w 954536"/>
              <a:gd name="connsiteY30" fmla="*/ 793368 h 865090"/>
              <a:gd name="connsiteX31" fmla="*/ 126450 w 954536"/>
              <a:gd name="connsiteY31" fmla="*/ 793368 h 865090"/>
              <a:gd name="connsiteX32" fmla="*/ 477500 w 954536"/>
              <a:gd name="connsiteY32" fmla="*/ 556938 h 865090"/>
              <a:gd name="connsiteX33" fmla="*/ 512190 w 954536"/>
              <a:gd name="connsiteY33" fmla="*/ 520876 h 865090"/>
              <a:gd name="connsiteX34" fmla="*/ 519036 w 954536"/>
              <a:gd name="connsiteY34" fmla="*/ 279835 h 865090"/>
              <a:gd name="connsiteX35" fmla="*/ 507401 w 954536"/>
              <a:gd name="connsiteY35" fmla="*/ 250849 h 865090"/>
              <a:gd name="connsiteX36" fmla="*/ 477042 w 954536"/>
              <a:gd name="connsiteY36" fmla="*/ 239207 h 865090"/>
              <a:gd name="connsiteX37" fmla="*/ 446685 w 954536"/>
              <a:gd name="connsiteY37" fmla="*/ 250620 h 865090"/>
              <a:gd name="connsiteX38" fmla="*/ 435500 w 954536"/>
              <a:gd name="connsiteY38" fmla="*/ 279377 h 865090"/>
              <a:gd name="connsiteX39" fmla="*/ 441432 w 954536"/>
              <a:gd name="connsiteY39" fmla="*/ 520876 h 865090"/>
              <a:gd name="connsiteX40" fmla="*/ 477500 w 954536"/>
              <a:gd name="connsiteY40" fmla="*/ 556938 h 865090"/>
              <a:gd name="connsiteX41" fmla="*/ 477500 w 954536"/>
              <a:gd name="connsiteY41" fmla="*/ 705300 h 865090"/>
              <a:gd name="connsiteX42" fmla="*/ 511961 w 954536"/>
              <a:gd name="connsiteY42" fmla="*/ 691583 h 865090"/>
              <a:gd name="connsiteX43" fmla="*/ 526797 w 954536"/>
              <a:gd name="connsiteY43" fmla="*/ 657808 h 865090"/>
              <a:gd name="connsiteX44" fmla="*/ 512190 w 954536"/>
              <a:gd name="connsiteY44" fmla="*/ 624032 h 865090"/>
              <a:gd name="connsiteX45" fmla="*/ 477500 w 954536"/>
              <a:gd name="connsiteY45" fmla="*/ 610316 h 865090"/>
              <a:gd name="connsiteX46" fmla="*/ 442804 w 954536"/>
              <a:gd name="connsiteY46" fmla="*/ 624261 h 865090"/>
              <a:gd name="connsiteX47" fmla="*/ 428196 w 954536"/>
              <a:gd name="connsiteY47" fmla="*/ 657808 h 865090"/>
              <a:gd name="connsiteX48" fmla="*/ 442804 w 954536"/>
              <a:gd name="connsiteY48" fmla="*/ 691355 h 865090"/>
              <a:gd name="connsiteX49" fmla="*/ 477500 w 954536"/>
              <a:gd name="connsiteY49" fmla="*/ 705300 h 86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54536" h="865090">
                <a:moveTo>
                  <a:pt x="125993" y="865091"/>
                </a:moveTo>
                <a:lnTo>
                  <a:pt x="828544" y="865091"/>
                </a:lnTo>
                <a:cubicBezTo>
                  <a:pt x="854416" y="865091"/>
                  <a:pt x="876784" y="859433"/>
                  <a:pt x="895649" y="848175"/>
                </a:cubicBezTo>
                <a:cubicBezTo>
                  <a:pt x="914520" y="836916"/>
                  <a:pt x="929053" y="821771"/>
                  <a:pt x="939249" y="802741"/>
                </a:cubicBezTo>
                <a:cubicBezTo>
                  <a:pt x="949439" y="783709"/>
                  <a:pt x="954537" y="762507"/>
                  <a:pt x="954537" y="739075"/>
                </a:cubicBezTo>
                <a:cubicBezTo>
                  <a:pt x="954537" y="728731"/>
                  <a:pt x="953091" y="718215"/>
                  <a:pt x="950205" y="707586"/>
                </a:cubicBezTo>
                <a:cubicBezTo>
                  <a:pt x="947313" y="696899"/>
                  <a:pt x="943124" y="686726"/>
                  <a:pt x="937649" y="677011"/>
                </a:cubicBezTo>
                <a:lnTo>
                  <a:pt x="585691" y="63911"/>
                </a:lnTo>
                <a:cubicBezTo>
                  <a:pt x="573820" y="42908"/>
                  <a:pt x="558144" y="27009"/>
                  <a:pt x="538667" y="16208"/>
                </a:cubicBezTo>
                <a:cubicBezTo>
                  <a:pt x="519191" y="5401"/>
                  <a:pt x="498799" y="0"/>
                  <a:pt x="477500" y="0"/>
                </a:cubicBezTo>
                <a:cubicBezTo>
                  <a:pt x="456194" y="0"/>
                  <a:pt x="435729" y="5401"/>
                  <a:pt x="416098" y="16208"/>
                </a:cubicBezTo>
                <a:cubicBezTo>
                  <a:pt x="396467" y="27009"/>
                  <a:pt x="380722" y="42908"/>
                  <a:pt x="368852" y="63911"/>
                </a:cubicBezTo>
                <a:lnTo>
                  <a:pt x="16888" y="677468"/>
                </a:lnTo>
                <a:cubicBezTo>
                  <a:pt x="5629" y="696899"/>
                  <a:pt x="0" y="717473"/>
                  <a:pt x="0" y="739075"/>
                </a:cubicBezTo>
                <a:cubicBezTo>
                  <a:pt x="0" y="762507"/>
                  <a:pt x="5098" y="783709"/>
                  <a:pt x="15293" y="802741"/>
                </a:cubicBezTo>
                <a:cubicBezTo>
                  <a:pt x="25489" y="821771"/>
                  <a:pt x="40022" y="836916"/>
                  <a:pt x="58887" y="848175"/>
                </a:cubicBezTo>
                <a:cubicBezTo>
                  <a:pt x="77758" y="859433"/>
                  <a:pt x="100127" y="865091"/>
                  <a:pt x="125993" y="865091"/>
                </a:cubicBezTo>
                <a:close/>
                <a:moveTo>
                  <a:pt x="126450" y="793368"/>
                </a:moveTo>
                <a:cubicBezTo>
                  <a:pt x="110625" y="793368"/>
                  <a:pt x="97921" y="787824"/>
                  <a:pt x="88331" y="776737"/>
                </a:cubicBezTo>
                <a:cubicBezTo>
                  <a:pt x="78747" y="765650"/>
                  <a:pt x="73952" y="753077"/>
                  <a:pt x="73952" y="739075"/>
                </a:cubicBezTo>
                <a:cubicBezTo>
                  <a:pt x="73952" y="734789"/>
                  <a:pt x="74409" y="730331"/>
                  <a:pt x="75324" y="725588"/>
                </a:cubicBezTo>
                <a:cubicBezTo>
                  <a:pt x="76238" y="720901"/>
                  <a:pt x="77758" y="716273"/>
                  <a:pt x="79890" y="711700"/>
                </a:cubicBezTo>
                <a:lnTo>
                  <a:pt x="431391" y="98606"/>
                </a:lnTo>
                <a:cubicBezTo>
                  <a:pt x="436563" y="89777"/>
                  <a:pt x="443261" y="83313"/>
                  <a:pt x="451479" y="79204"/>
                </a:cubicBezTo>
                <a:cubicBezTo>
                  <a:pt x="459692" y="75095"/>
                  <a:pt x="468367" y="73038"/>
                  <a:pt x="477500" y="73038"/>
                </a:cubicBezTo>
                <a:cubicBezTo>
                  <a:pt x="486324" y="73038"/>
                  <a:pt x="494770" y="75095"/>
                  <a:pt x="502834" y="79204"/>
                </a:cubicBezTo>
                <a:cubicBezTo>
                  <a:pt x="510898" y="83313"/>
                  <a:pt x="517516" y="89777"/>
                  <a:pt x="522694" y="98606"/>
                </a:cubicBezTo>
                <a:lnTo>
                  <a:pt x="873738" y="712157"/>
                </a:lnTo>
                <a:cubicBezTo>
                  <a:pt x="878607" y="720673"/>
                  <a:pt x="881042" y="729645"/>
                  <a:pt x="881042" y="739075"/>
                </a:cubicBezTo>
                <a:cubicBezTo>
                  <a:pt x="881042" y="753077"/>
                  <a:pt x="876098" y="765650"/>
                  <a:pt x="866206" y="776737"/>
                </a:cubicBezTo>
                <a:cubicBezTo>
                  <a:pt x="856313" y="787824"/>
                  <a:pt x="843460" y="793368"/>
                  <a:pt x="827635" y="793368"/>
                </a:cubicBezTo>
                <a:lnTo>
                  <a:pt x="126450" y="793368"/>
                </a:lnTo>
                <a:close/>
                <a:moveTo>
                  <a:pt x="477500" y="556938"/>
                </a:moveTo>
                <a:cubicBezTo>
                  <a:pt x="500326" y="556938"/>
                  <a:pt x="511887" y="544879"/>
                  <a:pt x="512190" y="520876"/>
                </a:cubicBezTo>
                <a:lnTo>
                  <a:pt x="519036" y="279835"/>
                </a:lnTo>
                <a:cubicBezTo>
                  <a:pt x="519345" y="268268"/>
                  <a:pt x="515464" y="258604"/>
                  <a:pt x="507401" y="250849"/>
                </a:cubicBezTo>
                <a:cubicBezTo>
                  <a:pt x="499331" y="243087"/>
                  <a:pt x="489215" y="239207"/>
                  <a:pt x="477042" y="239207"/>
                </a:cubicBezTo>
                <a:cubicBezTo>
                  <a:pt x="464561" y="239207"/>
                  <a:pt x="454445" y="243008"/>
                  <a:pt x="446685" y="250620"/>
                </a:cubicBezTo>
                <a:cubicBezTo>
                  <a:pt x="438923" y="258226"/>
                  <a:pt x="435197" y="267810"/>
                  <a:pt x="435500" y="279377"/>
                </a:cubicBezTo>
                <a:lnTo>
                  <a:pt x="441432" y="520876"/>
                </a:lnTo>
                <a:cubicBezTo>
                  <a:pt x="442044" y="544879"/>
                  <a:pt x="454062" y="556938"/>
                  <a:pt x="477500" y="556938"/>
                </a:cubicBezTo>
                <a:close/>
                <a:moveTo>
                  <a:pt x="477500" y="705300"/>
                </a:moveTo>
                <a:cubicBezTo>
                  <a:pt x="490581" y="705300"/>
                  <a:pt x="502074" y="700727"/>
                  <a:pt x="511961" y="691583"/>
                </a:cubicBezTo>
                <a:cubicBezTo>
                  <a:pt x="521854" y="682440"/>
                  <a:pt x="526797" y="671181"/>
                  <a:pt x="526797" y="657808"/>
                </a:cubicBezTo>
                <a:cubicBezTo>
                  <a:pt x="526797" y="644435"/>
                  <a:pt x="521928" y="633176"/>
                  <a:pt x="512190" y="624032"/>
                </a:cubicBezTo>
                <a:cubicBezTo>
                  <a:pt x="502452" y="614888"/>
                  <a:pt x="490890" y="610316"/>
                  <a:pt x="477500" y="610316"/>
                </a:cubicBezTo>
                <a:cubicBezTo>
                  <a:pt x="464109" y="610316"/>
                  <a:pt x="452542" y="615002"/>
                  <a:pt x="442804" y="624261"/>
                </a:cubicBezTo>
                <a:cubicBezTo>
                  <a:pt x="433065" y="633519"/>
                  <a:pt x="428196" y="644721"/>
                  <a:pt x="428196" y="657808"/>
                </a:cubicBezTo>
                <a:cubicBezTo>
                  <a:pt x="428196" y="670895"/>
                  <a:pt x="433065" y="682096"/>
                  <a:pt x="442804" y="691355"/>
                </a:cubicBezTo>
                <a:cubicBezTo>
                  <a:pt x="452542" y="700670"/>
                  <a:pt x="464109" y="705300"/>
                  <a:pt x="477500" y="705300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23D7C20-FC42-85E7-E5BB-CFDA75576A9B}"/>
              </a:ext>
            </a:extLst>
          </p:cNvPr>
          <p:cNvSpPr/>
          <p:nvPr/>
        </p:nvSpPr>
        <p:spPr>
          <a:xfrm>
            <a:off x="6209118" y="5048689"/>
            <a:ext cx="779726" cy="716867"/>
          </a:xfrm>
          <a:custGeom>
            <a:avLst/>
            <a:gdLst>
              <a:gd name="connsiteX0" fmla="*/ 111386 w 939951"/>
              <a:gd name="connsiteY0" fmla="*/ 864176 h 864176"/>
              <a:gd name="connsiteX1" fmla="*/ 828549 w 939951"/>
              <a:gd name="connsiteY1" fmla="*/ 864176 h 864176"/>
              <a:gd name="connsiteX2" fmla="*/ 887888 w 939951"/>
              <a:gd name="connsiteY2" fmla="*/ 849318 h 864176"/>
              <a:gd name="connsiteX3" fmla="*/ 926465 w 939951"/>
              <a:gd name="connsiteY3" fmla="*/ 809141 h 864176"/>
              <a:gd name="connsiteX4" fmla="*/ 939952 w 939951"/>
              <a:gd name="connsiteY4" fmla="*/ 752791 h 864176"/>
              <a:gd name="connsiteX5" fmla="*/ 936295 w 939951"/>
              <a:gd name="connsiteY5" fmla="*/ 724902 h 864176"/>
              <a:gd name="connsiteX6" fmla="*/ 925321 w 939951"/>
              <a:gd name="connsiteY6" fmla="*/ 697985 h 864176"/>
              <a:gd name="connsiteX7" fmla="*/ 566060 w 939951"/>
              <a:gd name="connsiteY7" fmla="*/ 56607 h 864176"/>
              <a:gd name="connsiteX8" fmla="*/ 524517 w 939951"/>
              <a:gd name="connsiteY8" fmla="*/ 14379 h 864176"/>
              <a:gd name="connsiteX9" fmla="*/ 470196 w 939951"/>
              <a:gd name="connsiteY9" fmla="*/ 0 h 864176"/>
              <a:gd name="connsiteX10" fmla="*/ 415646 w 939951"/>
              <a:gd name="connsiteY10" fmla="*/ 14379 h 864176"/>
              <a:gd name="connsiteX11" fmla="*/ 373876 w 939951"/>
              <a:gd name="connsiteY11" fmla="*/ 56607 h 864176"/>
              <a:gd name="connsiteX12" fmla="*/ 15065 w 939951"/>
              <a:gd name="connsiteY12" fmla="*/ 698441 h 864176"/>
              <a:gd name="connsiteX13" fmla="*/ 0 w 939951"/>
              <a:gd name="connsiteY13" fmla="*/ 752791 h 864176"/>
              <a:gd name="connsiteX14" fmla="*/ 13699 w 939951"/>
              <a:gd name="connsiteY14" fmla="*/ 809141 h 864176"/>
              <a:gd name="connsiteX15" fmla="*/ 52269 w 939951"/>
              <a:gd name="connsiteY15" fmla="*/ 849318 h 864176"/>
              <a:gd name="connsiteX16" fmla="*/ 111386 w 939951"/>
              <a:gd name="connsiteY16" fmla="*/ 864176 h 864176"/>
              <a:gd name="connsiteX17" fmla="*/ 470653 w 939951"/>
              <a:gd name="connsiteY17" fmla="*/ 558767 h 864176"/>
              <a:gd name="connsiteX18" fmla="*/ 433220 w 939951"/>
              <a:gd name="connsiteY18" fmla="*/ 521334 h 864176"/>
              <a:gd name="connsiteX19" fmla="*/ 427282 w 939951"/>
              <a:gd name="connsiteY19" fmla="*/ 272531 h 864176"/>
              <a:gd name="connsiteX20" fmla="*/ 438923 w 939951"/>
              <a:gd name="connsiteY20" fmla="*/ 242853 h 864176"/>
              <a:gd name="connsiteX21" fmla="*/ 470196 w 939951"/>
              <a:gd name="connsiteY21" fmla="*/ 230989 h 864176"/>
              <a:gd name="connsiteX22" fmla="*/ 501469 w 939951"/>
              <a:gd name="connsiteY22" fmla="*/ 243082 h 864176"/>
              <a:gd name="connsiteX23" fmla="*/ 513561 w 939951"/>
              <a:gd name="connsiteY23" fmla="*/ 272983 h 864176"/>
              <a:gd name="connsiteX24" fmla="*/ 506715 w 939951"/>
              <a:gd name="connsiteY24" fmla="*/ 521334 h 864176"/>
              <a:gd name="connsiteX25" fmla="*/ 470653 w 939951"/>
              <a:gd name="connsiteY25" fmla="*/ 558767 h 864176"/>
              <a:gd name="connsiteX26" fmla="*/ 470653 w 939951"/>
              <a:gd name="connsiteY26" fmla="*/ 711701 h 864176"/>
              <a:gd name="connsiteX27" fmla="*/ 434814 w 939951"/>
              <a:gd name="connsiteY27" fmla="*/ 697528 h 864176"/>
              <a:gd name="connsiteX28" fmla="*/ 419527 w 939951"/>
              <a:gd name="connsiteY28" fmla="*/ 662837 h 864176"/>
              <a:gd name="connsiteX29" fmla="*/ 434586 w 939951"/>
              <a:gd name="connsiteY29" fmla="*/ 628147 h 864176"/>
              <a:gd name="connsiteX30" fmla="*/ 470653 w 939951"/>
              <a:gd name="connsiteY30" fmla="*/ 613517 h 864176"/>
              <a:gd name="connsiteX31" fmla="*/ 506486 w 939951"/>
              <a:gd name="connsiteY31" fmla="*/ 627919 h 864176"/>
              <a:gd name="connsiteX32" fmla="*/ 521780 w 939951"/>
              <a:gd name="connsiteY32" fmla="*/ 662837 h 864176"/>
              <a:gd name="connsiteX33" fmla="*/ 506486 w 939951"/>
              <a:gd name="connsiteY33" fmla="*/ 697528 h 864176"/>
              <a:gd name="connsiteX34" fmla="*/ 470653 w 939951"/>
              <a:gd name="connsiteY34" fmla="*/ 711701 h 86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39951" h="864176">
                <a:moveTo>
                  <a:pt x="111386" y="864176"/>
                </a:moveTo>
                <a:lnTo>
                  <a:pt x="828549" y="864176"/>
                </a:lnTo>
                <a:cubicBezTo>
                  <a:pt x="851369" y="864176"/>
                  <a:pt x="871143" y="859204"/>
                  <a:pt x="887888" y="849318"/>
                </a:cubicBezTo>
                <a:cubicBezTo>
                  <a:pt x="904633" y="839431"/>
                  <a:pt x="917492" y="826058"/>
                  <a:pt x="926465" y="809141"/>
                </a:cubicBezTo>
                <a:cubicBezTo>
                  <a:pt x="935437" y="792225"/>
                  <a:pt x="939952" y="773479"/>
                  <a:pt x="939952" y="752791"/>
                </a:cubicBezTo>
                <a:cubicBezTo>
                  <a:pt x="939952" y="743304"/>
                  <a:pt x="938695" y="734046"/>
                  <a:pt x="936295" y="724902"/>
                </a:cubicBezTo>
                <a:cubicBezTo>
                  <a:pt x="933837" y="715815"/>
                  <a:pt x="930179" y="706786"/>
                  <a:pt x="925321" y="697985"/>
                </a:cubicBezTo>
                <a:lnTo>
                  <a:pt x="566060" y="56607"/>
                </a:lnTo>
                <a:cubicBezTo>
                  <a:pt x="555715" y="38039"/>
                  <a:pt x="541868" y="23963"/>
                  <a:pt x="524517" y="14379"/>
                </a:cubicBezTo>
                <a:cubicBezTo>
                  <a:pt x="507172" y="4789"/>
                  <a:pt x="489067" y="0"/>
                  <a:pt x="470196" y="0"/>
                </a:cubicBezTo>
                <a:cubicBezTo>
                  <a:pt x="451325" y="0"/>
                  <a:pt x="433146" y="4789"/>
                  <a:pt x="415646" y="14379"/>
                </a:cubicBezTo>
                <a:cubicBezTo>
                  <a:pt x="398147" y="23963"/>
                  <a:pt x="384220" y="38039"/>
                  <a:pt x="373876" y="56607"/>
                </a:cubicBezTo>
                <a:lnTo>
                  <a:pt x="15065" y="698441"/>
                </a:lnTo>
                <a:cubicBezTo>
                  <a:pt x="5024" y="716730"/>
                  <a:pt x="0" y="734789"/>
                  <a:pt x="0" y="752791"/>
                </a:cubicBezTo>
                <a:cubicBezTo>
                  <a:pt x="0" y="773479"/>
                  <a:pt x="4566" y="792225"/>
                  <a:pt x="13699" y="809141"/>
                </a:cubicBezTo>
                <a:cubicBezTo>
                  <a:pt x="22826" y="826058"/>
                  <a:pt x="35685" y="839431"/>
                  <a:pt x="52269" y="849318"/>
                </a:cubicBezTo>
                <a:cubicBezTo>
                  <a:pt x="68855" y="859204"/>
                  <a:pt x="88565" y="864176"/>
                  <a:pt x="111386" y="864176"/>
                </a:cubicBezTo>
                <a:close/>
                <a:moveTo>
                  <a:pt x="470653" y="558767"/>
                </a:moveTo>
                <a:cubicBezTo>
                  <a:pt x="446308" y="558767"/>
                  <a:pt x="433826" y="546251"/>
                  <a:pt x="433220" y="521334"/>
                </a:cubicBezTo>
                <a:lnTo>
                  <a:pt x="427282" y="272531"/>
                </a:lnTo>
                <a:cubicBezTo>
                  <a:pt x="426979" y="260661"/>
                  <a:pt x="430860" y="250769"/>
                  <a:pt x="438923" y="242853"/>
                </a:cubicBezTo>
                <a:cubicBezTo>
                  <a:pt x="446987" y="234944"/>
                  <a:pt x="457412" y="230989"/>
                  <a:pt x="470196" y="230989"/>
                </a:cubicBezTo>
                <a:cubicBezTo>
                  <a:pt x="482672" y="230989"/>
                  <a:pt x="493096" y="235018"/>
                  <a:pt x="501469" y="243082"/>
                </a:cubicBezTo>
                <a:cubicBezTo>
                  <a:pt x="509835" y="251151"/>
                  <a:pt x="513870" y="261118"/>
                  <a:pt x="513561" y="272983"/>
                </a:cubicBezTo>
                <a:lnTo>
                  <a:pt x="506715" y="521334"/>
                </a:lnTo>
                <a:cubicBezTo>
                  <a:pt x="506412" y="546251"/>
                  <a:pt x="494388" y="558767"/>
                  <a:pt x="470653" y="558767"/>
                </a:cubicBezTo>
                <a:close/>
                <a:moveTo>
                  <a:pt x="470653" y="711701"/>
                </a:moveTo>
                <a:cubicBezTo>
                  <a:pt x="456954" y="711701"/>
                  <a:pt x="445010" y="706957"/>
                  <a:pt x="434814" y="697528"/>
                </a:cubicBezTo>
                <a:cubicBezTo>
                  <a:pt x="424625" y="688098"/>
                  <a:pt x="419527" y="676553"/>
                  <a:pt x="419527" y="662837"/>
                </a:cubicBezTo>
                <a:cubicBezTo>
                  <a:pt x="419527" y="649464"/>
                  <a:pt x="424545" y="637863"/>
                  <a:pt x="434586" y="628147"/>
                </a:cubicBezTo>
                <a:cubicBezTo>
                  <a:pt x="444633" y="618374"/>
                  <a:pt x="456652" y="613517"/>
                  <a:pt x="470653" y="613517"/>
                </a:cubicBezTo>
                <a:cubicBezTo>
                  <a:pt x="484346" y="613517"/>
                  <a:pt x="496291" y="618317"/>
                  <a:pt x="506486" y="627919"/>
                </a:cubicBezTo>
                <a:cubicBezTo>
                  <a:pt x="516682" y="637520"/>
                  <a:pt x="521780" y="649121"/>
                  <a:pt x="521780" y="662837"/>
                </a:cubicBezTo>
                <a:cubicBezTo>
                  <a:pt x="521780" y="676553"/>
                  <a:pt x="516682" y="688098"/>
                  <a:pt x="506486" y="697528"/>
                </a:cubicBezTo>
                <a:cubicBezTo>
                  <a:pt x="496291" y="706957"/>
                  <a:pt x="484346" y="711701"/>
                  <a:pt x="470653" y="71170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5837BCC-193F-70C1-840A-741DC7B6C31C}"/>
              </a:ext>
            </a:extLst>
          </p:cNvPr>
          <p:cNvSpPr/>
          <p:nvPr/>
        </p:nvSpPr>
        <p:spPr>
          <a:xfrm>
            <a:off x="7593560" y="4986190"/>
            <a:ext cx="718755" cy="828784"/>
          </a:xfrm>
          <a:custGeom>
            <a:avLst/>
            <a:gdLst>
              <a:gd name="connsiteX0" fmla="*/ 425939 w 866451"/>
              <a:gd name="connsiteY0" fmla="*/ 411778 h 999090"/>
              <a:gd name="connsiteX1" fmla="*/ 612648 w 866451"/>
              <a:gd name="connsiteY1" fmla="*/ 399457 h 999090"/>
              <a:gd name="connsiteX2" fmla="*/ 750951 w 866451"/>
              <a:gd name="connsiteY2" fmla="*/ 364532 h 999090"/>
              <a:gd name="connsiteX3" fmla="*/ 837019 w 866451"/>
              <a:gd name="connsiteY3" fmla="*/ 311349 h 999090"/>
              <a:gd name="connsiteX4" fmla="*/ 866451 w 866451"/>
              <a:gd name="connsiteY4" fmla="*/ 244700 h 999090"/>
              <a:gd name="connsiteX5" fmla="*/ 826732 w 866451"/>
              <a:gd name="connsiteY5" fmla="*/ 168239 h 999090"/>
              <a:gd name="connsiteX6" fmla="*/ 717175 w 866451"/>
              <a:gd name="connsiteY6" fmla="*/ 118936 h 999090"/>
              <a:gd name="connsiteX7" fmla="*/ 556069 w 866451"/>
              <a:gd name="connsiteY7" fmla="*/ 101819 h 999090"/>
              <a:gd name="connsiteX8" fmla="*/ 372732 w 866451"/>
              <a:gd name="connsiteY8" fmla="*/ 119850 h 999090"/>
              <a:gd name="connsiteX9" fmla="*/ 231458 w 866451"/>
              <a:gd name="connsiteY9" fmla="*/ 166639 h 999090"/>
              <a:gd name="connsiteX10" fmla="*/ 210712 w 866451"/>
              <a:gd name="connsiteY10" fmla="*/ 188550 h 999090"/>
              <a:gd name="connsiteX11" fmla="*/ 212769 w 866451"/>
              <a:gd name="connsiteY11" fmla="*/ 214113 h 999090"/>
              <a:gd name="connsiteX12" fmla="*/ 233972 w 866451"/>
              <a:gd name="connsiteY12" fmla="*/ 230778 h 999090"/>
              <a:gd name="connsiteX13" fmla="*/ 262490 w 866451"/>
              <a:gd name="connsiteY13" fmla="*/ 228727 h 999090"/>
              <a:gd name="connsiteX14" fmla="*/ 388049 w 866451"/>
              <a:gd name="connsiteY14" fmla="*/ 186727 h 999090"/>
              <a:gd name="connsiteX15" fmla="*/ 551954 w 866451"/>
              <a:gd name="connsiteY15" fmla="*/ 168011 h 999090"/>
              <a:gd name="connsiteX16" fmla="*/ 682943 w 866451"/>
              <a:gd name="connsiteY16" fmla="*/ 178738 h 999090"/>
              <a:gd name="connsiteX17" fmla="*/ 766038 w 866451"/>
              <a:gd name="connsiteY17" fmla="*/ 206810 h 999090"/>
              <a:gd name="connsiteX18" fmla="*/ 794785 w 866451"/>
              <a:gd name="connsiteY18" fmla="*/ 244243 h 999090"/>
              <a:gd name="connsiteX19" fmla="*/ 769696 w 866451"/>
              <a:gd name="connsiteY19" fmla="*/ 279167 h 999090"/>
              <a:gd name="connsiteX20" fmla="*/ 696430 w 866451"/>
              <a:gd name="connsiteY20" fmla="*/ 311349 h 999090"/>
              <a:gd name="connsiteX21" fmla="*/ 579330 w 866451"/>
              <a:gd name="connsiteY21" fmla="*/ 334631 h 999090"/>
              <a:gd name="connsiteX22" fmla="*/ 422738 w 866451"/>
              <a:gd name="connsiteY22" fmla="*/ 343307 h 999090"/>
              <a:gd name="connsiteX23" fmla="*/ 161163 w 866451"/>
              <a:gd name="connsiteY23" fmla="*/ 309983 h 999090"/>
              <a:gd name="connsiteX24" fmla="*/ 71266 w 866451"/>
              <a:gd name="connsiteY24" fmla="*/ 211833 h 999090"/>
              <a:gd name="connsiteX25" fmla="*/ 111156 w 866451"/>
              <a:gd name="connsiteY25" fmla="*/ 135601 h 999090"/>
              <a:gd name="connsiteX26" fmla="*/ 250203 w 866451"/>
              <a:gd name="connsiteY26" fmla="*/ 65295 h 999090"/>
              <a:gd name="connsiteX27" fmla="*/ 273691 w 866451"/>
              <a:gd name="connsiteY27" fmla="*/ 47721 h 999090"/>
              <a:gd name="connsiteX28" fmla="*/ 275749 w 866451"/>
              <a:gd name="connsiteY28" fmla="*/ 21472 h 999090"/>
              <a:gd name="connsiteX29" fmla="*/ 258432 w 866451"/>
              <a:gd name="connsiteY29" fmla="*/ 2298 h 999090"/>
              <a:gd name="connsiteX30" fmla="*/ 227343 w 866451"/>
              <a:gd name="connsiteY30" fmla="*/ 3213 h 999090"/>
              <a:gd name="connsiteX31" fmla="*/ 100241 w 866451"/>
              <a:gd name="connsiteY31" fmla="*/ 59134 h 999090"/>
              <a:gd name="connsiteX32" fmla="*/ 24917 w 866451"/>
              <a:gd name="connsiteY32" fmla="*/ 131720 h 999090"/>
              <a:gd name="connsiteX33" fmla="*/ 0 w 866451"/>
              <a:gd name="connsiteY33" fmla="*/ 213662 h 999090"/>
              <a:gd name="connsiteX34" fmla="*/ 108242 w 866451"/>
              <a:gd name="connsiteY34" fmla="*/ 361338 h 999090"/>
              <a:gd name="connsiteX35" fmla="*/ 425939 w 866451"/>
              <a:gd name="connsiteY35" fmla="*/ 411778 h 999090"/>
              <a:gd name="connsiteX36" fmla="*/ 398107 w 866451"/>
              <a:gd name="connsiteY36" fmla="*/ 996554 h 999090"/>
              <a:gd name="connsiteX37" fmla="*/ 443770 w 866451"/>
              <a:gd name="connsiteY37" fmla="*/ 999069 h 999090"/>
              <a:gd name="connsiteX38" fmla="*/ 490289 w 866451"/>
              <a:gd name="connsiteY38" fmla="*/ 996097 h 999090"/>
              <a:gd name="connsiteX39" fmla="*/ 513149 w 866451"/>
              <a:gd name="connsiteY39" fmla="*/ 985124 h 999090"/>
              <a:gd name="connsiteX40" fmla="*/ 519551 w 866451"/>
              <a:gd name="connsiteY40" fmla="*/ 963236 h 999090"/>
              <a:gd name="connsiteX41" fmla="*/ 509264 w 866451"/>
              <a:gd name="connsiteY41" fmla="*/ 944948 h 999090"/>
              <a:gd name="connsiteX42" fmla="*/ 483432 w 866451"/>
              <a:gd name="connsiteY42" fmla="*/ 939976 h 999090"/>
              <a:gd name="connsiteX43" fmla="*/ 403136 w 866451"/>
              <a:gd name="connsiteY43" fmla="*/ 940433 h 999090"/>
              <a:gd name="connsiteX44" fmla="*/ 378447 w 866451"/>
              <a:gd name="connsiteY44" fmla="*/ 945405 h 999090"/>
              <a:gd name="connsiteX45" fmla="*/ 367531 w 866451"/>
              <a:gd name="connsiteY45" fmla="*/ 963236 h 999090"/>
              <a:gd name="connsiteX46" fmla="*/ 373647 w 866451"/>
              <a:gd name="connsiteY46" fmla="*/ 984667 h 999090"/>
              <a:gd name="connsiteX47" fmla="*/ 398107 w 866451"/>
              <a:gd name="connsiteY47" fmla="*/ 996554 h 999090"/>
              <a:gd name="connsiteX48" fmla="*/ 429139 w 866451"/>
              <a:gd name="connsiteY48" fmla="*/ 851394 h 999090"/>
              <a:gd name="connsiteX49" fmla="*/ 516579 w 866451"/>
              <a:gd name="connsiteY49" fmla="*/ 856880 h 999090"/>
              <a:gd name="connsiteX50" fmla="*/ 608762 w 866451"/>
              <a:gd name="connsiteY50" fmla="*/ 852307 h 999090"/>
              <a:gd name="connsiteX51" fmla="*/ 698030 w 866451"/>
              <a:gd name="connsiteY51" fmla="*/ 835391 h 999090"/>
              <a:gd name="connsiteX52" fmla="*/ 719233 w 866451"/>
              <a:gd name="connsiteY52" fmla="*/ 819446 h 999090"/>
              <a:gd name="connsiteX53" fmla="*/ 721290 w 866451"/>
              <a:gd name="connsiteY53" fmla="*/ 795672 h 999090"/>
              <a:gd name="connsiteX54" fmla="*/ 705745 w 866451"/>
              <a:gd name="connsiteY54" fmla="*/ 778356 h 999090"/>
              <a:gd name="connsiteX55" fmla="*/ 677913 w 866451"/>
              <a:gd name="connsiteY55" fmla="*/ 777898 h 999090"/>
              <a:gd name="connsiteX56" fmla="*/ 560584 w 866451"/>
              <a:gd name="connsiteY56" fmla="*/ 796815 h 999090"/>
              <a:gd name="connsiteX57" fmla="*/ 439198 w 866451"/>
              <a:gd name="connsiteY57" fmla="*/ 793386 h 999090"/>
              <a:gd name="connsiteX58" fmla="*/ 411994 w 866451"/>
              <a:gd name="connsiteY58" fmla="*/ 798415 h 999090"/>
              <a:gd name="connsiteX59" fmla="*/ 399936 w 866451"/>
              <a:gd name="connsiteY59" fmla="*/ 818075 h 999090"/>
              <a:gd name="connsiteX60" fmla="*/ 405422 w 866451"/>
              <a:gd name="connsiteY60" fmla="*/ 840192 h 999090"/>
              <a:gd name="connsiteX61" fmla="*/ 429139 w 866451"/>
              <a:gd name="connsiteY61" fmla="*/ 851394 h 999090"/>
              <a:gd name="connsiteX62" fmla="*/ 470687 w 866451"/>
              <a:gd name="connsiteY62" fmla="*/ 711262 h 999090"/>
              <a:gd name="connsiteX63" fmla="*/ 644137 w 866451"/>
              <a:gd name="connsiteY63" fmla="*/ 697317 h 999090"/>
              <a:gd name="connsiteX64" fmla="*/ 805301 w 866451"/>
              <a:gd name="connsiteY64" fmla="*/ 658283 h 999090"/>
              <a:gd name="connsiteX65" fmla="*/ 827646 w 866451"/>
              <a:gd name="connsiteY65" fmla="*/ 639595 h 999090"/>
              <a:gd name="connsiteX66" fmla="*/ 827189 w 866451"/>
              <a:gd name="connsiteY66" fmla="*/ 616278 h 999090"/>
              <a:gd name="connsiteX67" fmla="*/ 810787 w 866451"/>
              <a:gd name="connsiteY67" fmla="*/ 601019 h 999090"/>
              <a:gd name="connsiteX68" fmla="*/ 781069 w 866451"/>
              <a:gd name="connsiteY68" fmla="*/ 603076 h 999090"/>
              <a:gd name="connsiteX69" fmla="*/ 628650 w 866451"/>
              <a:gd name="connsiteY69" fmla="*/ 639824 h 999090"/>
              <a:gd name="connsiteX70" fmla="*/ 470687 w 866451"/>
              <a:gd name="connsiteY70" fmla="*/ 651883 h 999090"/>
              <a:gd name="connsiteX71" fmla="*/ 401764 w 866451"/>
              <a:gd name="connsiteY71" fmla="*/ 649597 h 999090"/>
              <a:gd name="connsiteX72" fmla="*/ 339185 w 866451"/>
              <a:gd name="connsiteY72" fmla="*/ 643253 h 999090"/>
              <a:gd name="connsiteX73" fmla="*/ 312496 w 866451"/>
              <a:gd name="connsiteY73" fmla="*/ 647082 h 999090"/>
              <a:gd name="connsiteX74" fmla="*/ 300380 w 866451"/>
              <a:gd name="connsiteY74" fmla="*/ 665599 h 999090"/>
              <a:gd name="connsiteX75" fmla="*/ 304952 w 866451"/>
              <a:gd name="connsiteY75" fmla="*/ 688173 h 999090"/>
              <a:gd name="connsiteX76" fmla="*/ 329641 w 866451"/>
              <a:gd name="connsiteY76" fmla="*/ 701660 h 999090"/>
              <a:gd name="connsiteX77" fmla="*/ 392163 w 866451"/>
              <a:gd name="connsiteY77" fmla="*/ 708747 h 999090"/>
              <a:gd name="connsiteX78" fmla="*/ 470687 w 866451"/>
              <a:gd name="connsiteY78" fmla="*/ 711262 h 999090"/>
              <a:gd name="connsiteX79" fmla="*/ 439655 w 866451"/>
              <a:gd name="connsiteY79" fmla="*/ 562443 h 999090"/>
              <a:gd name="connsiteX80" fmla="*/ 642080 w 866451"/>
              <a:gd name="connsiteY80" fmla="*/ 545984 h 999090"/>
              <a:gd name="connsiteX81" fmla="*/ 807129 w 866451"/>
              <a:gd name="connsiteY81" fmla="*/ 500778 h 999090"/>
              <a:gd name="connsiteX82" fmla="*/ 825589 w 866451"/>
              <a:gd name="connsiteY82" fmla="*/ 483450 h 999090"/>
              <a:gd name="connsiteX83" fmla="*/ 824446 w 866451"/>
              <a:gd name="connsiteY83" fmla="*/ 459710 h 999090"/>
              <a:gd name="connsiteX84" fmla="*/ 806672 w 866451"/>
              <a:gd name="connsiteY84" fmla="*/ 445331 h 999090"/>
              <a:gd name="connsiteX85" fmla="*/ 779297 w 866451"/>
              <a:gd name="connsiteY85" fmla="*/ 448754 h 999090"/>
              <a:gd name="connsiteX86" fmla="*/ 627507 w 866451"/>
              <a:gd name="connsiteY86" fmla="*/ 488016 h 999090"/>
              <a:gd name="connsiteX87" fmla="*/ 439655 w 866451"/>
              <a:gd name="connsiteY87" fmla="*/ 503064 h 999090"/>
              <a:gd name="connsiteX88" fmla="*/ 338728 w 866451"/>
              <a:gd name="connsiteY88" fmla="*/ 498949 h 999090"/>
              <a:gd name="connsiteX89" fmla="*/ 236258 w 866451"/>
              <a:gd name="connsiteY89" fmla="*/ 486416 h 999090"/>
              <a:gd name="connsiteX90" fmla="*/ 142018 w 866451"/>
              <a:gd name="connsiteY90" fmla="*/ 465191 h 999090"/>
              <a:gd name="connsiteX91" fmla="*/ 114814 w 866451"/>
              <a:gd name="connsiteY91" fmla="*/ 465191 h 999090"/>
              <a:gd name="connsiteX92" fmla="*/ 99555 w 866451"/>
              <a:gd name="connsiteY92" fmla="*/ 482993 h 999090"/>
              <a:gd name="connsiteX93" fmla="*/ 102070 w 866451"/>
              <a:gd name="connsiteY93" fmla="*/ 506722 h 999090"/>
              <a:gd name="connsiteX94" fmla="*/ 124187 w 866451"/>
              <a:gd name="connsiteY94" fmla="*/ 522267 h 999090"/>
              <a:gd name="connsiteX95" fmla="*/ 224828 w 866451"/>
              <a:gd name="connsiteY95" fmla="*/ 544384 h 999090"/>
              <a:gd name="connsiteX96" fmla="*/ 333527 w 866451"/>
              <a:gd name="connsiteY96" fmla="*/ 557871 h 999090"/>
              <a:gd name="connsiteX97" fmla="*/ 439655 w 866451"/>
              <a:gd name="connsiteY97" fmla="*/ 562443 h 99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6451" h="999090">
                <a:moveTo>
                  <a:pt x="425939" y="411778"/>
                </a:moveTo>
                <a:cubicBezTo>
                  <a:pt x="495948" y="411778"/>
                  <a:pt x="558184" y="407669"/>
                  <a:pt x="612648" y="399457"/>
                </a:cubicBezTo>
                <a:cubicBezTo>
                  <a:pt x="667112" y="391239"/>
                  <a:pt x="713232" y="379597"/>
                  <a:pt x="750951" y="364532"/>
                </a:cubicBezTo>
                <a:cubicBezTo>
                  <a:pt x="788727" y="349468"/>
                  <a:pt x="817359" y="331740"/>
                  <a:pt x="837019" y="311349"/>
                </a:cubicBezTo>
                <a:cubicBezTo>
                  <a:pt x="856621" y="290958"/>
                  <a:pt x="866451" y="268743"/>
                  <a:pt x="866451" y="244700"/>
                </a:cubicBezTo>
                <a:cubicBezTo>
                  <a:pt x="866451" y="215182"/>
                  <a:pt x="853249" y="189694"/>
                  <a:pt x="826732" y="168239"/>
                </a:cubicBezTo>
                <a:cubicBezTo>
                  <a:pt x="800272" y="146785"/>
                  <a:pt x="763753" y="130349"/>
                  <a:pt x="717175" y="118936"/>
                </a:cubicBezTo>
                <a:cubicBezTo>
                  <a:pt x="670598" y="107523"/>
                  <a:pt x="616934" y="101819"/>
                  <a:pt x="556069" y="101819"/>
                </a:cubicBezTo>
                <a:cubicBezTo>
                  <a:pt x="487546" y="101819"/>
                  <a:pt x="426453" y="107826"/>
                  <a:pt x="372732" y="119850"/>
                </a:cubicBezTo>
                <a:cubicBezTo>
                  <a:pt x="319068" y="131869"/>
                  <a:pt x="271919" y="147465"/>
                  <a:pt x="231458" y="166639"/>
                </a:cubicBezTo>
                <a:cubicBezTo>
                  <a:pt x="220542" y="171817"/>
                  <a:pt x="213570" y="179121"/>
                  <a:pt x="210712" y="188550"/>
                </a:cubicBezTo>
                <a:cubicBezTo>
                  <a:pt x="207797" y="197986"/>
                  <a:pt x="208483" y="206507"/>
                  <a:pt x="212769" y="214113"/>
                </a:cubicBezTo>
                <a:cubicBezTo>
                  <a:pt x="216998" y="222943"/>
                  <a:pt x="224085" y="228498"/>
                  <a:pt x="233972" y="230778"/>
                </a:cubicBezTo>
                <a:cubicBezTo>
                  <a:pt x="243859" y="233059"/>
                  <a:pt x="253403" y="232379"/>
                  <a:pt x="262490" y="228727"/>
                </a:cubicBezTo>
                <a:cubicBezTo>
                  <a:pt x="299009" y="213205"/>
                  <a:pt x="340900" y="199203"/>
                  <a:pt x="388049" y="186727"/>
                </a:cubicBezTo>
                <a:cubicBezTo>
                  <a:pt x="435197" y="174251"/>
                  <a:pt x="489832" y="168011"/>
                  <a:pt x="551954" y="168011"/>
                </a:cubicBezTo>
                <a:cubicBezTo>
                  <a:pt x="603047" y="168011"/>
                  <a:pt x="646710" y="171588"/>
                  <a:pt x="682943" y="178738"/>
                </a:cubicBezTo>
                <a:cubicBezTo>
                  <a:pt x="719175" y="185887"/>
                  <a:pt x="746836" y="195248"/>
                  <a:pt x="766038" y="206810"/>
                </a:cubicBezTo>
                <a:cubicBezTo>
                  <a:pt x="785184" y="218377"/>
                  <a:pt x="794785" y="230853"/>
                  <a:pt x="794785" y="244243"/>
                </a:cubicBezTo>
                <a:cubicBezTo>
                  <a:pt x="794785" y="255810"/>
                  <a:pt x="786441" y="267452"/>
                  <a:pt x="769696" y="279167"/>
                </a:cubicBezTo>
                <a:cubicBezTo>
                  <a:pt x="752951" y="290883"/>
                  <a:pt x="728548" y="301610"/>
                  <a:pt x="696430" y="311349"/>
                </a:cubicBezTo>
                <a:cubicBezTo>
                  <a:pt x="664312" y="321087"/>
                  <a:pt x="625278" y="328848"/>
                  <a:pt x="579330" y="334631"/>
                </a:cubicBezTo>
                <a:cubicBezTo>
                  <a:pt x="533381" y="340415"/>
                  <a:pt x="481203" y="343307"/>
                  <a:pt x="422738" y="343307"/>
                </a:cubicBezTo>
                <a:cubicBezTo>
                  <a:pt x="308324" y="343307"/>
                  <a:pt x="221113" y="332197"/>
                  <a:pt x="161163" y="309983"/>
                </a:cubicBezTo>
                <a:cubicBezTo>
                  <a:pt x="101212" y="287763"/>
                  <a:pt x="71266" y="255050"/>
                  <a:pt x="71266" y="211833"/>
                </a:cubicBezTo>
                <a:cubicBezTo>
                  <a:pt x="71266" y="186573"/>
                  <a:pt x="84582" y="161164"/>
                  <a:pt x="111156" y="135601"/>
                </a:cubicBezTo>
                <a:cubicBezTo>
                  <a:pt x="137789" y="110032"/>
                  <a:pt x="184137" y="86601"/>
                  <a:pt x="250203" y="65295"/>
                </a:cubicBezTo>
                <a:cubicBezTo>
                  <a:pt x="261461" y="61643"/>
                  <a:pt x="269291" y="55785"/>
                  <a:pt x="273691" y="47721"/>
                </a:cubicBezTo>
                <a:cubicBezTo>
                  <a:pt x="278092" y="39657"/>
                  <a:pt x="278778" y="30908"/>
                  <a:pt x="275749" y="21472"/>
                </a:cubicBezTo>
                <a:cubicBezTo>
                  <a:pt x="272377" y="12037"/>
                  <a:pt x="266605" y="5647"/>
                  <a:pt x="258432" y="2298"/>
                </a:cubicBezTo>
                <a:cubicBezTo>
                  <a:pt x="250203" y="-1045"/>
                  <a:pt x="239858" y="-742"/>
                  <a:pt x="227343" y="3213"/>
                </a:cubicBezTo>
                <a:cubicBezTo>
                  <a:pt x="176250" y="18432"/>
                  <a:pt x="133845" y="37068"/>
                  <a:pt x="100241" y="59134"/>
                </a:cubicBezTo>
                <a:cubicBezTo>
                  <a:pt x="66580" y="81200"/>
                  <a:pt x="41491" y="105391"/>
                  <a:pt x="24917" y="131720"/>
                </a:cubicBezTo>
                <a:cubicBezTo>
                  <a:pt x="8344" y="158044"/>
                  <a:pt x="0" y="185356"/>
                  <a:pt x="0" y="213662"/>
                </a:cubicBezTo>
                <a:cubicBezTo>
                  <a:pt x="0" y="278482"/>
                  <a:pt x="36118" y="327711"/>
                  <a:pt x="108242" y="361338"/>
                </a:cubicBezTo>
                <a:cubicBezTo>
                  <a:pt x="180365" y="394965"/>
                  <a:pt x="286264" y="411778"/>
                  <a:pt x="425939" y="411778"/>
                </a:cubicBezTo>
                <a:close/>
                <a:moveTo>
                  <a:pt x="398107" y="996554"/>
                </a:moveTo>
                <a:cubicBezTo>
                  <a:pt x="412395" y="998383"/>
                  <a:pt x="427596" y="999241"/>
                  <a:pt x="443770" y="999069"/>
                </a:cubicBezTo>
                <a:cubicBezTo>
                  <a:pt x="459886" y="998897"/>
                  <a:pt x="475373" y="997926"/>
                  <a:pt x="490289" y="996097"/>
                </a:cubicBezTo>
                <a:cubicBezTo>
                  <a:pt x="500634" y="994897"/>
                  <a:pt x="508235" y="991239"/>
                  <a:pt x="513149" y="985124"/>
                </a:cubicBezTo>
                <a:cubicBezTo>
                  <a:pt x="518008" y="979066"/>
                  <a:pt x="520122" y="971751"/>
                  <a:pt x="519551" y="963236"/>
                </a:cubicBezTo>
                <a:cubicBezTo>
                  <a:pt x="518636" y="955635"/>
                  <a:pt x="515207" y="949520"/>
                  <a:pt x="509264" y="944948"/>
                </a:cubicBezTo>
                <a:cubicBezTo>
                  <a:pt x="503320" y="940433"/>
                  <a:pt x="494747" y="938718"/>
                  <a:pt x="483432" y="939976"/>
                </a:cubicBezTo>
                <a:cubicBezTo>
                  <a:pt x="456686" y="943577"/>
                  <a:pt x="429882" y="943747"/>
                  <a:pt x="403136" y="940433"/>
                </a:cubicBezTo>
                <a:cubicBezTo>
                  <a:pt x="392792" y="939176"/>
                  <a:pt x="384562" y="940890"/>
                  <a:pt x="378447" y="945405"/>
                </a:cubicBezTo>
                <a:cubicBezTo>
                  <a:pt x="372390" y="949977"/>
                  <a:pt x="368732" y="955920"/>
                  <a:pt x="367531" y="963236"/>
                </a:cubicBezTo>
                <a:cubicBezTo>
                  <a:pt x="366617" y="971122"/>
                  <a:pt x="368675" y="978323"/>
                  <a:pt x="373647" y="984667"/>
                </a:cubicBezTo>
                <a:cubicBezTo>
                  <a:pt x="378676" y="991068"/>
                  <a:pt x="386848" y="995012"/>
                  <a:pt x="398107" y="996554"/>
                </a:cubicBezTo>
                <a:close/>
                <a:moveTo>
                  <a:pt x="429139" y="851394"/>
                </a:moveTo>
                <a:cubicBezTo>
                  <a:pt x="456857" y="854708"/>
                  <a:pt x="485947" y="856536"/>
                  <a:pt x="516579" y="856880"/>
                </a:cubicBezTo>
                <a:cubicBezTo>
                  <a:pt x="547154" y="857166"/>
                  <a:pt x="577901" y="855623"/>
                  <a:pt x="608762" y="852307"/>
                </a:cubicBezTo>
                <a:cubicBezTo>
                  <a:pt x="639680" y="848936"/>
                  <a:pt x="669398" y="843335"/>
                  <a:pt x="698030" y="835391"/>
                </a:cubicBezTo>
                <a:cubicBezTo>
                  <a:pt x="708374" y="832648"/>
                  <a:pt x="715461" y="827333"/>
                  <a:pt x="719233" y="819446"/>
                </a:cubicBezTo>
                <a:cubicBezTo>
                  <a:pt x="723062" y="811502"/>
                  <a:pt x="723748" y="803616"/>
                  <a:pt x="721290" y="795672"/>
                </a:cubicBezTo>
                <a:cubicBezTo>
                  <a:pt x="718547" y="787157"/>
                  <a:pt x="713403" y="781385"/>
                  <a:pt x="705745" y="778356"/>
                </a:cubicBezTo>
                <a:cubicBezTo>
                  <a:pt x="698145" y="775327"/>
                  <a:pt x="688886" y="775155"/>
                  <a:pt x="677913" y="777898"/>
                </a:cubicBezTo>
                <a:cubicBezTo>
                  <a:pt x="640823" y="787614"/>
                  <a:pt x="601675" y="793957"/>
                  <a:pt x="560584" y="796815"/>
                </a:cubicBezTo>
                <a:cubicBezTo>
                  <a:pt x="519551" y="799730"/>
                  <a:pt x="479031" y="798587"/>
                  <a:pt x="439198" y="793386"/>
                </a:cubicBezTo>
                <a:cubicBezTo>
                  <a:pt x="428225" y="792186"/>
                  <a:pt x="419195" y="793843"/>
                  <a:pt x="411994" y="798415"/>
                </a:cubicBezTo>
                <a:cubicBezTo>
                  <a:pt x="404850" y="802987"/>
                  <a:pt x="400850" y="809559"/>
                  <a:pt x="399936" y="818075"/>
                </a:cubicBezTo>
                <a:cubicBezTo>
                  <a:pt x="399021" y="826590"/>
                  <a:pt x="400850" y="833962"/>
                  <a:pt x="405422" y="840192"/>
                </a:cubicBezTo>
                <a:cubicBezTo>
                  <a:pt x="409937" y="846422"/>
                  <a:pt x="417881" y="850193"/>
                  <a:pt x="429139" y="851394"/>
                </a:cubicBezTo>
                <a:close/>
                <a:moveTo>
                  <a:pt x="470687" y="711262"/>
                </a:moveTo>
                <a:cubicBezTo>
                  <a:pt x="530352" y="710633"/>
                  <a:pt x="588131" y="706004"/>
                  <a:pt x="644137" y="697317"/>
                </a:cubicBezTo>
                <a:cubicBezTo>
                  <a:pt x="700145" y="688630"/>
                  <a:pt x="753866" y="675657"/>
                  <a:pt x="805301" y="658283"/>
                </a:cubicBezTo>
                <a:cubicBezTo>
                  <a:pt x="817473" y="654054"/>
                  <a:pt x="824903" y="647768"/>
                  <a:pt x="827646" y="639595"/>
                </a:cubicBezTo>
                <a:cubicBezTo>
                  <a:pt x="830389" y="631366"/>
                  <a:pt x="830218" y="623593"/>
                  <a:pt x="827189" y="616278"/>
                </a:cubicBezTo>
                <a:cubicBezTo>
                  <a:pt x="824160" y="608392"/>
                  <a:pt x="818674" y="603305"/>
                  <a:pt x="810787" y="601019"/>
                </a:cubicBezTo>
                <a:cubicBezTo>
                  <a:pt x="802843" y="598733"/>
                  <a:pt x="792956" y="599419"/>
                  <a:pt x="781069" y="603076"/>
                </a:cubicBezTo>
                <a:cubicBezTo>
                  <a:pt x="730548" y="619478"/>
                  <a:pt x="679742" y="631709"/>
                  <a:pt x="628650" y="639824"/>
                </a:cubicBezTo>
                <a:cubicBezTo>
                  <a:pt x="577500" y="647882"/>
                  <a:pt x="524865" y="651883"/>
                  <a:pt x="470687" y="651883"/>
                </a:cubicBezTo>
                <a:cubicBezTo>
                  <a:pt x="447541" y="651883"/>
                  <a:pt x="424567" y="651140"/>
                  <a:pt x="401764" y="649597"/>
                </a:cubicBezTo>
                <a:cubicBezTo>
                  <a:pt x="378904" y="648111"/>
                  <a:pt x="358102" y="645939"/>
                  <a:pt x="339185" y="643253"/>
                </a:cubicBezTo>
                <a:cubicBezTo>
                  <a:pt x="327927" y="641710"/>
                  <a:pt x="319068" y="643024"/>
                  <a:pt x="312496" y="647082"/>
                </a:cubicBezTo>
                <a:cubicBezTo>
                  <a:pt x="305981" y="651197"/>
                  <a:pt x="301923" y="657369"/>
                  <a:pt x="300380" y="665599"/>
                </a:cubicBezTo>
                <a:cubicBezTo>
                  <a:pt x="298894" y="673828"/>
                  <a:pt x="300380" y="681315"/>
                  <a:pt x="304952" y="688173"/>
                </a:cubicBezTo>
                <a:cubicBezTo>
                  <a:pt x="309525" y="695031"/>
                  <a:pt x="317754" y="699546"/>
                  <a:pt x="329641" y="701660"/>
                </a:cubicBezTo>
                <a:cubicBezTo>
                  <a:pt x="347243" y="704689"/>
                  <a:pt x="368103" y="707033"/>
                  <a:pt x="392163" y="708747"/>
                </a:cubicBezTo>
                <a:cubicBezTo>
                  <a:pt x="416223" y="710404"/>
                  <a:pt x="442398" y="711262"/>
                  <a:pt x="470687" y="711262"/>
                </a:cubicBezTo>
                <a:close/>
                <a:moveTo>
                  <a:pt x="439655" y="562443"/>
                </a:moveTo>
                <a:cubicBezTo>
                  <a:pt x="511149" y="562443"/>
                  <a:pt x="578644" y="556957"/>
                  <a:pt x="642080" y="545984"/>
                </a:cubicBezTo>
                <a:cubicBezTo>
                  <a:pt x="705574" y="535011"/>
                  <a:pt x="760552" y="519980"/>
                  <a:pt x="807129" y="500778"/>
                </a:cubicBezTo>
                <a:cubicBezTo>
                  <a:pt x="815931" y="497120"/>
                  <a:pt x="822103" y="491365"/>
                  <a:pt x="825589" y="483450"/>
                </a:cubicBezTo>
                <a:cubicBezTo>
                  <a:pt x="829132" y="475541"/>
                  <a:pt x="828732" y="467625"/>
                  <a:pt x="824446" y="459710"/>
                </a:cubicBezTo>
                <a:cubicBezTo>
                  <a:pt x="820502" y="451800"/>
                  <a:pt x="814559" y="447006"/>
                  <a:pt x="806672" y="445331"/>
                </a:cubicBezTo>
                <a:cubicBezTo>
                  <a:pt x="798728" y="443657"/>
                  <a:pt x="789641" y="444800"/>
                  <a:pt x="779297" y="448754"/>
                </a:cubicBezTo>
                <a:cubicBezTo>
                  <a:pt x="736949" y="464888"/>
                  <a:pt x="686371" y="477975"/>
                  <a:pt x="627507" y="488016"/>
                </a:cubicBezTo>
                <a:cubicBezTo>
                  <a:pt x="568585" y="498035"/>
                  <a:pt x="506006" y="503064"/>
                  <a:pt x="439655" y="503064"/>
                </a:cubicBezTo>
                <a:cubicBezTo>
                  <a:pt x="407079" y="503064"/>
                  <a:pt x="373418" y="501692"/>
                  <a:pt x="338728" y="498949"/>
                </a:cubicBezTo>
                <a:cubicBezTo>
                  <a:pt x="304038" y="496235"/>
                  <a:pt x="269919" y="492045"/>
                  <a:pt x="236258" y="486416"/>
                </a:cubicBezTo>
                <a:cubicBezTo>
                  <a:pt x="202654" y="480787"/>
                  <a:pt x="171221" y="473712"/>
                  <a:pt x="142018" y="465191"/>
                </a:cubicBezTo>
                <a:cubicBezTo>
                  <a:pt x="131673" y="462145"/>
                  <a:pt x="122586" y="462145"/>
                  <a:pt x="114814" y="465191"/>
                </a:cubicBezTo>
                <a:cubicBezTo>
                  <a:pt x="107099" y="468231"/>
                  <a:pt x="101955" y="474169"/>
                  <a:pt x="99555" y="482993"/>
                </a:cubicBezTo>
                <a:cubicBezTo>
                  <a:pt x="97098" y="491514"/>
                  <a:pt x="97955" y="499407"/>
                  <a:pt x="102070" y="506722"/>
                </a:cubicBezTo>
                <a:cubicBezTo>
                  <a:pt x="106184" y="514037"/>
                  <a:pt x="113557" y="519237"/>
                  <a:pt x="124187" y="522267"/>
                </a:cubicBezTo>
                <a:cubicBezTo>
                  <a:pt x="155562" y="531067"/>
                  <a:pt x="189109" y="538440"/>
                  <a:pt x="224828" y="544384"/>
                </a:cubicBezTo>
                <a:cubicBezTo>
                  <a:pt x="260604" y="550327"/>
                  <a:pt x="296837" y="554842"/>
                  <a:pt x="333527" y="557871"/>
                </a:cubicBezTo>
                <a:cubicBezTo>
                  <a:pt x="370161" y="560900"/>
                  <a:pt x="405536" y="562443"/>
                  <a:pt x="439655" y="562443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D9555AB7-C67B-07DA-87BA-56D1D7A8E0BF}"/>
              </a:ext>
            </a:extLst>
          </p:cNvPr>
          <p:cNvSpPr/>
          <p:nvPr/>
        </p:nvSpPr>
        <p:spPr>
          <a:xfrm>
            <a:off x="8934998" y="895713"/>
            <a:ext cx="713397" cy="825527"/>
          </a:xfrm>
          <a:custGeom>
            <a:avLst/>
            <a:gdLst>
              <a:gd name="connsiteX0" fmla="*/ 36062 w 859993"/>
              <a:gd name="connsiteY0" fmla="*/ 549623 h 995164"/>
              <a:gd name="connsiteX1" fmla="*/ 54064 w 859993"/>
              <a:gd name="connsiteY1" fmla="*/ 543234 h 995164"/>
              <a:gd name="connsiteX2" fmla="*/ 67095 w 859993"/>
              <a:gd name="connsiteY2" fmla="*/ 527712 h 995164"/>
              <a:gd name="connsiteX3" fmla="*/ 110471 w 859993"/>
              <a:gd name="connsiteY3" fmla="*/ 481609 h 995164"/>
              <a:gd name="connsiteX4" fmla="*/ 168422 w 859993"/>
              <a:gd name="connsiteY4" fmla="*/ 464715 h 995164"/>
              <a:gd name="connsiteX5" fmla="*/ 224371 w 859993"/>
              <a:gd name="connsiteY5" fmla="*/ 481609 h 995164"/>
              <a:gd name="connsiteX6" fmla="*/ 262890 w 859993"/>
              <a:gd name="connsiteY6" fmla="*/ 527255 h 995164"/>
              <a:gd name="connsiteX7" fmla="*/ 275006 w 859993"/>
              <a:gd name="connsiteY7" fmla="*/ 543234 h 995164"/>
              <a:gd name="connsiteX8" fmla="*/ 292151 w 859993"/>
              <a:gd name="connsiteY8" fmla="*/ 549623 h 995164"/>
              <a:gd name="connsiteX9" fmla="*/ 309239 w 859993"/>
              <a:gd name="connsiteY9" fmla="*/ 543234 h 995164"/>
              <a:gd name="connsiteX10" fmla="*/ 321355 w 859993"/>
              <a:gd name="connsiteY10" fmla="*/ 527712 h 995164"/>
              <a:gd name="connsiteX11" fmla="*/ 367018 w 859993"/>
              <a:gd name="connsiteY11" fmla="*/ 480466 h 995164"/>
              <a:gd name="connsiteX12" fmla="*/ 429997 w 859993"/>
              <a:gd name="connsiteY12" fmla="*/ 461978 h 995164"/>
              <a:gd name="connsiteX13" fmla="*/ 492976 w 859993"/>
              <a:gd name="connsiteY13" fmla="*/ 480466 h 995164"/>
              <a:gd name="connsiteX14" fmla="*/ 538639 w 859993"/>
              <a:gd name="connsiteY14" fmla="*/ 527712 h 995164"/>
              <a:gd name="connsiteX15" fmla="*/ 550983 w 859993"/>
              <a:gd name="connsiteY15" fmla="*/ 543234 h 995164"/>
              <a:gd name="connsiteX16" fmla="*/ 567843 w 859993"/>
              <a:gd name="connsiteY16" fmla="*/ 549623 h 995164"/>
              <a:gd name="connsiteX17" fmla="*/ 585216 w 859993"/>
              <a:gd name="connsiteY17" fmla="*/ 543234 h 995164"/>
              <a:gd name="connsiteX18" fmla="*/ 597504 w 859993"/>
              <a:gd name="connsiteY18" fmla="*/ 527255 h 995164"/>
              <a:gd name="connsiteX19" fmla="*/ 635851 w 859993"/>
              <a:gd name="connsiteY19" fmla="*/ 481609 h 995164"/>
              <a:gd name="connsiteX20" fmla="*/ 691572 w 859993"/>
              <a:gd name="connsiteY20" fmla="*/ 464715 h 995164"/>
              <a:gd name="connsiteX21" fmla="*/ 749751 w 859993"/>
              <a:gd name="connsiteY21" fmla="*/ 481380 h 995164"/>
              <a:gd name="connsiteX22" fmla="*/ 792900 w 859993"/>
              <a:gd name="connsiteY22" fmla="*/ 527712 h 995164"/>
              <a:gd name="connsiteX23" fmla="*/ 806158 w 859993"/>
              <a:gd name="connsiteY23" fmla="*/ 543234 h 995164"/>
              <a:gd name="connsiteX24" fmla="*/ 823932 w 859993"/>
              <a:gd name="connsiteY24" fmla="*/ 549623 h 995164"/>
              <a:gd name="connsiteX25" fmla="*/ 849078 w 859993"/>
              <a:gd name="connsiteY25" fmla="*/ 539125 h 995164"/>
              <a:gd name="connsiteX26" fmla="*/ 859994 w 859993"/>
              <a:gd name="connsiteY26" fmla="*/ 509909 h 995164"/>
              <a:gd name="connsiteX27" fmla="*/ 843592 w 859993"/>
              <a:gd name="connsiteY27" fmla="*/ 402176 h 995164"/>
              <a:gd name="connsiteX28" fmla="*/ 793814 w 859993"/>
              <a:gd name="connsiteY28" fmla="*/ 291934 h 995164"/>
              <a:gd name="connsiteX29" fmla="*/ 709118 w 859993"/>
              <a:gd name="connsiteY29" fmla="*/ 194697 h 995164"/>
              <a:gd name="connsiteX30" fmla="*/ 588188 w 859993"/>
              <a:gd name="connsiteY30" fmla="*/ 125309 h 995164"/>
              <a:gd name="connsiteX31" fmla="*/ 429997 w 859993"/>
              <a:gd name="connsiteY31" fmla="*/ 99517 h 995164"/>
              <a:gd name="connsiteX32" fmla="*/ 271806 w 859993"/>
              <a:gd name="connsiteY32" fmla="*/ 125309 h 995164"/>
              <a:gd name="connsiteX33" fmla="*/ 151048 w 859993"/>
              <a:gd name="connsiteY33" fmla="*/ 194697 h 995164"/>
              <a:gd name="connsiteX34" fmla="*/ 66409 w 859993"/>
              <a:gd name="connsiteY34" fmla="*/ 291934 h 995164"/>
              <a:gd name="connsiteX35" fmla="*/ 16403 w 859993"/>
              <a:gd name="connsiteY35" fmla="*/ 402176 h 995164"/>
              <a:gd name="connsiteX36" fmla="*/ 0 w 859993"/>
              <a:gd name="connsiteY36" fmla="*/ 509909 h 995164"/>
              <a:gd name="connsiteX37" fmla="*/ 11145 w 859993"/>
              <a:gd name="connsiteY37" fmla="*/ 539125 h 995164"/>
              <a:gd name="connsiteX38" fmla="*/ 36062 w 859993"/>
              <a:gd name="connsiteY38" fmla="*/ 549623 h 995164"/>
              <a:gd name="connsiteX39" fmla="*/ 328213 w 859993"/>
              <a:gd name="connsiteY39" fmla="*/ 995164 h 995164"/>
              <a:gd name="connsiteX40" fmla="*/ 400565 w 859993"/>
              <a:gd name="connsiteY40" fmla="*/ 976453 h 995164"/>
              <a:gd name="connsiteX41" fmla="*/ 450514 w 859993"/>
              <a:gd name="connsiteY41" fmla="*/ 926007 h 995164"/>
              <a:gd name="connsiteX42" fmla="*/ 468802 w 859993"/>
              <a:gd name="connsiteY42" fmla="*/ 855021 h 995164"/>
              <a:gd name="connsiteX43" fmla="*/ 468802 w 859993"/>
              <a:gd name="connsiteY43" fmla="*/ 451937 h 995164"/>
              <a:gd name="connsiteX44" fmla="*/ 457829 w 859993"/>
              <a:gd name="connsiteY44" fmla="*/ 422487 h 995164"/>
              <a:gd name="connsiteX45" fmla="*/ 429997 w 859993"/>
              <a:gd name="connsiteY45" fmla="*/ 410851 h 995164"/>
              <a:gd name="connsiteX46" fmla="*/ 402622 w 859993"/>
              <a:gd name="connsiteY46" fmla="*/ 422487 h 995164"/>
              <a:gd name="connsiteX47" fmla="*/ 391649 w 859993"/>
              <a:gd name="connsiteY47" fmla="*/ 451937 h 995164"/>
              <a:gd name="connsiteX48" fmla="*/ 391649 w 859993"/>
              <a:gd name="connsiteY48" fmla="*/ 855021 h 995164"/>
              <a:gd name="connsiteX49" fmla="*/ 374276 w 859993"/>
              <a:gd name="connsiteY49" fmla="*/ 899987 h 995164"/>
              <a:gd name="connsiteX50" fmla="*/ 328213 w 859993"/>
              <a:gd name="connsiteY50" fmla="*/ 918475 h 995164"/>
              <a:gd name="connsiteX51" fmla="*/ 282550 w 859993"/>
              <a:gd name="connsiteY51" fmla="*/ 899987 h 995164"/>
              <a:gd name="connsiteX52" fmla="*/ 265176 w 859993"/>
              <a:gd name="connsiteY52" fmla="*/ 855021 h 995164"/>
              <a:gd name="connsiteX53" fmla="*/ 254032 w 859993"/>
              <a:gd name="connsiteY53" fmla="*/ 822840 h 995164"/>
              <a:gd name="connsiteX54" fmla="*/ 226372 w 859993"/>
              <a:gd name="connsiteY54" fmla="*/ 811199 h 995164"/>
              <a:gd name="connsiteX55" fmla="*/ 199454 w 859993"/>
              <a:gd name="connsiteY55" fmla="*/ 822840 h 995164"/>
              <a:gd name="connsiteX56" fmla="*/ 188481 w 859993"/>
              <a:gd name="connsiteY56" fmla="*/ 855021 h 995164"/>
              <a:gd name="connsiteX57" fmla="*/ 206769 w 859993"/>
              <a:gd name="connsiteY57" fmla="*/ 926007 h 995164"/>
              <a:gd name="connsiteX58" fmla="*/ 256546 w 859993"/>
              <a:gd name="connsiteY58" fmla="*/ 976453 h 995164"/>
              <a:gd name="connsiteX59" fmla="*/ 328213 w 859993"/>
              <a:gd name="connsiteY59" fmla="*/ 995164 h 995164"/>
              <a:gd name="connsiteX60" fmla="*/ 68009 w 859993"/>
              <a:gd name="connsiteY60" fmla="*/ 492107 h 995164"/>
              <a:gd name="connsiteX61" fmla="*/ 83039 w 859993"/>
              <a:gd name="connsiteY61" fmla="*/ 414046 h 995164"/>
              <a:gd name="connsiteX62" fmla="*/ 126416 w 859993"/>
              <a:gd name="connsiteY62" fmla="*/ 328224 h 995164"/>
              <a:gd name="connsiteX63" fmla="*/ 198540 w 859993"/>
              <a:gd name="connsiteY63" fmla="*/ 249248 h 995164"/>
              <a:gd name="connsiteX64" fmla="*/ 299638 w 859993"/>
              <a:gd name="connsiteY64" fmla="*/ 191502 h 995164"/>
              <a:gd name="connsiteX65" fmla="*/ 429997 w 859993"/>
              <a:gd name="connsiteY65" fmla="*/ 169818 h 995164"/>
              <a:gd name="connsiteX66" fmla="*/ 560757 w 859993"/>
              <a:gd name="connsiteY66" fmla="*/ 191502 h 995164"/>
              <a:gd name="connsiteX67" fmla="*/ 661683 w 859993"/>
              <a:gd name="connsiteY67" fmla="*/ 249248 h 995164"/>
              <a:gd name="connsiteX68" fmla="*/ 733578 w 859993"/>
              <a:gd name="connsiteY68" fmla="*/ 328224 h 995164"/>
              <a:gd name="connsiteX69" fmla="*/ 776955 w 859993"/>
              <a:gd name="connsiteY69" fmla="*/ 414046 h 995164"/>
              <a:gd name="connsiteX70" fmla="*/ 792442 w 859993"/>
              <a:gd name="connsiteY70" fmla="*/ 492107 h 995164"/>
              <a:gd name="connsiteX71" fmla="*/ 803872 w 859993"/>
              <a:gd name="connsiteY71" fmla="*/ 484803 h 995164"/>
              <a:gd name="connsiteX72" fmla="*/ 760495 w 859993"/>
              <a:gd name="connsiteY72" fmla="*/ 424316 h 995164"/>
              <a:gd name="connsiteX73" fmla="*/ 682428 w 859993"/>
              <a:gd name="connsiteY73" fmla="*/ 397610 h 995164"/>
              <a:gd name="connsiteX74" fmla="*/ 620592 w 859993"/>
              <a:gd name="connsiteY74" fmla="*/ 413589 h 995164"/>
              <a:gd name="connsiteX75" fmla="*/ 571958 w 859993"/>
              <a:gd name="connsiteY75" fmla="*/ 463801 h 995164"/>
              <a:gd name="connsiteX76" fmla="*/ 566014 w 859993"/>
              <a:gd name="connsiteY76" fmla="*/ 468824 h 995164"/>
              <a:gd name="connsiteX77" fmla="*/ 560528 w 859993"/>
              <a:gd name="connsiteY77" fmla="*/ 463801 h 995164"/>
              <a:gd name="connsiteX78" fmla="*/ 505549 w 859993"/>
              <a:gd name="connsiteY78" fmla="*/ 414732 h 995164"/>
              <a:gd name="connsiteX79" fmla="*/ 429997 w 859993"/>
              <a:gd name="connsiteY79" fmla="*/ 395329 h 995164"/>
              <a:gd name="connsiteX80" fmla="*/ 354444 w 859993"/>
              <a:gd name="connsiteY80" fmla="*/ 414732 h 995164"/>
              <a:gd name="connsiteX81" fmla="*/ 299409 w 859993"/>
              <a:gd name="connsiteY81" fmla="*/ 463801 h 995164"/>
              <a:gd name="connsiteX82" fmla="*/ 293980 w 859993"/>
              <a:gd name="connsiteY82" fmla="*/ 468824 h 995164"/>
              <a:gd name="connsiteX83" fmla="*/ 288494 w 859993"/>
              <a:gd name="connsiteY83" fmla="*/ 463801 h 995164"/>
              <a:gd name="connsiteX84" fmla="*/ 239401 w 859993"/>
              <a:gd name="connsiteY84" fmla="*/ 413589 h 995164"/>
              <a:gd name="connsiteX85" fmla="*/ 177565 w 859993"/>
              <a:gd name="connsiteY85" fmla="*/ 397610 h 995164"/>
              <a:gd name="connsiteX86" fmla="*/ 99498 w 859993"/>
              <a:gd name="connsiteY86" fmla="*/ 424316 h 995164"/>
              <a:gd name="connsiteX87" fmla="*/ 56122 w 859993"/>
              <a:gd name="connsiteY87" fmla="*/ 484803 h 995164"/>
              <a:gd name="connsiteX88" fmla="*/ 68009 w 859993"/>
              <a:gd name="connsiteY88" fmla="*/ 492107 h 995164"/>
              <a:gd name="connsiteX89" fmla="*/ 391649 w 859993"/>
              <a:gd name="connsiteY89" fmla="*/ 143797 h 995164"/>
              <a:gd name="connsiteX90" fmla="*/ 468802 w 859993"/>
              <a:gd name="connsiteY90" fmla="*/ 143797 h 995164"/>
              <a:gd name="connsiteX91" fmla="*/ 468802 w 859993"/>
              <a:gd name="connsiteY91" fmla="*/ 40629 h 995164"/>
              <a:gd name="connsiteX92" fmla="*/ 457829 w 859993"/>
              <a:gd name="connsiteY92" fmla="*/ 11184 h 995164"/>
              <a:gd name="connsiteX93" fmla="*/ 429997 w 859993"/>
              <a:gd name="connsiteY93" fmla="*/ 0 h 995164"/>
              <a:gd name="connsiteX94" fmla="*/ 402622 w 859993"/>
              <a:gd name="connsiteY94" fmla="*/ 11184 h 995164"/>
              <a:gd name="connsiteX95" fmla="*/ 391649 w 859993"/>
              <a:gd name="connsiteY95" fmla="*/ 40629 h 995164"/>
              <a:gd name="connsiteX96" fmla="*/ 391649 w 859993"/>
              <a:gd name="connsiteY96" fmla="*/ 143797 h 99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859993" h="995164">
                <a:moveTo>
                  <a:pt x="36062" y="549623"/>
                </a:moveTo>
                <a:cubicBezTo>
                  <a:pt x="43034" y="549623"/>
                  <a:pt x="49035" y="547497"/>
                  <a:pt x="54064" y="543234"/>
                </a:cubicBezTo>
                <a:cubicBezTo>
                  <a:pt x="59094" y="538970"/>
                  <a:pt x="63437" y="533798"/>
                  <a:pt x="67095" y="527712"/>
                </a:cubicBezTo>
                <a:cubicBezTo>
                  <a:pt x="80182" y="508235"/>
                  <a:pt x="94641" y="492867"/>
                  <a:pt x="110471" y="481609"/>
                </a:cubicBezTo>
                <a:cubicBezTo>
                  <a:pt x="126245" y="470344"/>
                  <a:pt x="145619" y="464715"/>
                  <a:pt x="168422" y="464715"/>
                </a:cubicBezTo>
                <a:cubicBezTo>
                  <a:pt x="191224" y="464715"/>
                  <a:pt x="209913" y="470344"/>
                  <a:pt x="224371" y="481609"/>
                </a:cubicBezTo>
                <a:cubicBezTo>
                  <a:pt x="238773" y="492867"/>
                  <a:pt x="251632" y="508081"/>
                  <a:pt x="262890" y="527255"/>
                </a:cubicBezTo>
                <a:cubicBezTo>
                  <a:pt x="266548" y="533650"/>
                  <a:pt x="270606" y="538970"/>
                  <a:pt x="275006" y="543234"/>
                </a:cubicBezTo>
                <a:cubicBezTo>
                  <a:pt x="279406" y="547497"/>
                  <a:pt x="285121" y="549623"/>
                  <a:pt x="292151" y="549623"/>
                </a:cubicBezTo>
                <a:cubicBezTo>
                  <a:pt x="299124" y="549623"/>
                  <a:pt x="304839" y="547497"/>
                  <a:pt x="309239" y="543234"/>
                </a:cubicBezTo>
                <a:cubicBezTo>
                  <a:pt x="313639" y="538970"/>
                  <a:pt x="317697" y="533798"/>
                  <a:pt x="321355" y="527712"/>
                </a:cubicBezTo>
                <a:cubicBezTo>
                  <a:pt x="331985" y="508538"/>
                  <a:pt x="347243" y="492793"/>
                  <a:pt x="367018" y="480466"/>
                </a:cubicBezTo>
                <a:cubicBezTo>
                  <a:pt x="386792" y="468139"/>
                  <a:pt x="407766" y="461978"/>
                  <a:pt x="429997" y="461978"/>
                </a:cubicBezTo>
                <a:cubicBezTo>
                  <a:pt x="452228" y="461978"/>
                  <a:pt x="473202" y="468139"/>
                  <a:pt x="492976" y="480466"/>
                </a:cubicBezTo>
                <a:cubicBezTo>
                  <a:pt x="512750" y="492793"/>
                  <a:pt x="528009" y="508538"/>
                  <a:pt x="538639" y="527712"/>
                </a:cubicBezTo>
                <a:cubicBezTo>
                  <a:pt x="542296" y="533798"/>
                  <a:pt x="546412" y="538970"/>
                  <a:pt x="550983" y="543234"/>
                </a:cubicBezTo>
                <a:cubicBezTo>
                  <a:pt x="555556" y="547497"/>
                  <a:pt x="561156" y="549623"/>
                  <a:pt x="567843" y="549623"/>
                </a:cubicBezTo>
                <a:cubicBezTo>
                  <a:pt x="574872" y="549623"/>
                  <a:pt x="580645" y="547497"/>
                  <a:pt x="585216" y="543234"/>
                </a:cubicBezTo>
                <a:cubicBezTo>
                  <a:pt x="589788" y="538970"/>
                  <a:pt x="593903" y="533650"/>
                  <a:pt x="597504" y="527255"/>
                </a:cubicBezTo>
                <a:cubicBezTo>
                  <a:pt x="608477" y="508081"/>
                  <a:pt x="621278" y="492867"/>
                  <a:pt x="635851" y="481609"/>
                </a:cubicBezTo>
                <a:cubicBezTo>
                  <a:pt x="650482" y="470344"/>
                  <a:pt x="669055" y="464715"/>
                  <a:pt x="691572" y="464715"/>
                </a:cubicBezTo>
                <a:cubicBezTo>
                  <a:pt x="714375" y="464715"/>
                  <a:pt x="733806" y="470270"/>
                  <a:pt x="749751" y="481380"/>
                </a:cubicBezTo>
                <a:cubicBezTo>
                  <a:pt x="765754" y="492484"/>
                  <a:pt x="780155" y="507932"/>
                  <a:pt x="792900" y="527712"/>
                </a:cubicBezTo>
                <a:cubicBezTo>
                  <a:pt x="796843" y="533798"/>
                  <a:pt x="801301" y="538970"/>
                  <a:pt x="806158" y="543234"/>
                </a:cubicBezTo>
                <a:cubicBezTo>
                  <a:pt x="811016" y="547497"/>
                  <a:pt x="816960" y="549623"/>
                  <a:pt x="823932" y="549623"/>
                </a:cubicBezTo>
                <a:cubicBezTo>
                  <a:pt x="833362" y="549623"/>
                  <a:pt x="841763" y="546125"/>
                  <a:pt x="849078" y="539125"/>
                </a:cubicBezTo>
                <a:cubicBezTo>
                  <a:pt x="856393" y="532124"/>
                  <a:pt x="859994" y="522385"/>
                  <a:pt x="859994" y="509909"/>
                </a:cubicBezTo>
                <a:cubicBezTo>
                  <a:pt x="859994" y="475825"/>
                  <a:pt x="854564" y="439912"/>
                  <a:pt x="843592" y="402176"/>
                </a:cubicBezTo>
                <a:cubicBezTo>
                  <a:pt x="832619" y="364440"/>
                  <a:pt x="816045" y="327692"/>
                  <a:pt x="793814" y="291934"/>
                </a:cubicBezTo>
                <a:cubicBezTo>
                  <a:pt x="771582" y="256172"/>
                  <a:pt x="743408" y="223761"/>
                  <a:pt x="709118" y="194697"/>
                </a:cubicBezTo>
                <a:cubicBezTo>
                  <a:pt x="674885" y="165633"/>
                  <a:pt x="634594" y="142504"/>
                  <a:pt x="588188" y="125309"/>
                </a:cubicBezTo>
                <a:cubicBezTo>
                  <a:pt x="541782" y="108114"/>
                  <a:pt x="489033" y="99517"/>
                  <a:pt x="429997" y="99517"/>
                </a:cubicBezTo>
                <a:cubicBezTo>
                  <a:pt x="370961" y="99517"/>
                  <a:pt x="318212" y="108114"/>
                  <a:pt x="271806" y="125309"/>
                </a:cubicBezTo>
                <a:cubicBezTo>
                  <a:pt x="225400" y="142504"/>
                  <a:pt x="185166" y="165633"/>
                  <a:pt x="151048" y="194697"/>
                </a:cubicBezTo>
                <a:cubicBezTo>
                  <a:pt x="116987" y="223761"/>
                  <a:pt x="88754" y="256172"/>
                  <a:pt x="66409" y="291934"/>
                </a:cubicBezTo>
                <a:cubicBezTo>
                  <a:pt x="44006" y="327692"/>
                  <a:pt x="27375" y="364440"/>
                  <a:pt x="16403" y="402176"/>
                </a:cubicBezTo>
                <a:cubicBezTo>
                  <a:pt x="5430" y="439912"/>
                  <a:pt x="0" y="475825"/>
                  <a:pt x="0" y="509909"/>
                </a:cubicBezTo>
                <a:cubicBezTo>
                  <a:pt x="0" y="522385"/>
                  <a:pt x="3715" y="532124"/>
                  <a:pt x="11145" y="539125"/>
                </a:cubicBezTo>
                <a:cubicBezTo>
                  <a:pt x="18631" y="546125"/>
                  <a:pt x="26918" y="549623"/>
                  <a:pt x="36062" y="549623"/>
                </a:cubicBezTo>
                <a:close/>
                <a:moveTo>
                  <a:pt x="328213" y="995164"/>
                </a:moveTo>
                <a:cubicBezTo>
                  <a:pt x="355302" y="995164"/>
                  <a:pt x="379419" y="988929"/>
                  <a:pt x="400565" y="976453"/>
                </a:cubicBezTo>
                <a:cubicBezTo>
                  <a:pt x="421710" y="963972"/>
                  <a:pt x="438341" y="947158"/>
                  <a:pt x="450514" y="926007"/>
                </a:cubicBezTo>
                <a:cubicBezTo>
                  <a:pt x="462687" y="904856"/>
                  <a:pt x="468802" y="881196"/>
                  <a:pt x="468802" y="855021"/>
                </a:cubicBezTo>
                <a:lnTo>
                  <a:pt x="468802" y="451937"/>
                </a:lnTo>
                <a:cubicBezTo>
                  <a:pt x="468802" y="440066"/>
                  <a:pt x="465144" y="430248"/>
                  <a:pt x="457829" y="422487"/>
                </a:cubicBezTo>
                <a:cubicBezTo>
                  <a:pt x="450514" y="414732"/>
                  <a:pt x="441256" y="410851"/>
                  <a:pt x="429997" y="410851"/>
                </a:cubicBezTo>
                <a:cubicBezTo>
                  <a:pt x="419024" y="410851"/>
                  <a:pt x="409938" y="414732"/>
                  <a:pt x="402622" y="422487"/>
                </a:cubicBezTo>
                <a:cubicBezTo>
                  <a:pt x="395307" y="430248"/>
                  <a:pt x="391649" y="440066"/>
                  <a:pt x="391649" y="451937"/>
                </a:cubicBezTo>
                <a:lnTo>
                  <a:pt x="391649" y="855021"/>
                </a:lnTo>
                <a:cubicBezTo>
                  <a:pt x="391649" y="872675"/>
                  <a:pt x="385877" y="887660"/>
                  <a:pt x="374276" y="899987"/>
                </a:cubicBezTo>
                <a:cubicBezTo>
                  <a:pt x="362732" y="912314"/>
                  <a:pt x="347358" y="918475"/>
                  <a:pt x="328213" y="918475"/>
                </a:cubicBezTo>
                <a:cubicBezTo>
                  <a:pt x="309353" y="918475"/>
                  <a:pt x="294094" y="912314"/>
                  <a:pt x="282550" y="899987"/>
                </a:cubicBezTo>
                <a:cubicBezTo>
                  <a:pt x="271006" y="887660"/>
                  <a:pt x="265176" y="872675"/>
                  <a:pt x="265176" y="855021"/>
                </a:cubicBezTo>
                <a:cubicBezTo>
                  <a:pt x="265176" y="841328"/>
                  <a:pt x="261461" y="830601"/>
                  <a:pt x="254032" y="822840"/>
                </a:cubicBezTo>
                <a:cubicBezTo>
                  <a:pt x="246545" y="815079"/>
                  <a:pt x="237344" y="811199"/>
                  <a:pt x="226372" y="811199"/>
                </a:cubicBezTo>
                <a:cubicBezTo>
                  <a:pt x="215741" y="811199"/>
                  <a:pt x="206769" y="815079"/>
                  <a:pt x="199454" y="822840"/>
                </a:cubicBezTo>
                <a:cubicBezTo>
                  <a:pt x="192139" y="830601"/>
                  <a:pt x="188481" y="841328"/>
                  <a:pt x="188481" y="855021"/>
                </a:cubicBezTo>
                <a:cubicBezTo>
                  <a:pt x="188481" y="881196"/>
                  <a:pt x="194596" y="904856"/>
                  <a:pt x="206769" y="926007"/>
                </a:cubicBezTo>
                <a:cubicBezTo>
                  <a:pt x="218942" y="947158"/>
                  <a:pt x="235516" y="963972"/>
                  <a:pt x="256546" y="976453"/>
                </a:cubicBezTo>
                <a:cubicBezTo>
                  <a:pt x="277521" y="988929"/>
                  <a:pt x="301410" y="995164"/>
                  <a:pt x="328213" y="995164"/>
                </a:cubicBezTo>
                <a:close/>
                <a:moveTo>
                  <a:pt x="68009" y="492107"/>
                </a:moveTo>
                <a:cubicBezTo>
                  <a:pt x="68295" y="468670"/>
                  <a:pt x="73324" y="442650"/>
                  <a:pt x="83039" y="414046"/>
                </a:cubicBezTo>
                <a:cubicBezTo>
                  <a:pt x="92812" y="385437"/>
                  <a:pt x="107271" y="356827"/>
                  <a:pt x="126416" y="328224"/>
                </a:cubicBezTo>
                <a:cubicBezTo>
                  <a:pt x="145619" y="299615"/>
                  <a:pt x="169622" y="273291"/>
                  <a:pt x="198540" y="249248"/>
                </a:cubicBezTo>
                <a:cubicBezTo>
                  <a:pt x="227457" y="225206"/>
                  <a:pt x="261176" y="205957"/>
                  <a:pt x="299638" y="191502"/>
                </a:cubicBezTo>
                <a:cubicBezTo>
                  <a:pt x="338157" y="177046"/>
                  <a:pt x="381591" y="169818"/>
                  <a:pt x="429997" y="169818"/>
                </a:cubicBezTo>
                <a:cubicBezTo>
                  <a:pt x="478688" y="169818"/>
                  <a:pt x="522294" y="177046"/>
                  <a:pt x="560757" y="191502"/>
                </a:cubicBezTo>
                <a:cubicBezTo>
                  <a:pt x="599276" y="205957"/>
                  <a:pt x="632936" y="225206"/>
                  <a:pt x="661683" y="249248"/>
                </a:cubicBezTo>
                <a:cubicBezTo>
                  <a:pt x="690430" y="273291"/>
                  <a:pt x="714375" y="299615"/>
                  <a:pt x="733578" y="328224"/>
                </a:cubicBezTo>
                <a:cubicBezTo>
                  <a:pt x="752723" y="356827"/>
                  <a:pt x="767182" y="385437"/>
                  <a:pt x="776955" y="414046"/>
                </a:cubicBezTo>
                <a:cubicBezTo>
                  <a:pt x="786670" y="442650"/>
                  <a:pt x="791871" y="468670"/>
                  <a:pt x="792442" y="492107"/>
                </a:cubicBezTo>
                <a:lnTo>
                  <a:pt x="803872" y="484803"/>
                </a:lnTo>
                <a:cubicBezTo>
                  <a:pt x="796557" y="462281"/>
                  <a:pt x="782098" y="442118"/>
                  <a:pt x="760495" y="424316"/>
                </a:cubicBezTo>
                <a:cubicBezTo>
                  <a:pt x="738893" y="406514"/>
                  <a:pt x="712890" y="397610"/>
                  <a:pt x="682428" y="397610"/>
                </a:cubicBezTo>
                <a:cubicBezTo>
                  <a:pt x="661112" y="397610"/>
                  <a:pt x="640538" y="402936"/>
                  <a:pt x="620592" y="413589"/>
                </a:cubicBezTo>
                <a:cubicBezTo>
                  <a:pt x="600647" y="424242"/>
                  <a:pt x="584416" y="440975"/>
                  <a:pt x="571958" y="463801"/>
                </a:cubicBezTo>
                <a:cubicBezTo>
                  <a:pt x="570128" y="467150"/>
                  <a:pt x="568186" y="468824"/>
                  <a:pt x="566014" y="468824"/>
                </a:cubicBezTo>
                <a:cubicBezTo>
                  <a:pt x="564528" y="468824"/>
                  <a:pt x="562699" y="467150"/>
                  <a:pt x="560528" y="463801"/>
                </a:cubicBezTo>
                <a:cubicBezTo>
                  <a:pt x="547155" y="444021"/>
                  <a:pt x="528809" y="427665"/>
                  <a:pt x="505549" y="414732"/>
                </a:cubicBezTo>
                <a:cubicBezTo>
                  <a:pt x="482289" y="401793"/>
                  <a:pt x="457086" y="395329"/>
                  <a:pt x="429997" y="395329"/>
                </a:cubicBezTo>
                <a:cubicBezTo>
                  <a:pt x="402908" y="395329"/>
                  <a:pt x="377705" y="401793"/>
                  <a:pt x="354444" y="414732"/>
                </a:cubicBezTo>
                <a:cubicBezTo>
                  <a:pt x="331185" y="427665"/>
                  <a:pt x="312840" y="444021"/>
                  <a:pt x="299409" y="463801"/>
                </a:cubicBezTo>
                <a:cubicBezTo>
                  <a:pt x="297294" y="467150"/>
                  <a:pt x="295466" y="468824"/>
                  <a:pt x="293980" y="468824"/>
                </a:cubicBezTo>
                <a:cubicBezTo>
                  <a:pt x="292151" y="468824"/>
                  <a:pt x="290322" y="467150"/>
                  <a:pt x="288494" y="463801"/>
                </a:cubicBezTo>
                <a:cubicBezTo>
                  <a:pt x="275692" y="440975"/>
                  <a:pt x="259347" y="424242"/>
                  <a:pt x="239401" y="413589"/>
                </a:cubicBezTo>
                <a:cubicBezTo>
                  <a:pt x="219456" y="402936"/>
                  <a:pt x="198882" y="397610"/>
                  <a:pt x="177565" y="397610"/>
                </a:cubicBezTo>
                <a:cubicBezTo>
                  <a:pt x="147105" y="397610"/>
                  <a:pt x="121101" y="406514"/>
                  <a:pt x="99498" y="424316"/>
                </a:cubicBezTo>
                <a:cubicBezTo>
                  <a:pt x="77895" y="442118"/>
                  <a:pt x="63437" y="462281"/>
                  <a:pt x="56122" y="484803"/>
                </a:cubicBezTo>
                <a:lnTo>
                  <a:pt x="68009" y="492107"/>
                </a:lnTo>
                <a:close/>
                <a:moveTo>
                  <a:pt x="391649" y="143797"/>
                </a:moveTo>
                <a:lnTo>
                  <a:pt x="468802" y="143797"/>
                </a:lnTo>
                <a:lnTo>
                  <a:pt x="468802" y="40629"/>
                </a:lnTo>
                <a:cubicBezTo>
                  <a:pt x="468802" y="28456"/>
                  <a:pt x="465144" y="18641"/>
                  <a:pt x="457829" y="11184"/>
                </a:cubicBezTo>
                <a:cubicBezTo>
                  <a:pt x="450514" y="3728"/>
                  <a:pt x="441256" y="0"/>
                  <a:pt x="429997" y="0"/>
                </a:cubicBezTo>
                <a:cubicBezTo>
                  <a:pt x="419024" y="0"/>
                  <a:pt x="409938" y="3728"/>
                  <a:pt x="402622" y="11184"/>
                </a:cubicBezTo>
                <a:cubicBezTo>
                  <a:pt x="395307" y="18641"/>
                  <a:pt x="391649" y="28456"/>
                  <a:pt x="391649" y="40629"/>
                </a:cubicBezTo>
                <a:lnTo>
                  <a:pt x="391649" y="143797"/>
                </a:ln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2E06A91-330A-6897-3A2C-6DD6F6DB0B9E}"/>
              </a:ext>
            </a:extLst>
          </p:cNvPr>
          <p:cNvSpPr/>
          <p:nvPr/>
        </p:nvSpPr>
        <p:spPr>
          <a:xfrm>
            <a:off x="8952018" y="1963975"/>
            <a:ext cx="713445" cy="825532"/>
          </a:xfrm>
          <a:custGeom>
            <a:avLst/>
            <a:gdLst>
              <a:gd name="connsiteX0" fmla="*/ 36061 w 860050"/>
              <a:gd name="connsiteY0" fmla="*/ 549629 h 995170"/>
              <a:gd name="connsiteX1" fmla="*/ 54121 w 860050"/>
              <a:gd name="connsiteY1" fmla="*/ 543234 h 995170"/>
              <a:gd name="connsiteX2" fmla="*/ 67094 w 860050"/>
              <a:gd name="connsiteY2" fmla="*/ 527717 h 995170"/>
              <a:gd name="connsiteX3" fmla="*/ 110471 w 860050"/>
              <a:gd name="connsiteY3" fmla="*/ 481609 h 995170"/>
              <a:gd name="connsiteX4" fmla="*/ 168421 w 860050"/>
              <a:gd name="connsiteY4" fmla="*/ 464721 h 995170"/>
              <a:gd name="connsiteX5" fmla="*/ 224371 w 860050"/>
              <a:gd name="connsiteY5" fmla="*/ 481609 h 995170"/>
              <a:gd name="connsiteX6" fmla="*/ 262947 w 860050"/>
              <a:gd name="connsiteY6" fmla="*/ 527260 h 995170"/>
              <a:gd name="connsiteX7" fmla="*/ 275063 w 860050"/>
              <a:gd name="connsiteY7" fmla="*/ 543234 h 995170"/>
              <a:gd name="connsiteX8" fmla="*/ 292151 w 860050"/>
              <a:gd name="connsiteY8" fmla="*/ 549629 h 995170"/>
              <a:gd name="connsiteX9" fmla="*/ 309296 w 860050"/>
              <a:gd name="connsiteY9" fmla="*/ 543234 h 995170"/>
              <a:gd name="connsiteX10" fmla="*/ 321354 w 860050"/>
              <a:gd name="connsiteY10" fmla="*/ 527717 h 995170"/>
              <a:gd name="connsiteX11" fmla="*/ 367017 w 860050"/>
              <a:gd name="connsiteY11" fmla="*/ 480466 h 995170"/>
              <a:gd name="connsiteX12" fmla="*/ 429997 w 860050"/>
              <a:gd name="connsiteY12" fmla="*/ 461978 h 995170"/>
              <a:gd name="connsiteX13" fmla="*/ 493033 w 860050"/>
              <a:gd name="connsiteY13" fmla="*/ 480466 h 995170"/>
              <a:gd name="connsiteX14" fmla="*/ 538696 w 860050"/>
              <a:gd name="connsiteY14" fmla="*/ 527717 h 995170"/>
              <a:gd name="connsiteX15" fmla="*/ 550983 w 860050"/>
              <a:gd name="connsiteY15" fmla="*/ 543234 h 995170"/>
              <a:gd name="connsiteX16" fmla="*/ 567900 w 860050"/>
              <a:gd name="connsiteY16" fmla="*/ 549629 h 995170"/>
              <a:gd name="connsiteX17" fmla="*/ 585216 w 860050"/>
              <a:gd name="connsiteY17" fmla="*/ 543234 h 995170"/>
              <a:gd name="connsiteX18" fmla="*/ 597560 w 860050"/>
              <a:gd name="connsiteY18" fmla="*/ 527260 h 995170"/>
              <a:gd name="connsiteX19" fmla="*/ 635908 w 860050"/>
              <a:gd name="connsiteY19" fmla="*/ 481609 h 995170"/>
              <a:gd name="connsiteX20" fmla="*/ 691572 w 860050"/>
              <a:gd name="connsiteY20" fmla="*/ 464721 h 995170"/>
              <a:gd name="connsiteX21" fmla="*/ 749808 w 860050"/>
              <a:gd name="connsiteY21" fmla="*/ 482752 h 995170"/>
              <a:gd name="connsiteX22" fmla="*/ 792956 w 860050"/>
              <a:gd name="connsiteY22" fmla="*/ 530455 h 995170"/>
              <a:gd name="connsiteX23" fmla="*/ 806158 w 860050"/>
              <a:gd name="connsiteY23" fmla="*/ 544605 h 995170"/>
              <a:gd name="connsiteX24" fmla="*/ 823988 w 860050"/>
              <a:gd name="connsiteY24" fmla="*/ 549629 h 995170"/>
              <a:gd name="connsiteX25" fmla="*/ 849077 w 860050"/>
              <a:gd name="connsiteY25" fmla="*/ 539130 h 995170"/>
              <a:gd name="connsiteX26" fmla="*/ 860050 w 860050"/>
              <a:gd name="connsiteY26" fmla="*/ 509909 h 995170"/>
              <a:gd name="connsiteX27" fmla="*/ 843591 w 860050"/>
              <a:gd name="connsiteY27" fmla="*/ 402176 h 995170"/>
              <a:gd name="connsiteX28" fmla="*/ 793870 w 860050"/>
              <a:gd name="connsiteY28" fmla="*/ 291934 h 995170"/>
              <a:gd name="connsiteX29" fmla="*/ 709174 w 860050"/>
              <a:gd name="connsiteY29" fmla="*/ 194699 h 995170"/>
              <a:gd name="connsiteX30" fmla="*/ 588187 w 860050"/>
              <a:gd name="connsiteY30" fmla="*/ 125313 h 995170"/>
              <a:gd name="connsiteX31" fmla="*/ 429997 w 860050"/>
              <a:gd name="connsiteY31" fmla="*/ 99521 h 995170"/>
              <a:gd name="connsiteX32" fmla="*/ 271862 w 860050"/>
              <a:gd name="connsiteY32" fmla="*/ 125313 h 995170"/>
              <a:gd name="connsiteX33" fmla="*/ 151104 w 860050"/>
              <a:gd name="connsiteY33" fmla="*/ 194699 h 995170"/>
              <a:gd name="connsiteX34" fmla="*/ 66408 w 860050"/>
              <a:gd name="connsiteY34" fmla="*/ 291934 h 995170"/>
              <a:gd name="connsiteX35" fmla="*/ 16459 w 860050"/>
              <a:gd name="connsiteY35" fmla="*/ 402176 h 995170"/>
              <a:gd name="connsiteX36" fmla="*/ 0 w 860050"/>
              <a:gd name="connsiteY36" fmla="*/ 509909 h 995170"/>
              <a:gd name="connsiteX37" fmla="*/ 11201 w 860050"/>
              <a:gd name="connsiteY37" fmla="*/ 539130 h 995170"/>
              <a:gd name="connsiteX38" fmla="*/ 36061 w 860050"/>
              <a:gd name="connsiteY38" fmla="*/ 549629 h 995170"/>
              <a:gd name="connsiteX39" fmla="*/ 328212 w 860050"/>
              <a:gd name="connsiteY39" fmla="*/ 995170 h 995170"/>
              <a:gd name="connsiteX40" fmla="*/ 400564 w 860050"/>
              <a:gd name="connsiteY40" fmla="*/ 976454 h 995170"/>
              <a:gd name="connsiteX41" fmla="*/ 450570 w 860050"/>
              <a:gd name="connsiteY41" fmla="*/ 926007 h 995170"/>
              <a:gd name="connsiteX42" fmla="*/ 468802 w 860050"/>
              <a:gd name="connsiteY42" fmla="*/ 855027 h 995170"/>
              <a:gd name="connsiteX43" fmla="*/ 468802 w 860050"/>
              <a:gd name="connsiteY43" fmla="*/ 453308 h 995170"/>
              <a:gd name="connsiteX44" fmla="*/ 457886 w 860050"/>
              <a:gd name="connsiteY44" fmla="*/ 423859 h 995170"/>
              <a:gd name="connsiteX45" fmla="*/ 429997 w 860050"/>
              <a:gd name="connsiteY45" fmla="*/ 412223 h 995170"/>
              <a:gd name="connsiteX46" fmla="*/ 402621 w 860050"/>
              <a:gd name="connsiteY46" fmla="*/ 423859 h 995170"/>
              <a:gd name="connsiteX47" fmla="*/ 391649 w 860050"/>
              <a:gd name="connsiteY47" fmla="*/ 453308 h 995170"/>
              <a:gd name="connsiteX48" fmla="*/ 391649 w 860050"/>
              <a:gd name="connsiteY48" fmla="*/ 855027 h 995170"/>
              <a:gd name="connsiteX49" fmla="*/ 374333 w 860050"/>
              <a:gd name="connsiteY49" fmla="*/ 899987 h 995170"/>
              <a:gd name="connsiteX50" fmla="*/ 328212 w 860050"/>
              <a:gd name="connsiteY50" fmla="*/ 918480 h 995170"/>
              <a:gd name="connsiteX51" fmla="*/ 282549 w 860050"/>
              <a:gd name="connsiteY51" fmla="*/ 899987 h 995170"/>
              <a:gd name="connsiteX52" fmla="*/ 265233 w 860050"/>
              <a:gd name="connsiteY52" fmla="*/ 855027 h 995170"/>
              <a:gd name="connsiteX53" fmla="*/ 254031 w 860050"/>
              <a:gd name="connsiteY53" fmla="*/ 822840 h 995170"/>
              <a:gd name="connsiteX54" fmla="*/ 226428 w 860050"/>
              <a:gd name="connsiteY54" fmla="*/ 811199 h 995170"/>
              <a:gd name="connsiteX55" fmla="*/ 199510 w 860050"/>
              <a:gd name="connsiteY55" fmla="*/ 822840 h 995170"/>
              <a:gd name="connsiteX56" fmla="*/ 188538 w 860050"/>
              <a:gd name="connsiteY56" fmla="*/ 855027 h 995170"/>
              <a:gd name="connsiteX57" fmla="*/ 206768 w 860050"/>
              <a:gd name="connsiteY57" fmla="*/ 926007 h 995170"/>
              <a:gd name="connsiteX58" fmla="*/ 256546 w 860050"/>
              <a:gd name="connsiteY58" fmla="*/ 976454 h 995170"/>
              <a:gd name="connsiteX59" fmla="*/ 328212 w 860050"/>
              <a:gd name="connsiteY59" fmla="*/ 995170 h 995170"/>
              <a:gd name="connsiteX60" fmla="*/ 391649 w 860050"/>
              <a:gd name="connsiteY60" fmla="*/ 143801 h 995170"/>
              <a:gd name="connsiteX61" fmla="*/ 468802 w 860050"/>
              <a:gd name="connsiteY61" fmla="*/ 143801 h 995170"/>
              <a:gd name="connsiteX62" fmla="*/ 468802 w 860050"/>
              <a:gd name="connsiteY62" fmla="*/ 40634 h 995170"/>
              <a:gd name="connsiteX63" fmla="*/ 457886 w 860050"/>
              <a:gd name="connsiteY63" fmla="*/ 11184 h 995170"/>
              <a:gd name="connsiteX64" fmla="*/ 429997 w 860050"/>
              <a:gd name="connsiteY64" fmla="*/ 0 h 995170"/>
              <a:gd name="connsiteX65" fmla="*/ 402621 w 860050"/>
              <a:gd name="connsiteY65" fmla="*/ 11184 h 995170"/>
              <a:gd name="connsiteX66" fmla="*/ 391649 w 860050"/>
              <a:gd name="connsiteY66" fmla="*/ 40634 h 995170"/>
              <a:gd name="connsiteX67" fmla="*/ 391649 w 860050"/>
              <a:gd name="connsiteY67" fmla="*/ 143801 h 9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860050" h="995170">
                <a:moveTo>
                  <a:pt x="36061" y="549629"/>
                </a:moveTo>
                <a:cubicBezTo>
                  <a:pt x="43091" y="549629"/>
                  <a:pt x="49092" y="547497"/>
                  <a:pt x="54121" y="543234"/>
                </a:cubicBezTo>
                <a:cubicBezTo>
                  <a:pt x="59093" y="538976"/>
                  <a:pt x="63436" y="533804"/>
                  <a:pt x="67094" y="527717"/>
                </a:cubicBezTo>
                <a:cubicBezTo>
                  <a:pt x="80182" y="508235"/>
                  <a:pt x="94640" y="492867"/>
                  <a:pt x="110471" y="481609"/>
                </a:cubicBezTo>
                <a:cubicBezTo>
                  <a:pt x="126301" y="470350"/>
                  <a:pt x="145618" y="464721"/>
                  <a:pt x="168421" y="464721"/>
                </a:cubicBezTo>
                <a:cubicBezTo>
                  <a:pt x="191281" y="464721"/>
                  <a:pt x="209912" y="470350"/>
                  <a:pt x="224371" y="481609"/>
                </a:cubicBezTo>
                <a:cubicBezTo>
                  <a:pt x="238829" y="492867"/>
                  <a:pt x="251688" y="508086"/>
                  <a:pt x="262947" y="527260"/>
                </a:cubicBezTo>
                <a:cubicBezTo>
                  <a:pt x="266605" y="533650"/>
                  <a:pt x="270605" y="538976"/>
                  <a:pt x="275063" y="543234"/>
                </a:cubicBezTo>
                <a:cubicBezTo>
                  <a:pt x="279464" y="547497"/>
                  <a:pt x="285179" y="549629"/>
                  <a:pt x="292151" y="549629"/>
                </a:cubicBezTo>
                <a:cubicBezTo>
                  <a:pt x="299180" y="549629"/>
                  <a:pt x="304838" y="547497"/>
                  <a:pt x="309296" y="543234"/>
                </a:cubicBezTo>
                <a:cubicBezTo>
                  <a:pt x="313696" y="538976"/>
                  <a:pt x="317697" y="533804"/>
                  <a:pt x="321354" y="527717"/>
                </a:cubicBezTo>
                <a:cubicBezTo>
                  <a:pt x="332041" y="508544"/>
                  <a:pt x="347243" y="492793"/>
                  <a:pt x="367017" y="480466"/>
                </a:cubicBezTo>
                <a:cubicBezTo>
                  <a:pt x="386791" y="468144"/>
                  <a:pt x="407822" y="461978"/>
                  <a:pt x="429997" y="461978"/>
                </a:cubicBezTo>
                <a:cubicBezTo>
                  <a:pt x="452228" y="461978"/>
                  <a:pt x="473259" y="468144"/>
                  <a:pt x="493033" y="480466"/>
                </a:cubicBezTo>
                <a:cubicBezTo>
                  <a:pt x="512807" y="492793"/>
                  <a:pt x="528009" y="508544"/>
                  <a:pt x="538696" y="527717"/>
                </a:cubicBezTo>
                <a:cubicBezTo>
                  <a:pt x="542296" y="533804"/>
                  <a:pt x="546411" y="538976"/>
                  <a:pt x="550983" y="543234"/>
                </a:cubicBezTo>
                <a:cubicBezTo>
                  <a:pt x="555555" y="547497"/>
                  <a:pt x="561213" y="549629"/>
                  <a:pt x="567900" y="549629"/>
                </a:cubicBezTo>
                <a:cubicBezTo>
                  <a:pt x="574872" y="549629"/>
                  <a:pt x="580644" y="547497"/>
                  <a:pt x="585216" y="543234"/>
                </a:cubicBezTo>
                <a:cubicBezTo>
                  <a:pt x="589788" y="538976"/>
                  <a:pt x="593902" y="533650"/>
                  <a:pt x="597560" y="527260"/>
                </a:cubicBezTo>
                <a:cubicBezTo>
                  <a:pt x="608533" y="508086"/>
                  <a:pt x="621277" y="492867"/>
                  <a:pt x="635908" y="481609"/>
                </a:cubicBezTo>
                <a:cubicBezTo>
                  <a:pt x="650538" y="470350"/>
                  <a:pt x="669055" y="464721"/>
                  <a:pt x="691572" y="464721"/>
                </a:cubicBezTo>
                <a:cubicBezTo>
                  <a:pt x="714432" y="464721"/>
                  <a:pt x="733806" y="470727"/>
                  <a:pt x="749808" y="482752"/>
                </a:cubicBezTo>
                <a:cubicBezTo>
                  <a:pt x="765753" y="494770"/>
                  <a:pt x="780155" y="510669"/>
                  <a:pt x="792956" y="530455"/>
                </a:cubicBezTo>
                <a:cubicBezTo>
                  <a:pt x="796899" y="536541"/>
                  <a:pt x="801300" y="541256"/>
                  <a:pt x="806158" y="544605"/>
                </a:cubicBezTo>
                <a:cubicBezTo>
                  <a:pt x="811072" y="547954"/>
                  <a:pt x="816959" y="549629"/>
                  <a:pt x="823988" y="549629"/>
                </a:cubicBezTo>
                <a:cubicBezTo>
                  <a:pt x="833418" y="549629"/>
                  <a:pt x="841762" y="546125"/>
                  <a:pt x="849077" y="539130"/>
                </a:cubicBezTo>
                <a:cubicBezTo>
                  <a:pt x="856393" y="532129"/>
                  <a:pt x="860050" y="522391"/>
                  <a:pt x="860050" y="509909"/>
                </a:cubicBezTo>
                <a:cubicBezTo>
                  <a:pt x="860050" y="475825"/>
                  <a:pt x="854564" y="439918"/>
                  <a:pt x="843591" y="402176"/>
                </a:cubicBezTo>
                <a:cubicBezTo>
                  <a:pt x="832675" y="364440"/>
                  <a:pt x="816044" y="327692"/>
                  <a:pt x="793870" y="291934"/>
                </a:cubicBezTo>
                <a:cubicBezTo>
                  <a:pt x="771639" y="256175"/>
                  <a:pt x="743407" y="223765"/>
                  <a:pt x="709174" y="194699"/>
                </a:cubicBezTo>
                <a:cubicBezTo>
                  <a:pt x="674941" y="165638"/>
                  <a:pt x="634593" y="142504"/>
                  <a:pt x="588187" y="125313"/>
                </a:cubicBezTo>
                <a:cubicBezTo>
                  <a:pt x="541782" y="108116"/>
                  <a:pt x="489089" y="99521"/>
                  <a:pt x="429997" y="99521"/>
                </a:cubicBezTo>
                <a:cubicBezTo>
                  <a:pt x="370960" y="99521"/>
                  <a:pt x="318268" y="108116"/>
                  <a:pt x="271862" y="125313"/>
                </a:cubicBezTo>
                <a:cubicBezTo>
                  <a:pt x="225456" y="142504"/>
                  <a:pt x="185166" y="165638"/>
                  <a:pt x="151104" y="194699"/>
                </a:cubicBezTo>
                <a:cubicBezTo>
                  <a:pt x="117043" y="223765"/>
                  <a:pt x="88811" y="256175"/>
                  <a:pt x="66408" y="291934"/>
                </a:cubicBezTo>
                <a:cubicBezTo>
                  <a:pt x="44062" y="327692"/>
                  <a:pt x="27374" y="364440"/>
                  <a:pt x="16459" y="402176"/>
                </a:cubicBezTo>
                <a:cubicBezTo>
                  <a:pt x="5486" y="439918"/>
                  <a:pt x="0" y="475825"/>
                  <a:pt x="0" y="509909"/>
                </a:cubicBezTo>
                <a:cubicBezTo>
                  <a:pt x="0" y="522391"/>
                  <a:pt x="3715" y="532129"/>
                  <a:pt x="11201" y="539130"/>
                </a:cubicBezTo>
                <a:cubicBezTo>
                  <a:pt x="18631" y="546125"/>
                  <a:pt x="26917" y="549629"/>
                  <a:pt x="36061" y="549629"/>
                </a:cubicBezTo>
                <a:close/>
                <a:moveTo>
                  <a:pt x="328212" y="995170"/>
                </a:moveTo>
                <a:cubicBezTo>
                  <a:pt x="355301" y="995170"/>
                  <a:pt x="379419" y="988929"/>
                  <a:pt x="400564" y="976454"/>
                </a:cubicBezTo>
                <a:cubicBezTo>
                  <a:pt x="421709" y="963978"/>
                  <a:pt x="438397" y="947158"/>
                  <a:pt x="450570" y="926007"/>
                </a:cubicBezTo>
                <a:cubicBezTo>
                  <a:pt x="462743" y="904862"/>
                  <a:pt x="468802" y="881196"/>
                  <a:pt x="468802" y="855027"/>
                </a:cubicBezTo>
                <a:lnTo>
                  <a:pt x="468802" y="453308"/>
                </a:lnTo>
                <a:cubicBezTo>
                  <a:pt x="468802" y="441438"/>
                  <a:pt x="465201" y="431620"/>
                  <a:pt x="457886" y="423859"/>
                </a:cubicBezTo>
                <a:cubicBezTo>
                  <a:pt x="450570" y="416103"/>
                  <a:pt x="441255" y="412223"/>
                  <a:pt x="429997" y="412223"/>
                </a:cubicBezTo>
                <a:cubicBezTo>
                  <a:pt x="419081" y="412223"/>
                  <a:pt x="409937" y="416103"/>
                  <a:pt x="402621" y="423859"/>
                </a:cubicBezTo>
                <a:cubicBezTo>
                  <a:pt x="395306" y="431620"/>
                  <a:pt x="391649" y="441438"/>
                  <a:pt x="391649" y="453308"/>
                </a:cubicBezTo>
                <a:lnTo>
                  <a:pt x="391649" y="855027"/>
                </a:lnTo>
                <a:cubicBezTo>
                  <a:pt x="391649" y="872675"/>
                  <a:pt x="385877" y="887665"/>
                  <a:pt x="374333" y="899987"/>
                </a:cubicBezTo>
                <a:cubicBezTo>
                  <a:pt x="362788" y="912314"/>
                  <a:pt x="347414" y="918480"/>
                  <a:pt x="328212" y="918480"/>
                </a:cubicBezTo>
                <a:cubicBezTo>
                  <a:pt x="309353" y="918480"/>
                  <a:pt x="294151" y="912314"/>
                  <a:pt x="282549" y="899987"/>
                </a:cubicBezTo>
                <a:cubicBezTo>
                  <a:pt x="271005" y="887665"/>
                  <a:pt x="265233" y="872675"/>
                  <a:pt x="265233" y="855027"/>
                </a:cubicBezTo>
                <a:cubicBezTo>
                  <a:pt x="265233" y="841328"/>
                  <a:pt x="261518" y="830601"/>
                  <a:pt x="254031" y="822840"/>
                </a:cubicBezTo>
                <a:cubicBezTo>
                  <a:pt x="246602" y="815079"/>
                  <a:pt x="237401" y="811199"/>
                  <a:pt x="226428" y="811199"/>
                </a:cubicBezTo>
                <a:cubicBezTo>
                  <a:pt x="215798" y="811199"/>
                  <a:pt x="206768" y="815079"/>
                  <a:pt x="199510" y="822840"/>
                </a:cubicBezTo>
                <a:cubicBezTo>
                  <a:pt x="192195" y="830601"/>
                  <a:pt x="188538" y="841328"/>
                  <a:pt x="188538" y="855027"/>
                </a:cubicBezTo>
                <a:cubicBezTo>
                  <a:pt x="188538" y="881196"/>
                  <a:pt x="194595" y="904862"/>
                  <a:pt x="206768" y="926007"/>
                </a:cubicBezTo>
                <a:cubicBezTo>
                  <a:pt x="218941" y="947158"/>
                  <a:pt x="235572" y="963978"/>
                  <a:pt x="256546" y="976454"/>
                </a:cubicBezTo>
                <a:cubicBezTo>
                  <a:pt x="277577" y="988929"/>
                  <a:pt x="301466" y="995170"/>
                  <a:pt x="328212" y="995170"/>
                </a:cubicBezTo>
                <a:close/>
                <a:moveTo>
                  <a:pt x="391649" y="143801"/>
                </a:moveTo>
                <a:lnTo>
                  <a:pt x="468802" y="143801"/>
                </a:lnTo>
                <a:lnTo>
                  <a:pt x="468802" y="40634"/>
                </a:lnTo>
                <a:cubicBezTo>
                  <a:pt x="468802" y="28455"/>
                  <a:pt x="465201" y="18642"/>
                  <a:pt x="457886" y="11184"/>
                </a:cubicBezTo>
                <a:cubicBezTo>
                  <a:pt x="450570" y="3732"/>
                  <a:pt x="441255" y="0"/>
                  <a:pt x="429997" y="0"/>
                </a:cubicBezTo>
                <a:cubicBezTo>
                  <a:pt x="419081" y="0"/>
                  <a:pt x="409937" y="3732"/>
                  <a:pt x="402621" y="11184"/>
                </a:cubicBezTo>
                <a:cubicBezTo>
                  <a:pt x="395306" y="18642"/>
                  <a:pt x="391649" y="28455"/>
                  <a:pt x="391649" y="40634"/>
                </a:cubicBezTo>
                <a:lnTo>
                  <a:pt x="391649" y="143801"/>
                </a:ln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A5CECB2-374C-52DE-A2C4-FCA818C3110B}"/>
              </a:ext>
            </a:extLst>
          </p:cNvPr>
          <p:cNvSpPr/>
          <p:nvPr/>
        </p:nvSpPr>
        <p:spPr>
          <a:xfrm>
            <a:off x="9026022" y="3582318"/>
            <a:ext cx="630906" cy="819089"/>
          </a:xfrm>
          <a:custGeom>
            <a:avLst/>
            <a:gdLst>
              <a:gd name="connsiteX0" fmla="*/ 358845 w 760551"/>
              <a:gd name="connsiteY0" fmla="*/ 987403 h 987403"/>
              <a:gd name="connsiteX1" fmla="*/ 522923 w 760551"/>
              <a:gd name="connsiteY1" fmla="*/ 958188 h 987403"/>
              <a:gd name="connsiteX2" fmla="*/ 650081 w 760551"/>
              <a:gd name="connsiteY2" fmla="*/ 875103 h 987403"/>
              <a:gd name="connsiteX3" fmla="*/ 732034 w 760551"/>
              <a:gd name="connsiteY3" fmla="*/ 745916 h 987403"/>
              <a:gd name="connsiteX4" fmla="*/ 760552 w 760551"/>
              <a:gd name="connsiteY4" fmla="*/ 578838 h 987403"/>
              <a:gd name="connsiteX5" fmla="*/ 734092 w 760551"/>
              <a:gd name="connsiteY5" fmla="*/ 393958 h 987403"/>
              <a:gd name="connsiteX6" fmla="*/ 661740 w 760551"/>
              <a:gd name="connsiteY6" fmla="*/ 247191 h 987403"/>
              <a:gd name="connsiteX7" fmla="*/ 556470 w 760551"/>
              <a:gd name="connsiteY7" fmla="*/ 136263 h 987403"/>
              <a:gd name="connsiteX8" fmla="*/ 431196 w 760551"/>
              <a:gd name="connsiteY8" fmla="*/ 59116 h 987403"/>
              <a:gd name="connsiteX9" fmla="*/ 298323 w 760551"/>
              <a:gd name="connsiteY9" fmla="*/ 14379 h 987403"/>
              <a:gd name="connsiteX10" fmla="*/ 171221 w 760551"/>
              <a:gd name="connsiteY10" fmla="*/ 0 h 987403"/>
              <a:gd name="connsiteX11" fmla="*/ 119843 w 760551"/>
              <a:gd name="connsiteY11" fmla="*/ 11184 h 987403"/>
              <a:gd name="connsiteX12" fmla="*/ 100927 w 760551"/>
              <a:gd name="connsiteY12" fmla="*/ 44280 h 987403"/>
              <a:gd name="connsiteX13" fmla="*/ 104584 w 760551"/>
              <a:gd name="connsiteY13" fmla="*/ 61625 h 987403"/>
              <a:gd name="connsiteX14" fmla="*/ 115500 w 760551"/>
              <a:gd name="connsiteY14" fmla="*/ 78513 h 987403"/>
              <a:gd name="connsiteX15" fmla="*/ 167335 w 760551"/>
              <a:gd name="connsiteY15" fmla="*/ 147447 h 987403"/>
              <a:gd name="connsiteX16" fmla="*/ 208426 w 760551"/>
              <a:gd name="connsiteY16" fmla="*/ 224594 h 987403"/>
              <a:gd name="connsiteX17" fmla="*/ 225057 w 760551"/>
              <a:gd name="connsiteY17" fmla="*/ 310416 h 987403"/>
              <a:gd name="connsiteX18" fmla="*/ 222085 w 760551"/>
              <a:gd name="connsiteY18" fmla="*/ 340774 h 987403"/>
              <a:gd name="connsiteX19" fmla="*/ 208197 w 760551"/>
              <a:gd name="connsiteY19" fmla="*/ 374784 h 987403"/>
              <a:gd name="connsiteX20" fmla="*/ 231001 w 760551"/>
              <a:gd name="connsiteY20" fmla="*/ 370218 h 987403"/>
              <a:gd name="connsiteX21" fmla="*/ 200654 w 760551"/>
              <a:gd name="connsiteY21" fmla="*/ 310645 h 987403"/>
              <a:gd name="connsiteX22" fmla="*/ 155905 w 760551"/>
              <a:gd name="connsiteY22" fmla="*/ 270245 h 987403"/>
              <a:gd name="connsiteX23" fmla="*/ 106813 w 760551"/>
              <a:gd name="connsiteY23" fmla="*/ 255638 h 987403"/>
              <a:gd name="connsiteX24" fmla="*/ 84010 w 760551"/>
              <a:gd name="connsiteY24" fmla="*/ 265222 h 987403"/>
              <a:gd name="connsiteX25" fmla="*/ 75323 w 760551"/>
              <a:gd name="connsiteY25" fmla="*/ 289876 h 987403"/>
              <a:gd name="connsiteX26" fmla="*/ 76924 w 760551"/>
              <a:gd name="connsiteY26" fmla="*/ 316577 h 987403"/>
              <a:gd name="connsiteX27" fmla="*/ 78524 w 760551"/>
              <a:gd name="connsiteY27" fmla="*/ 349678 h 987403"/>
              <a:gd name="connsiteX28" fmla="*/ 70752 w 760551"/>
              <a:gd name="connsiteY28" fmla="*/ 407194 h 987403"/>
              <a:gd name="connsiteX29" fmla="*/ 51149 w 760551"/>
              <a:gd name="connsiteY29" fmla="*/ 461515 h 987403"/>
              <a:gd name="connsiteX30" fmla="*/ 27660 w 760551"/>
              <a:gd name="connsiteY30" fmla="*/ 519722 h 987403"/>
              <a:gd name="connsiteX31" fmla="*/ 8001 w 760551"/>
              <a:gd name="connsiteY31" fmla="*/ 588879 h 987403"/>
              <a:gd name="connsiteX32" fmla="*/ 0 w 760551"/>
              <a:gd name="connsiteY32" fmla="*/ 676530 h 987403"/>
              <a:gd name="connsiteX33" fmla="*/ 44748 w 760551"/>
              <a:gd name="connsiteY33" fmla="*/ 839956 h 987403"/>
              <a:gd name="connsiteX34" fmla="*/ 170078 w 760551"/>
              <a:gd name="connsiteY34" fmla="*/ 948604 h 987403"/>
              <a:gd name="connsiteX35" fmla="*/ 358845 w 760551"/>
              <a:gd name="connsiteY35" fmla="*/ 987403 h 987403"/>
              <a:gd name="connsiteX36" fmla="*/ 363417 w 760551"/>
              <a:gd name="connsiteY36" fmla="*/ 923493 h 987403"/>
              <a:gd name="connsiteX37" fmla="*/ 206597 w 760551"/>
              <a:gd name="connsiteY37" fmla="*/ 892454 h 987403"/>
              <a:gd name="connsiteX38" fmla="*/ 101841 w 760551"/>
              <a:gd name="connsiteY38" fmla="*/ 805947 h 987403"/>
              <a:gd name="connsiteX39" fmla="*/ 64408 w 760551"/>
              <a:gd name="connsiteY39" fmla="*/ 676530 h 987403"/>
              <a:gd name="connsiteX40" fmla="*/ 72580 w 760551"/>
              <a:gd name="connsiteY40" fmla="*/ 597098 h 987403"/>
              <a:gd name="connsiteX41" fmla="*/ 92926 w 760551"/>
              <a:gd name="connsiteY41" fmla="*/ 533644 h 987403"/>
              <a:gd name="connsiteX42" fmla="*/ 117100 w 760551"/>
              <a:gd name="connsiteY42" fmla="*/ 477951 h 987403"/>
              <a:gd name="connsiteX43" fmla="*/ 137217 w 760551"/>
              <a:gd name="connsiteY43" fmla="*/ 422030 h 987403"/>
              <a:gd name="connsiteX44" fmla="*/ 145161 w 760551"/>
              <a:gd name="connsiteY44" fmla="*/ 357433 h 987403"/>
              <a:gd name="connsiteX45" fmla="*/ 142932 w 760551"/>
              <a:gd name="connsiteY45" fmla="*/ 332327 h 987403"/>
              <a:gd name="connsiteX46" fmla="*/ 137445 w 760551"/>
              <a:gd name="connsiteY46" fmla="*/ 309959 h 987403"/>
              <a:gd name="connsiteX47" fmla="*/ 126930 w 760551"/>
              <a:gd name="connsiteY47" fmla="*/ 328218 h 987403"/>
              <a:gd name="connsiteX48" fmla="*/ 160477 w 760551"/>
              <a:gd name="connsiteY48" fmla="*/ 356753 h 987403"/>
              <a:gd name="connsiteX49" fmla="*/ 186252 w 760551"/>
              <a:gd name="connsiteY49" fmla="*/ 398290 h 987403"/>
              <a:gd name="connsiteX50" fmla="*/ 204540 w 760551"/>
              <a:gd name="connsiteY50" fmla="*/ 453760 h 987403"/>
              <a:gd name="connsiteX51" fmla="*/ 209569 w 760551"/>
              <a:gd name="connsiteY51" fmla="*/ 464486 h 987403"/>
              <a:gd name="connsiteX52" fmla="*/ 218656 w 760551"/>
              <a:gd name="connsiteY52" fmla="*/ 467910 h 987403"/>
              <a:gd name="connsiteX53" fmla="*/ 244030 w 760551"/>
              <a:gd name="connsiteY53" fmla="*/ 453074 h 987403"/>
              <a:gd name="connsiteX54" fmla="*/ 264090 w 760551"/>
              <a:gd name="connsiteY54" fmla="*/ 414955 h 987403"/>
              <a:gd name="connsiteX55" fmla="*/ 277349 w 760551"/>
              <a:gd name="connsiteY55" fmla="*/ 365880 h 987403"/>
              <a:gd name="connsiteX56" fmla="*/ 282150 w 760551"/>
              <a:gd name="connsiteY56" fmla="*/ 318177 h 987403"/>
              <a:gd name="connsiteX57" fmla="*/ 267748 w 760551"/>
              <a:gd name="connsiteY57" fmla="*/ 216147 h 987403"/>
              <a:gd name="connsiteX58" fmla="*/ 226885 w 760551"/>
              <a:gd name="connsiteY58" fmla="*/ 123250 h 987403"/>
              <a:gd name="connsiteX59" fmla="*/ 163449 w 760551"/>
              <a:gd name="connsiteY59" fmla="*/ 45646 h 987403"/>
              <a:gd name="connsiteX60" fmla="*/ 151104 w 760551"/>
              <a:gd name="connsiteY60" fmla="*/ 60253 h 987403"/>
              <a:gd name="connsiteX61" fmla="*/ 333470 w 760551"/>
              <a:gd name="connsiteY61" fmla="*/ 88559 h 987403"/>
              <a:gd name="connsiteX62" fmla="*/ 483660 w 760551"/>
              <a:gd name="connsiteY62" fmla="*/ 160912 h 987403"/>
              <a:gd name="connsiteX63" fmla="*/ 597103 w 760551"/>
              <a:gd name="connsiteY63" fmla="*/ 270702 h 987403"/>
              <a:gd name="connsiteX64" fmla="*/ 668769 w 760551"/>
              <a:gd name="connsiteY64" fmla="*/ 411531 h 987403"/>
              <a:gd name="connsiteX65" fmla="*/ 693458 w 760551"/>
              <a:gd name="connsiteY65" fmla="*/ 576558 h 987403"/>
              <a:gd name="connsiteX66" fmla="*/ 652139 w 760551"/>
              <a:gd name="connsiteY66" fmla="*/ 758243 h 987403"/>
              <a:gd name="connsiteX67" fmla="*/ 536410 w 760551"/>
              <a:gd name="connsiteY67" fmla="*/ 879899 h 987403"/>
              <a:gd name="connsiteX68" fmla="*/ 363417 w 760551"/>
              <a:gd name="connsiteY68" fmla="*/ 923493 h 987403"/>
              <a:gd name="connsiteX69" fmla="*/ 369303 w 760551"/>
              <a:gd name="connsiteY69" fmla="*/ 859130 h 987403"/>
              <a:gd name="connsiteX70" fmla="*/ 459486 w 760551"/>
              <a:gd name="connsiteY70" fmla="*/ 835390 h 987403"/>
              <a:gd name="connsiteX71" fmla="*/ 513150 w 760551"/>
              <a:gd name="connsiteY71" fmla="*/ 772851 h 987403"/>
              <a:gd name="connsiteX72" fmla="*/ 530924 w 760551"/>
              <a:gd name="connsiteY72" fmla="*/ 688852 h 987403"/>
              <a:gd name="connsiteX73" fmla="*/ 513836 w 760551"/>
              <a:gd name="connsiteY73" fmla="*/ 598926 h 987403"/>
              <a:gd name="connsiteX74" fmla="*/ 462915 w 760551"/>
              <a:gd name="connsiteY74" fmla="*/ 515384 h 987403"/>
              <a:gd name="connsiteX75" fmla="*/ 378904 w 760551"/>
              <a:gd name="connsiteY75" fmla="*/ 453302 h 987403"/>
              <a:gd name="connsiteX76" fmla="*/ 373876 w 760551"/>
              <a:gd name="connsiteY76" fmla="*/ 453531 h 987403"/>
              <a:gd name="connsiteX77" fmla="*/ 372503 w 760551"/>
              <a:gd name="connsiteY77" fmla="*/ 458320 h 987403"/>
              <a:gd name="connsiteX78" fmla="*/ 370675 w 760551"/>
              <a:gd name="connsiteY78" fmla="*/ 562630 h 987403"/>
              <a:gd name="connsiteX79" fmla="*/ 344671 w 760551"/>
              <a:gd name="connsiteY79" fmla="*/ 635445 h 987403"/>
              <a:gd name="connsiteX80" fmla="*/ 325298 w 760551"/>
              <a:gd name="connsiteY80" fmla="*/ 598698 h 987403"/>
              <a:gd name="connsiteX81" fmla="*/ 298552 w 760551"/>
              <a:gd name="connsiteY81" fmla="*/ 567425 h 987403"/>
              <a:gd name="connsiteX82" fmla="*/ 294208 w 760551"/>
              <a:gd name="connsiteY82" fmla="*/ 566282 h 987403"/>
              <a:gd name="connsiteX83" fmla="*/ 291750 w 760551"/>
              <a:gd name="connsiteY83" fmla="*/ 570163 h 987403"/>
              <a:gd name="connsiteX84" fmla="*/ 278949 w 760551"/>
              <a:gd name="connsiteY84" fmla="*/ 606001 h 987403"/>
              <a:gd name="connsiteX85" fmla="*/ 257003 w 760551"/>
              <a:gd name="connsiteY85" fmla="*/ 639783 h 987403"/>
              <a:gd name="connsiteX86" fmla="*/ 236258 w 760551"/>
              <a:gd name="connsiteY86" fmla="*/ 679039 h 987403"/>
              <a:gd name="connsiteX87" fmla="*/ 227343 w 760551"/>
              <a:gd name="connsiteY87" fmla="*/ 730851 h 987403"/>
              <a:gd name="connsiteX88" fmla="*/ 266376 w 760551"/>
              <a:gd name="connsiteY88" fmla="*/ 823749 h 987403"/>
              <a:gd name="connsiteX89" fmla="*/ 369303 w 760551"/>
              <a:gd name="connsiteY89" fmla="*/ 859130 h 98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60551" h="987403">
                <a:moveTo>
                  <a:pt x="358845" y="987403"/>
                </a:moveTo>
                <a:cubicBezTo>
                  <a:pt x="419081" y="987403"/>
                  <a:pt x="473774" y="977665"/>
                  <a:pt x="522923" y="958188"/>
                </a:cubicBezTo>
                <a:cubicBezTo>
                  <a:pt x="572071" y="938711"/>
                  <a:pt x="614477" y="911017"/>
                  <a:pt x="650081" y="875103"/>
                </a:cubicBezTo>
                <a:cubicBezTo>
                  <a:pt x="685686" y="839196"/>
                  <a:pt x="713003" y="796134"/>
                  <a:pt x="732034" y="745916"/>
                </a:cubicBezTo>
                <a:cubicBezTo>
                  <a:pt x="751066" y="695704"/>
                  <a:pt x="760552" y="640011"/>
                  <a:pt x="760552" y="578838"/>
                </a:cubicBezTo>
                <a:cubicBezTo>
                  <a:pt x="760552" y="510670"/>
                  <a:pt x="751694" y="449039"/>
                  <a:pt x="734092" y="393958"/>
                </a:cubicBezTo>
                <a:cubicBezTo>
                  <a:pt x="716432" y="338871"/>
                  <a:pt x="692315" y="289950"/>
                  <a:pt x="661740" y="247191"/>
                </a:cubicBezTo>
                <a:cubicBezTo>
                  <a:pt x="631107" y="204431"/>
                  <a:pt x="596074" y="167455"/>
                  <a:pt x="556470" y="136263"/>
                </a:cubicBezTo>
                <a:cubicBezTo>
                  <a:pt x="516921" y="105070"/>
                  <a:pt x="475145" y="79353"/>
                  <a:pt x="431196" y="59116"/>
                </a:cubicBezTo>
                <a:cubicBezTo>
                  <a:pt x="387191" y="38873"/>
                  <a:pt x="342900" y="23963"/>
                  <a:pt x="298323" y="14379"/>
                </a:cubicBezTo>
                <a:cubicBezTo>
                  <a:pt x="253746" y="4789"/>
                  <a:pt x="211398" y="0"/>
                  <a:pt x="171221" y="0"/>
                </a:cubicBezTo>
                <a:cubicBezTo>
                  <a:pt x="149618" y="0"/>
                  <a:pt x="132473" y="3726"/>
                  <a:pt x="119843" y="11184"/>
                </a:cubicBezTo>
                <a:cubicBezTo>
                  <a:pt x="107213" y="18637"/>
                  <a:pt x="100927" y="29672"/>
                  <a:pt x="100927" y="44280"/>
                </a:cubicBezTo>
                <a:cubicBezTo>
                  <a:pt x="100927" y="50058"/>
                  <a:pt x="102127" y="55841"/>
                  <a:pt x="104584" y="61625"/>
                </a:cubicBezTo>
                <a:cubicBezTo>
                  <a:pt x="106985" y="67408"/>
                  <a:pt x="110642" y="73038"/>
                  <a:pt x="115500" y="78513"/>
                </a:cubicBezTo>
                <a:cubicBezTo>
                  <a:pt x="133445" y="100121"/>
                  <a:pt x="150762" y="123101"/>
                  <a:pt x="167335" y="147447"/>
                </a:cubicBezTo>
                <a:cubicBezTo>
                  <a:pt x="183908" y="171793"/>
                  <a:pt x="197624" y="197510"/>
                  <a:pt x="208426" y="224594"/>
                </a:cubicBezTo>
                <a:cubicBezTo>
                  <a:pt x="219227" y="251683"/>
                  <a:pt x="224771" y="280287"/>
                  <a:pt x="225057" y="310416"/>
                </a:cubicBezTo>
                <a:cubicBezTo>
                  <a:pt x="225057" y="320766"/>
                  <a:pt x="224085" y="330881"/>
                  <a:pt x="222085" y="340774"/>
                </a:cubicBezTo>
                <a:cubicBezTo>
                  <a:pt x="220142" y="350667"/>
                  <a:pt x="215512" y="361999"/>
                  <a:pt x="208197" y="374784"/>
                </a:cubicBezTo>
                <a:lnTo>
                  <a:pt x="231001" y="370218"/>
                </a:lnTo>
                <a:cubicBezTo>
                  <a:pt x="224028" y="347695"/>
                  <a:pt x="213912" y="327841"/>
                  <a:pt x="200654" y="310645"/>
                </a:cubicBezTo>
                <a:cubicBezTo>
                  <a:pt x="187395" y="293448"/>
                  <a:pt x="172478" y="279983"/>
                  <a:pt x="155905" y="270245"/>
                </a:cubicBezTo>
                <a:cubicBezTo>
                  <a:pt x="139332" y="260507"/>
                  <a:pt x="122987" y="255638"/>
                  <a:pt x="106813" y="255638"/>
                </a:cubicBezTo>
                <a:cubicBezTo>
                  <a:pt x="97384" y="255638"/>
                  <a:pt x="89782" y="258832"/>
                  <a:pt x="84010" y="265222"/>
                </a:cubicBezTo>
                <a:cubicBezTo>
                  <a:pt x="78238" y="271617"/>
                  <a:pt x="75323" y="279829"/>
                  <a:pt x="75323" y="289876"/>
                </a:cubicBezTo>
                <a:cubicBezTo>
                  <a:pt x="75323" y="295654"/>
                  <a:pt x="75895" y="304558"/>
                  <a:pt x="76924" y="316577"/>
                </a:cubicBezTo>
                <a:cubicBezTo>
                  <a:pt x="78010" y="328601"/>
                  <a:pt x="78524" y="339631"/>
                  <a:pt x="78524" y="349678"/>
                </a:cubicBezTo>
                <a:cubicBezTo>
                  <a:pt x="78524" y="370063"/>
                  <a:pt x="75953" y="389237"/>
                  <a:pt x="70752" y="407194"/>
                </a:cubicBezTo>
                <a:cubicBezTo>
                  <a:pt x="65608" y="425150"/>
                  <a:pt x="59036" y="443255"/>
                  <a:pt x="51149" y="461515"/>
                </a:cubicBezTo>
                <a:cubicBezTo>
                  <a:pt x="43262" y="479780"/>
                  <a:pt x="35376" y="499177"/>
                  <a:pt x="27660" y="519722"/>
                </a:cubicBezTo>
                <a:cubicBezTo>
                  <a:pt x="19888" y="540262"/>
                  <a:pt x="13316" y="563316"/>
                  <a:pt x="8001" y="588879"/>
                </a:cubicBezTo>
                <a:cubicBezTo>
                  <a:pt x="2686" y="614442"/>
                  <a:pt x="0" y="643663"/>
                  <a:pt x="0" y="676530"/>
                </a:cubicBezTo>
                <a:cubicBezTo>
                  <a:pt x="0" y="738915"/>
                  <a:pt x="14916" y="793391"/>
                  <a:pt x="44748" y="839956"/>
                </a:cubicBezTo>
                <a:cubicBezTo>
                  <a:pt x="74580" y="886516"/>
                  <a:pt x="116357" y="922733"/>
                  <a:pt x="170078" y="948604"/>
                </a:cubicBezTo>
                <a:cubicBezTo>
                  <a:pt x="223800" y="974470"/>
                  <a:pt x="286722" y="987403"/>
                  <a:pt x="358845" y="987403"/>
                </a:cubicBezTo>
                <a:close/>
                <a:moveTo>
                  <a:pt x="363417" y="923493"/>
                </a:moveTo>
                <a:cubicBezTo>
                  <a:pt x="303752" y="923493"/>
                  <a:pt x="251460" y="913148"/>
                  <a:pt x="206597" y="892454"/>
                </a:cubicBezTo>
                <a:cubicBezTo>
                  <a:pt x="161678" y="871760"/>
                  <a:pt x="126758" y="842922"/>
                  <a:pt x="101841" y="805947"/>
                </a:cubicBezTo>
                <a:cubicBezTo>
                  <a:pt x="76866" y="768970"/>
                  <a:pt x="64408" y="725828"/>
                  <a:pt x="64408" y="676530"/>
                </a:cubicBezTo>
                <a:cubicBezTo>
                  <a:pt x="64408" y="646704"/>
                  <a:pt x="67151" y="620226"/>
                  <a:pt x="72580" y="597098"/>
                </a:cubicBezTo>
                <a:cubicBezTo>
                  <a:pt x="78067" y="573969"/>
                  <a:pt x="84868" y="552818"/>
                  <a:pt x="92926" y="533644"/>
                </a:cubicBezTo>
                <a:cubicBezTo>
                  <a:pt x="100984" y="514470"/>
                  <a:pt x="109042" y="495908"/>
                  <a:pt x="117100" y="477951"/>
                </a:cubicBezTo>
                <a:cubicBezTo>
                  <a:pt x="125159" y="459995"/>
                  <a:pt x="131845" y="441358"/>
                  <a:pt x="137217" y="422030"/>
                </a:cubicBezTo>
                <a:cubicBezTo>
                  <a:pt x="142532" y="402707"/>
                  <a:pt x="145161" y="381173"/>
                  <a:pt x="145161" y="357433"/>
                </a:cubicBezTo>
                <a:cubicBezTo>
                  <a:pt x="145161" y="348609"/>
                  <a:pt x="144418" y="340242"/>
                  <a:pt x="142932" y="332327"/>
                </a:cubicBezTo>
                <a:cubicBezTo>
                  <a:pt x="141389" y="324418"/>
                  <a:pt x="139561" y="316960"/>
                  <a:pt x="137445" y="309959"/>
                </a:cubicBezTo>
                <a:lnTo>
                  <a:pt x="126930" y="328218"/>
                </a:lnTo>
                <a:cubicBezTo>
                  <a:pt x="139389" y="335522"/>
                  <a:pt x="150590" y="345032"/>
                  <a:pt x="160477" y="356753"/>
                </a:cubicBezTo>
                <a:cubicBezTo>
                  <a:pt x="170364" y="368469"/>
                  <a:pt x="178994" y="382316"/>
                  <a:pt x="186252" y="398290"/>
                </a:cubicBezTo>
                <a:cubicBezTo>
                  <a:pt x="193567" y="414269"/>
                  <a:pt x="199682" y="432757"/>
                  <a:pt x="204540" y="453760"/>
                </a:cubicBezTo>
                <a:cubicBezTo>
                  <a:pt x="205454" y="458629"/>
                  <a:pt x="207112" y="462201"/>
                  <a:pt x="209569" y="464486"/>
                </a:cubicBezTo>
                <a:cubicBezTo>
                  <a:pt x="211969" y="466767"/>
                  <a:pt x="215055" y="467910"/>
                  <a:pt x="218656" y="467910"/>
                </a:cubicBezTo>
                <a:cubicBezTo>
                  <a:pt x="227800" y="467910"/>
                  <a:pt x="236258" y="462961"/>
                  <a:pt x="244030" y="453074"/>
                </a:cubicBezTo>
                <a:cubicBezTo>
                  <a:pt x="251803" y="443181"/>
                  <a:pt x="258489" y="430477"/>
                  <a:pt x="264090" y="414955"/>
                </a:cubicBezTo>
                <a:cubicBezTo>
                  <a:pt x="269748" y="399433"/>
                  <a:pt x="274148" y="383076"/>
                  <a:pt x="277349" y="365880"/>
                </a:cubicBezTo>
                <a:cubicBezTo>
                  <a:pt x="280549" y="348683"/>
                  <a:pt x="282150" y="332784"/>
                  <a:pt x="282150" y="318177"/>
                </a:cubicBezTo>
                <a:cubicBezTo>
                  <a:pt x="282150" y="283178"/>
                  <a:pt x="277349" y="249168"/>
                  <a:pt x="267748" y="216147"/>
                </a:cubicBezTo>
                <a:cubicBezTo>
                  <a:pt x="258147" y="183132"/>
                  <a:pt x="244545" y="152162"/>
                  <a:pt x="226885" y="123250"/>
                </a:cubicBezTo>
                <a:cubicBezTo>
                  <a:pt x="209226" y="94343"/>
                  <a:pt x="188081" y="68472"/>
                  <a:pt x="163449" y="45646"/>
                </a:cubicBezTo>
                <a:lnTo>
                  <a:pt x="151104" y="60253"/>
                </a:lnTo>
                <a:cubicBezTo>
                  <a:pt x="216884" y="61779"/>
                  <a:pt x="277634" y="71209"/>
                  <a:pt x="333470" y="88559"/>
                </a:cubicBezTo>
                <a:cubicBezTo>
                  <a:pt x="389363" y="105905"/>
                  <a:pt x="439426" y="130022"/>
                  <a:pt x="483660" y="160912"/>
                </a:cubicBezTo>
                <a:cubicBezTo>
                  <a:pt x="527952" y="191801"/>
                  <a:pt x="565785" y="228400"/>
                  <a:pt x="597103" y="270702"/>
                </a:cubicBezTo>
                <a:cubicBezTo>
                  <a:pt x="628478" y="313005"/>
                  <a:pt x="652367" y="359948"/>
                  <a:pt x="668769" y="411531"/>
                </a:cubicBezTo>
                <a:cubicBezTo>
                  <a:pt x="685229" y="463115"/>
                  <a:pt x="693458" y="518122"/>
                  <a:pt x="693458" y="576558"/>
                </a:cubicBezTo>
                <a:cubicBezTo>
                  <a:pt x="693458" y="645641"/>
                  <a:pt x="679685" y="706203"/>
                  <a:pt x="652139" y="758243"/>
                </a:cubicBezTo>
                <a:cubicBezTo>
                  <a:pt x="624593" y="810284"/>
                  <a:pt x="586016" y="850832"/>
                  <a:pt x="536410" y="879899"/>
                </a:cubicBezTo>
                <a:cubicBezTo>
                  <a:pt x="486803" y="908965"/>
                  <a:pt x="429139" y="923493"/>
                  <a:pt x="363417" y="923493"/>
                </a:cubicBezTo>
                <a:close/>
                <a:moveTo>
                  <a:pt x="369303" y="859130"/>
                </a:moveTo>
                <a:cubicBezTo>
                  <a:pt x="405536" y="859130"/>
                  <a:pt x="435597" y="851215"/>
                  <a:pt x="459486" y="835390"/>
                </a:cubicBezTo>
                <a:cubicBezTo>
                  <a:pt x="483374" y="819565"/>
                  <a:pt x="501262" y="798717"/>
                  <a:pt x="513150" y="772851"/>
                </a:cubicBezTo>
                <a:cubicBezTo>
                  <a:pt x="524980" y="746979"/>
                  <a:pt x="530924" y="718981"/>
                  <a:pt x="530924" y="688852"/>
                </a:cubicBezTo>
                <a:cubicBezTo>
                  <a:pt x="530924" y="659031"/>
                  <a:pt x="525209" y="629050"/>
                  <a:pt x="513836" y="598926"/>
                </a:cubicBezTo>
                <a:cubicBezTo>
                  <a:pt x="502406" y="568797"/>
                  <a:pt x="485432" y="540948"/>
                  <a:pt x="462915" y="515384"/>
                </a:cubicBezTo>
                <a:cubicBezTo>
                  <a:pt x="440398" y="489821"/>
                  <a:pt x="412395" y="469127"/>
                  <a:pt x="378904" y="453302"/>
                </a:cubicBezTo>
                <a:cubicBezTo>
                  <a:pt x="376790" y="452388"/>
                  <a:pt x="375133" y="452462"/>
                  <a:pt x="373876" y="453531"/>
                </a:cubicBezTo>
                <a:cubicBezTo>
                  <a:pt x="372675" y="454594"/>
                  <a:pt x="372218" y="456194"/>
                  <a:pt x="372503" y="458320"/>
                </a:cubicBezTo>
                <a:cubicBezTo>
                  <a:pt x="376504" y="495753"/>
                  <a:pt x="375876" y="530524"/>
                  <a:pt x="370675" y="562630"/>
                </a:cubicBezTo>
                <a:cubicBezTo>
                  <a:pt x="365531" y="594737"/>
                  <a:pt x="356844" y="619009"/>
                  <a:pt x="344671" y="635445"/>
                </a:cubicBezTo>
                <a:cubicBezTo>
                  <a:pt x="338899" y="622358"/>
                  <a:pt x="332442" y="610110"/>
                  <a:pt x="325298" y="598698"/>
                </a:cubicBezTo>
                <a:cubicBezTo>
                  <a:pt x="318097" y="587285"/>
                  <a:pt x="309239" y="576861"/>
                  <a:pt x="298552" y="567425"/>
                </a:cubicBezTo>
                <a:cubicBezTo>
                  <a:pt x="297066" y="566208"/>
                  <a:pt x="295580" y="565825"/>
                  <a:pt x="294208" y="566282"/>
                </a:cubicBezTo>
                <a:cubicBezTo>
                  <a:pt x="292837" y="566739"/>
                  <a:pt x="292036" y="568037"/>
                  <a:pt x="291750" y="570163"/>
                </a:cubicBezTo>
                <a:cubicBezTo>
                  <a:pt x="289922" y="583250"/>
                  <a:pt x="285636" y="595194"/>
                  <a:pt x="278949" y="606001"/>
                </a:cubicBezTo>
                <a:cubicBezTo>
                  <a:pt x="272263" y="616803"/>
                  <a:pt x="264947" y="628061"/>
                  <a:pt x="257003" y="639783"/>
                </a:cubicBezTo>
                <a:cubicBezTo>
                  <a:pt x="249117" y="651499"/>
                  <a:pt x="242202" y="664586"/>
                  <a:pt x="236258" y="679039"/>
                </a:cubicBezTo>
                <a:cubicBezTo>
                  <a:pt x="230314" y="693492"/>
                  <a:pt x="227343" y="710763"/>
                  <a:pt x="227343" y="730851"/>
                </a:cubicBezTo>
                <a:cubicBezTo>
                  <a:pt x="227343" y="769199"/>
                  <a:pt x="240373" y="800163"/>
                  <a:pt x="266376" y="823749"/>
                </a:cubicBezTo>
                <a:cubicBezTo>
                  <a:pt x="292437" y="847335"/>
                  <a:pt x="326727" y="859130"/>
                  <a:pt x="369303" y="859130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1AF8F37-B279-E788-1C32-93D56547AEB2}"/>
              </a:ext>
            </a:extLst>
          </p:cNvPr>
          <p:cNvSpPr/>
          <p:nvPr/>
        </p:nvSpPr>
        <p:spPr>
          <a:xfrm>
            <a:off x="9159902" y="5024075"/>
            <a:ext cx="524855" cy="766844"/>
          </a:xfrm>
          <a:custGeom>
            <a:avLst/>
            <a:gdLst>
              <a:gd name="connsiteX0" fmla="*/ 316325 w 632707"/>
              <a:gd name="connsiteY0" fmla="*/ 924424 h 924423"/>
              <a:gd name="connsiteX1" fmla="*/ 439826 w 632707"/>
              <a:gd name="connsiteY1" fmla="*/ 900421 h 924423"/>
              <a:gd name="connsiteX2" fmla="*/ 540467 w 632707"/>
              <a:gd name="connsiteY2" fmla="*/ 834242 h 924423"/>
              <a:gd name="connsiteX3" fmla="*/ 608304 w 632707"/>
              <a:gd name="connsiteY3" fmla="*/ 735886 h 924423"/>
              <a:gd name="connsiteX4" fmla="*/ 632707 w 632707"/>
              <a:gd name="connsiteY4" fmla="*/ 615357 h 924423"/>
              <a:gd name="connsiteX5" fmla="*/ 619220 w 632707"/>
              <a:gd name="connsiteY5" fmla="*/ 521117 h 924423"/>
              <a:gd name="connsiteX6" fmla="*/ 585216 w 632707"/>
              <a:gd name="connsiteY6" fmla="*/ 430705 h 924423"/>
              <a:gd name="connsiteX7" fmla="*/ 543668 w 632707"/>
              <a:gd name="connsiteY7" fmla="*/ 348307 h 924423"/>
              <a:gd name="connsiteX8" fmla="*/ 377990 w 632707"/>
              <a:gd name="connsiteY8" fmla="*/ 38799 h 924423"/>
              <a:gd name="connsiteX9" fmla="*/ 316325 w 632707"/>
              <a:gd name="connsiteY9" fmla="*/ 0 h 924423"/>
              <a:gd name="connsiteX10" fmla="*/ 254717 w 632707"/>
              <a:gd name="connsiteY10" fmla="*/ 38342 h 924423"/>
              <a:gd name="connsiteX11" fmla="*/ 88982 w 632707"/>
              <a:gd name="connsiteY11" fmla="*/ 348307 h 924423"/>
              <a:gd name="connsiteX12" fmla="*/ 47949 w 632707"/>
              <a:gd name="connsiteY12" fmla="*/ 430705 h 924423"/>
              <a:gd name="connsiteX13" fmla="*/ 13659 w 632707"/>
              <a:gd name="connsiteY13" fmla="*/ 521117 h 924423"/>
              <a:gd name="connsiteX14" fmla="*/ 0 w 632707"/>
              <a:gd name="connsiteY14" fmla="*/ 615357 h 924423"/>
              <a:gd name="connsiteX15" fmla="*/ 24403 w 632707"/>
              <a:gd name="connsiteY15" fmla="*/ 735886 h 924423"/>
              <a:gd name="connsiteX16" fmla="*/ 92183 w 632707"/>
              <a:gd name="connsiteY16" fmla="*/ 834242 h 924423"/>
              <a:gd name="connsiteX17" fmla="*/ 192881 w 632707"/>
              <a:gd name="connsiteY17" fmla="*/ 900421 h 924423"/>
              <a:gd name="connsiteX18" fmla="*/ 316325 w 632707"/>
              <a:gd name="connsiteY18" fmla="*/ 924424 h 924423"/>
              <a:gd name="connsiteX19" fmla="*/ 316325 w 632707"/>
              <a:gd name="connsiteY19" fmla="*/ 849558 h 924423"/>
              <a:gd name="connsiteX20" fmla="*/ 222314 w 632707"/>
              <a:gd name="connsiteY20" fmla="*/ 831727 h 924423"/>
              <a:gd name="connsiteX21" fmla="*/ 145161 w 632707"/>
              <a:gd name="connsiteY21" fmla="*/ 781778 h 924423"/>
              <a:gd name="connsiteX22" fmla="*/ 93326 w 632707"/>
              <a:gd name="connsiteY22" fmla="*/ 707140 h 924423"/>
              <a:gd name="connsiteX23" fmla="*/ 74866 w 632707"/>
              <a:gd name="connsiteY23" fmla="*/ 615357 h 924423"/>
              <a:gd name="connsiteX24" fmla="*/ 99726 w 632707"/>
              <a:gd name="connsiteY24" fmla="*/ 498942 h 924423"/>
              <a:gd name="connsiteX25" fmla="*/ 156134 w 632707"/>
              <a:gd name="connsiteY25" fmla="*/ 383917 h 924423"/>
              <a:gd name="connsiteX26" fmla="*/ 311754 w 632707"/>
              <a:gd name="connsiteY26" fmla="*/ 93583 h 924423"/>
              <a:gd name="connsiteX27" fmla="*/ 316783 w 632707"/>
              <a:gd name="connsiteY27" fmla="*/ 89703 h 924423"/>
              <a:gd name="connsiteX28" fmla="*/ 321811 w 632707"/>
              <a:gd name="connsiteY28" fmla="*/ 93583 h 924423"/>
              <a:gd name="connsiteX29" fmla="*/ 477031 w 632707"/>
              <a:gd name="connsiteY29" fmla="*/ 383917 h 924423"/>
              <a:gd name="connsiteX30" fmla="*/ 533210 w 632707"/>
              <a:gd name="connsiteY30" fmla="*/ 498942 h 924423"/>
              <a:gd name="connsiteX31" fmla="*/ 558298 w 632707"/>
              <a:gd name="connsiteY31" fmla="*/ 615357 h 924423"/>
              <a:gd name="connsiteX32" fmla="*/ 539553 w 632707"/>
              <a:gd name="connsiteY32" fmla="*/ 707140 h 924423"/>
              <a:gd name="connsiteX33" fmla="*/ 487775 w 632707"/>
              <a:gd name="connsiteY33" fmla="*/ 781778 h 924423"/>
              <a:gd name="connsiteX34" fmla="*/ 410851 w 632707"/>
              <a:gd name="connsiteY34" fmla="*/ 831727 h 924423"/>
              <a:gd name="connsiteX35" fmla="*/ 316325 w 632707"/>
              <a:gd name="connsiteY35" fmla="*/ 849558 h 924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707" h="924423">
                <a:moveTo>
                  <a:pt x="316325" y="924424"/>
                </a:moveTo>
                <a:cubicBezTo>
                  <a:pt x="360445" y="924424"/>
                  <a:pt x="401650" y="916424"/>
                  <a:pt x="439826" y="900421"/>
                </a:cubicBezTo>
                <a:cubicBezTo>
                  <a:pt x="478003" y="884476"/>
                  <a:pt x="511550" y="862416"/>
                  <a:pt x="540467" y="834242"/>
                </a:cubicBezTo>
                <a:cubicBezTo>
                  <a:pt x="569386" y="806124"/>
                  <a:pt x="592017" y="773320"/>
                  <a:pt x="608304" y="735886"/>
                </a:cubicBezTo>
                <a:cubicBezTo>
                  <a:pt x="624535" y="698453"/>
                  <a:pt x="632707" y="658277"/>
                  <a:pt x="632707" y="615357"/>
                </a:cubicBezTo>
                <a:cubicBezTo>
                  <a:pt x="632707" y="583696"/>
                  <a:pt x="628193" y="552264"/>
                  <a:pt x="619220" y="521117"/>
                </a:cubicBezTo>
                <a:cubicBezTo>
                  <a:pt x="610248" y="489913"/>
                  <a:pt x="598932" y="459795"/>
                  <a:pt x="585216" y="430705"/>
                </a:cubicBezTo>
                <a:cubicBezTo>
                  <a:pt x="571500" y="401639"/>
                  <a:pt x="557669" y="374173"/>
                  <a:pt x="543668" y="348307"/>
                </a:cubicBezTo>
                <a:lnTo>
                  <a:pt x="377990" y="38799"/>
                </a:lnTo>
                <a:cubicBezTo>
                  <a:pt x="363645" y="12933"/>
                  <a:pt x="343129" y="0"/>
                  <a:pt x="316325" y="0"/>
                </a:cubicBezTo>
                <a:cubicBezTo>
                  <a:pt x="289236" y="0"/>
                  <a:pt x="268719" y="12779"/>
                  <a:pt x="254717" y="38342"/>
                </a:cubicBezTo>
                <a:lnTo>
                  <a:pt x="88982" y="348307"/>
                </a:lnTo>
                <a:cubicBezTo>
                  <a:pt x="75324" y="374173"/>
                  <a:pt x="61608" y="401639"/>
                  <a:pt x="47949" y="430705"/>
                </a:cubicBezTo>
                <a:cubicBezTo>
                  <a:pt x="34233" y="459795"/>
                  <a:pt x="22803" y="489913"/>
                  <a:pt x="13659" y="521117"/>
                </a:cubicBezTo>
                <a:cubicBezTo>
                  <a:pt x="4572" y="552264"/>
                  <a:pt x="0" y="583696"/>
                  <a:pt x="0" y="615357"/>
                </a:cubicBezTo>
                <a:cubicBezTo>
                  <a:pt x="0" y="658277"/>
                  <a:pt x="8116" y="698453"/>
                  <a:pt x="24403" y="735886"/>
                </a:cubicBezTo>
                <a:cubicBezTo>
                  <a:pt x="40691" y="773320"/>
                  <a:pt x="63265" y="806124"/>
                  <a:pt x="92183" y="834242"/>
                </a:cubicBezTo>
                <a:cubicBezTo>
                  <a:pt x="121101" y="862416"/>
                  <a:pt x="154648" y="884476"/>
                  <a:pt x="192881" y="900421"/>
                </a:cubicBezTo>
                <a:cubicBezTo>
                  <a:pt x="231058" y="916424"/>
                  <a:pt x="272205" y="924424"/>
                  <a:pt x="316325" y="924424"/>
                </a:cubicBezTo>
                <a:close/>
                <a:moveTo>
                  <a:pt x="316325" y="849558"/>
                </a:moveTo>
                <a:cubicBezTo>
                  <a:pt x="282893" y="849558"/>
                  <a:pt x="251517" y="843614"/>
                  <a:pt x="222314" y="831727"/>
                </a:cubicBezTo>
                <a:cubicBezTo>
                  <a:pt x="193110" y="819897"/>
                  <a:pt x="167393" y="803209"/>
                  <a:pt x="145161" y="781778"/>
                </a:cubicBezTo>
                <a:cubicBezTo>
                  <a:pt x="122930" y="760289"/>
                  <a:pt x="105670" y="735429"/>
                  <a:pt x="93326" y="707140"/>
                </a:cubicBezTo>
                <a:cubicBezTo>
                  <a:pt x="81039" y="678793"/>
                  <a:pt x="74866" y="648218"/>
                  <a:pt x="74866" y="615357"/>
                </a:cubicBezTo>
                <a:cubicBezTo>
                  <a:pt x="74866" y="575809"/>
                  <a:pt x="83154" y="537005"/>
                  <a:pt x="99726" y="498942"/>
                </a:cubicBezTo>
                <a:cubicBezTo>
                  <a:pt x="116300" y="460938"/>
                  <a:pt x="135103" y="422562"/>
                  <a:pt x="156134" y="383917"/>
                </a:cubicBezTo>
                <a:lnTo>
                  <a:pt x="311754" y="93583"/>
                </a:lnTo>
                <a:cubicBezTo>
                  <a:pt x="313011" y="90840"/>
                  <a:pt x="314668" y="89548"/>
                  <a:pt x="316783" y="89703"/>
                </a:cubicBezTo>
                <a:cubicBezTo>
                  <a:pt x="318954" y="89851"/>
                  <a:pt x="320611" y="91149"/>
                  <a:pt x="321811" y="93583"/>
                </a:cubicBezTo>
                <a:lnTo>
                  <a:pt x="477031" y="383917"/>
                </a:lnTo>
                <a:cubicBezTo>
                  <a:pt x="497719" y="422562"/>
                  <a:pt x="516465" y="460938"/>
                  <a:pt x="533210" y="498942"/>
                </a:cubicBezTo>
                <a:cubicBezTo>
                  <a:pt x="549897" y="537005"/>
                  <a:pt x="558298" y="575809"/>
                  <a:pt x="558298" y="615357"/>
                </a:cubicBezTo>
                <a:cubicBezTo>
                  <a:pt x="558298" y="648218"/>
                  <a:pt x="552069" y="678793"/>
                  <a:pt x="539553" y="707140"/>
                </a:cubicBezTo>
                <a:cubicBezTo>
                  <a:pt x="527094" y="735429"/>
                  <a:pt x="509835" y="760289"/>
                  <a:pt x="487775" y="781778"/>
                </a:cubicBezTo>
                <a:cubicBezTo>
                  <a:pt x="465715" y="803209"/>
                  <a:pt x="440055" y="819897"/>
                  <a:pt x="410851" y="831727"/>
                </a:cubicBezTo>
                <a:cubicBezTo>
                  <a:pt x="381648" y="843614"/>
                  <a:pt x="350101" y="849558"/>
                  <a:pt x="316325" y="84955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E94F563-1DDE-0B14-8D57-BB902218CB69}"/>
              </a:ext>
            </a:extLst>
          </p:cNvPr>
          <p:cNvSpPr/>
          <p:nvPr/>
        </p:nvSpPr>
        <p:spPr>
          <a:xfrm>
            <a:off x="10339137" y="3504118"/>
            <a:ext cx="630860" cy="819089"/>
          </a:xfrm>
          <a:custGeom>
            <a:avLst/>
            <a:gdLst>
              <a:gd name="connsiteX0" fmla="*/ 358788 w 760495"/>
              <a:gd name="connsiteY0" fmla="*/ 987403 h 987403"/>
              <a:gd name="connsiteX1" fmla="*/ 522923 w 760495"/>
              <a:gd name="connsiteY1" fmla="*/ 958188 h 987403"/>
              <a:gd name="connsiteX2" fmla="*/ 650024 w 760495"/>
              <a:gd name="connsiteY2" fmla="*/ 875103 h 987403"/>
              <a:gd name="connsiteX3" fmla="*/ 731978 w 760495"/>
              <a:gd name="connsiteY3" fmla="*/ 745916 h 987403"/>
              <a:gd name="connsiteX4" fmla="*/ 760495 w 760495"/>
              <a:gd name="connsiteY4" fmla="*/ 578838 h 987403"/>
              <a:gd name="connsiteX5" fmla="*/ 734035 w 760495"/>
              <a:gd name="connsiteY5" fmla="*/ 393958 h 987403"/>
              <a:gd name="connsiteX6" fmla="*/ 661683 w 760495"/>
              <a:gd name="connsiteY6" fmla="*/ 247191 h 987403"/>
              <a:gd name="connsiteX7" fmla="*/ 556470 w 760495"/>
              <a:gd name="connsiteY7" fmla="*/ 136263 h 987403"/>
              <a:gd name="connsiteX8" fmla="*/ 431140 w 760495"/>
              <a:gd name="connsiteY8" fmla="*/ 59116 h 987403"/>
              <a:gd name="connsiteX9" fmla="*/ 298323 w 760495"/>
              <a:gd name="connsiteY9" fmla="*/ 14379 h 987403"/>
              <a:gd name="connsiteX10" fmla="*/ 171165 w 760495"/>
              <a:gd name="connsiteY10" fmla="*/ 0 h 987403"/>
              <a:gd name="connsiteX11" fmla="*/ 119787 w 760495"/>
              <a:gd name="connsiteY11" fmla="*/ 11184 h 987403"/>
              <a:gd name="connsiteX12" fmla="*/ 100870 w 760495"/>
              <a:gd name="connsiteY12" fmla="*/ 44280 h 987403"/>
              <a:gd name="connsiteX13" fmla="*/ 104528 w 760495"/>
              <a:gd name="connsiteY13" fmla="*/ 61625 h 987403"/>
              <a:gd name="connsiteX14" fmla="*/ 115501 w 760495"/>
              <a:gd name="connsiteY14" fmla="*/ 78513 h 987403"/>
              <a:gd name="connsiteX15" fmla="*/ 167278 w 760495"/>
              <a:gd name="connsiteY15" fmla="*/ 147447 h 987403"/>
              <a:gd name="connsiteX16" fmla="*/ 208369 w 760495"/>
              <a:gd name="connsiteY16" fmla="*/ 224594 h 987403"/>
              <a:gd name="connsiteX17" fmla="*/ 225057 w 760495"/>
              <a:gd name="connsiteY17" fmla="*/ 310416 h 987403"/>
              <a:gd name="connsiteX18" fmla="*/ 222085 w 760495"/>
              <a:gd name="connsiteY18" fmla="*/ 340774 h 987403"/>
              <a:gd name="connsiteX19" fmla="*/ 208141 w 760495"/>
              <a:gd name="connsiteY19" fmla="*/ 374784 h 987403"/>
              <a:gd name="connsiteX20" fmla="*/ 230943 w 760495"/>
              <a:gd name="connsiteY20" fmla="*/ 370218 h 987403"/>
              <a:gd name="connsiteX21" fmla="*/ 200596 w 760495"/>
              <a:gd name="connsiteY21" fmla="*/ 310645 h 987403"/>
              <a:gd name="connsiteX22" fmla="*/ 155848 w 760495"/>
              <a:gd name="connsiteY22" fmla="*/ 270245 h 987403"/>
              <a:gd name="connsiteX23" fmla="*/ 106814 w 760495"/>
              <a:gd name="connsiteY23" fmla="*/ 255638 h 987403"/>
              <a:gd name="connsiteX24" fmla="*/ 83954 w 760495"/>
              <a:gd name="connsiteY24" fmla="*/ 265222 h 987403"/>
              <a:gd name="connsiteX25" fmla="*/ 75324 w 760495"/>
              <a:gd name="connsiteY25" fmla="*/ 289876 h 987403"/>
              <a:gd name="connsiteX26" fmla="*/ 76924 w 760495"/>
              <a:gd name="connsiteY26" fmla="*/ 316577 h 987403"/>
              <a:gd name="connsiteX27" fmla="*/ 78524 w 760495"/>
              <a:gd name="connsiteY27" fmla="*/ 349678 h 987403"/>
              <a:gd name="connsiteX28" fmla="*/ 70752 w 760495"/>
              <a:gd name="connsiteY28" fmla="*/ 407194 h 987403"/>
              <a:gd name="connsiteX29" fmla="*/ 51092 w 760495"/>
              <a:gd name="connsiteY29" fmla="*/ 461515 h 987403"/>
              <a:gd name="connsiteX30" fmla="*/ 27604 w 760495"/>
              <a:gd name="connsiteY30" fmla="*/ 519722 h 987403"/>
              <a:gd name="connsiteX31" fmla="*/ 7944 w 760495"/>
              <a:gd name="connsiteY31" fmla="*/ 588879 h 987403"/>
              <a:gd name="connsiteX32" fmla="*/ 0 w 760495"/>
              <a:gd name="connsiteY32" fmla="*/ 676530 h 987403"/>
              <a:gd name="connsiteX33" fmla="*/ 44692 w 760495"/>
              <a:gd name="connsiteY33" fmla="*/ 839956 h 987403"/>
              <a:gd name="connsiteX34" fmla="*/ 170021 w 760495"/>
              <a:gd name="connsiteY34" fmla="*/ 948604 h 987403"/>
              <a:gd name="connsiteX35" fmla="*/ 358788 w 760495"/>
              <a:gd name="connsiteY35" fmla="*/ 987403 h 987403"/>
              <a:gd name="connsiteX36" fmla="*/ 369303 w 760495"/>
              <a:gd name="connsiteY36" fmla="*/ 859130 h 987403"/>
              <a:gd name="connsiteX37" fmla="*/ 266376 w 760495"/>
              <a:gd name="connsiteY37" fmla="*/ 823749 h 987403"/>
              <a:gd name="connsiteX38" fmla="*/ 227343 w 760495"/>
              <a:gd name="connsiteY38" fmla="*/ 730851 h 987403"/>
              <a:gd name="connsiteX39" fmla="*/ 236201 w 760495"/>
              <a:gd name="connsiteY39" fmla="*/ 679039 h 987403"/>
              <a:gd name="connsiteX40" fmla="*/ 257003 w 760495"/>
              <a:gd name="connsiteY40" fmla="*/ 639783 h 987403"/>
              <a:gd name="connsiteX41" fmla="*/ 278892 w 760495"/>
              <a:gd name="connsiteY41" fmla="*/ 606001 h 987403"/>
              <a:gd name="connsiteX42" fmla="*/ 291694 w 760495"/>
              <a:gd name="connsiteY42" fmla="*/ 570163 h 987403"/>
              <a:gd name="connsiteX43" fmla="*/ 294208 w 760495"/>
              <a:gd name="connsiteY43" fmla="*/ 566282 h 987403"/>
              <a:gd name="connsiteX44" fmla="*/ 298552 w 760495"/>
              <a:gd name="connsiteY44" fmla="*/ 567425 h 987403"/>
              <a:gd name="connsiteX45" fmla="*/ 325241 w 760495"/>
              <a:gd name="connsiteY45" fmla="*/ 598698 h 987403"/>
              <a:gd name="connsiteX46" fmla="*/ 344615 w 760495"/>
              <a:gd name="connsiteY46" fmla="*/ 635445 h 987403"/>
              <a:gd name="connsiteX47" fmla="*/ 370675 w 760495"/>
              <a:gd name="connsiteY47" fmla="*/ 562630 h 987403"/>
              <a:gd name="connsiteX48" fmla="*/ 372504 w 760495"/>
              <a:gd name="connsiteY48" fmla="*/ 458320 h 987403"/>
              <a:gd name="connsiteX49" fmla="*/ 373876 w 760495"/>
              <a:gd name="connsiteY49" fmla="*/ 453531 h 987403"/>
              <a:gd name="connsiteX50" fmla="*/ 378848 w 760495"/>
              <a:gd name="connsiteY50" fmla="*/ 453302 h 987403"/>
              <a:gd name="connsiteX51" fmla="*/ 462858 w 760495"/>
              <a:gd name="connsiteY51" fmla="*/ 515384 h 987403"/>
              <a:gd name="connsiteX52" fmla="*/ 513779 w 760495"/>
              <a:gd name="connsiteY52" fmla="*/ 598926 h 987403"/>
              <a:gd name="connsiteX53" fmla="*/ 530866 w 760495"/>
              <a:gd name="connsiteY53" fmla="*/ 688852 h 987403"/>
              <a:gd name="connsiteX54" fmla="*/ 513093 w 760495"/>
              <a:gd name="connsiteY54" fmla="*/ 772851 h 987403"/>
              <a:gd name="connsiteX55" fmla="*/ 459429 w 760495"/>
              <a:gd name="connsiteY55" fmla="*/ 835390 h 987403"/>
              <a:gd name="connsiteX56" fmla="*/ 369303 w 760495"/>
              <a:gd name="connsiteY56" fmla="*/ 859130 h 98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60495" h="987403">
                <a:moveTo>
                  <a:pt x="358788" y="987403"/>
                </a:moveTo>
                <a:cubicBezTo>
                  <a:pt x="419024" y="987403"/>
                  <a:pt x="473774" y="977665"/>
                  <a:pt x="522923" y="958188"/>
                </a:cubicBezTo>
                <a:cubicBezTo>
                  <a:pt x="572071" y="938711"/>
                  <a:pt x="614420" y="911017"/>
                  <a:pt x="650024" y="875103"/>
                </a:cubicBezTo>
                <a:cubicBezTo>
                  <a:pt x="685628" y="839196"/>
                  <a:pt x="712946" y="796134"/>
                  <a:pt x="731978" y="745916"/>
                </a:cubicBezTo>
                <a:cubicBezTo>
                  <a:pt x="751008" y="695704"/>
                  <a:pt x="760495" y="640011"/>
                  <a:pt x="760495" y="578838"/>
                </a:cubicBezTo>
                <a:cubicBezTo>
                  <a:pt x="760495" y="510670"/>
                  <a:pt x="751694" y="449039"/>
                  <a:pt x="734035" y="393958"/>
                </a:cubicBezTo>
                <a:cubicBezTo>
                  <a:pt x="716375" y="338871"/>
                  <a:pt x="692258" y="289950"/>
                  <a:pt x="661683" y="247191"/>
                </a:cubicBezTo>
                <a:cubicBezTo>
                  <a:pt x="631108" y="204431"/>
                  <a:pt x="596018" y="167455"/>
                  <a:pt x="556470" y="136263"/>
                </a:cubicBezTo>
                <a:cubicBezTo>
                  <a:pt x="516865" y="105070"/>
                  <a:pt x="475145" y="79353"/>
                  <a:pt x="431140" y="59116"/>
                </a:cubicBezTo>
                <a:cubicBezTo>
                  <a:pt x="387191" y="38873"/>
                  <a:pt x="342900" y="23963"/>
                  <a:pt x="298323" y="14379"/>
                </a:cubicBezTo>
                <a:cubicBezTo>
                  <a:pt x="253746" y="4789"/>
                  <a:pt x="211341" y="0"/>
                  <a:pt x="171165" y="0"/>
                </a:cubicBezTo>
                <a:cubicBezTo>
                  <a:pt x="149562" y="0"/>
                  <a:pt x="132417" y="3726"/>
                  <a:pt x="119787" y="11184"/>
                </a:cubicBezTo>
                <a:cubicBezTo>
                  <a:pt x="107156" y="18637"/>
                  <a:pt x="100870" y="29672"/>
                  <a:pt x="100870" y="44280"/>
                </a:cubicBezTo>
                <a:cubicBezTo>
                  <a:pt x="100870" y="50058"/>
                  <a:pt x="102070" y="55841"/>
                  <a:pt x="104528" y="61625"/>
                </a:cubicBezTo>
                <a:cubicBezTo>
                  <a:pt x="106928" y="67408"/>
                  <a:pt x="110585" y="73038"/>
                  <a:pt x="115501" y="78513"/>
                </a:cubicBezTo>
                <a:cubicBezTo>
                  <a:pt x="133445" y="100121"/>
                  <a:pt x="150705" y="123101"/>
                  <a:pt x="167278" y="147447"/>
                </a:cubicBezTo>
                <a:cubicBezTo>
                  <a:pt x="183852" y="171793"/>
                  <a:pt x="197568" y="197510"/>
                  <a:pt x="208369" y="224594"/>
                </a:cubicBezTo>
                <a:cubicBezTo>
                  <a:pt x="219170" y="251683"/>
                  <a:pt x="224714" y="280287"/>
                  <a:pt x="225057" y="310416"/>
                </a:cubicBezTo>
                <a:cubicBezTo>
                  <a:pt x="225057" y="320766"/>
                  <a:pt x="224028" y="330881"/>
                  <a:pt x="222085" y="340774"/>
                </a:cubicBezTo>
                <a:cubicBezTo>
                  <a:pt x="220085" y="350667"/>
                  <a:pt x="215456" y="361999"/>
                  <a:pt x="208141" y="374784"/>
                </a:cubicBezTo>
                <a:lnTo>
                  <a:pt x="230943" y="370218"/>
                </a:lnTo>
                <a:cubicBezTo>
                  <a:pt x="223971" y="347695"/>
                  <a:pt x="213856" y="327841"/>
                  <a:pt x="200596" y="310645"/>
                </a:cubicBezTo>
                <a:cubicBezTo>
                  <a:pt x="187395" y="293448"/>
                  <a:pt x="172479" y="279983"/>
                  <a:pt x="155848" y="270245"/>
                </a:cubicBezTo>
                <a:cubicBezTo>
                  <a:pt x="139275" y="260507"/>
                  <a:pt x="122930" y="255638"/>
                  <a:pt x="106814" y="255638"/>
                </a:cubicBezTo>
                <a:cubicBezTo>
                  <a:pt x="97384" y="255638"/>
                  <a:pt x="89783" y="258832"/>
                  <a:pt x="83954" y="265222"/>
                </a:cubicBezTo>
                <a:cubicBezTo>
                  <a:pt x="78182" y="271617"/>
                  <a:pt x="75324" y="279829"/>
                  <a:pt x="75324" y="289876"/>
                </a:cubicBezTo>
                <a:cubicBezTo>
                  <a:pt x="75324" y="295654"/>
                  <a:pt x="75838" y="304558"/>
                  <a:pt x="76924" y="316577"/>
                </a:cubicBezTo>
                <a:cubicBezTo>
                  <a:pt x="77953" y="328601"/>
                  <a:pt x="78524" y="339631"/>
                  <a:pt x="78524" y="349678"/>
                </a:cubicBezTo>
                <a:cubicBezTo>
                  <a:pt x="78524" y="370063"/>
                  <a:pt x="75895" y="389237"/>
                  <a:pt x="70752" y="407194"/>
                </a:cubicBezTo>
                <a:cubicBezTo>
                  <a:pt x="65551" y="425150"/>
                  <a:pt x="59036" y="443255"/>
                  <a:pt x="51092" y="461515"/>
                </a:cubicBezTo>
                <a:cubicBezTo>
                  <a:pt x="43206" y="479780"/>
                  <a:pt x="35376" y="499177"/>
                  <a:pt x="27604" y="519722"/>
                </a:cubicBezTo>
                <a:cubicBezTo>
                  <a:pt x="19831" y="540262"/>
                  <a:pt x="13316" y="563316"/>
                  <a:pt x="7944" y="588879"/>
                </a:cubicBezTo>
                <a:cubicBezTo>
                  <a:pt x="2629" y="614442"/>
                  <a:pt x="0" y="643663"/>
                  <a:pt x="0" y="676530"/>
                </a:cubicBezTo>
                <a:cubicBezTo>
                  <a:pt x="0" y="738915"/>
                  <a:pt x="14916" y="793391"/>
                  <a:pt x="44692" y="839956"/>
                </a:cubicBezTo>
                <a:cubicBezTo>
                  <a:pt x="74524" y="886516"/>
                  <a:pt x="116300" y="922733"/>
                  <a:pt x="170021" y="948604"/>
                </a:cubicBezTo>
                <a:cubicBezTo>
                  <a:pt x="223742" y="974470"/>
                  <a:pt x="286665" y="987403"/>
                  <a:pt x="358788" y="987403"/>
                </a:cubicBezTo>
                <a:close/>
                <a:moveTo>
                  <a:pt x="369303" y="859130"/>
                </a:moveTo>
                <a:cubicBezTo>
                  <a:pt x="326670" y="859130"/>
                  <a:pt x="292380" y="847335"/>
                  <a:pt x="266376" y="823749"/>
                </a:cubicBezTo>
                <a:cubicBezTo>
                  <a:pt x="240316" y="800163"/>
                  <a:pt x="227343" y="769199"/>
                  <a:pt x="227343" y="730851"/>
                </a:cubicBezTo>
                <a:cubicBezTo>
                  <a:pt x="227343" y="710763"/>
                  <a:pt x="230258" y="693492"/>
                  <a:pt x="236201" y="679039"/>
                </a:cubicBezTo>
                <a:cubicBezTo>
                  <a:pt x="242145" y="664586"/>
                  <a:pt x="249060" y="651499"/>
                  <a:pt x="257003" y="639783"/>
                </a:cubicBezTo>
                <a:cubicBezTo>
                  <a:pt x="264890" y="628061"/>
                  <a:pt x="272205" y="616803"/>
                  <a:pt x="278892" y="606001"/>
                </a:cubicBezTo>
                <a:cubicBezTo>
                  <a:pt x="285578" y="595194"/>
                  <a:pt x="289865" y="583250"/>
                  <a:pt x="291694" y="570163"/>
                </a:cubicBezTo>
                <a:cubicBezTo>
                  <a:pt x="291980" y="568037"/>
                  <a:pt x="292837" y="566739"/>
                  <a:pt x="294208" y="566282"/>
                </a:cubicBezTo>
                <a:cubicBezTo>
                  <a:pt x="295580" y="565825"/>
                  <a:pt x="297008" y="566208"/>
                  <a:pt x="298552" y="567425"/>
                </a:cubicBezTo>
                <a:cubicBezTo>
                  <a:pt x="309181" y="576861"/>
                  <a:pt x="318097" y="587285"/>
                  <a:pt x="325241" y="598698"/>
                </a:cubicBezTo>
                <a:cubicBezTo>
                  <a:pt x="332385" y="610110"/>
                  <a:pt x="338843" y="622358"/>
                  <a:pt x="344615" y="635445"/>
                </a:cubicBezTo>
                <a:cubicBezTo>
                  <a:pt x="356788" y="619009"/>
                  <a:pt x="365475" y="594737"/>
                  <a:pt x="370675" y="562630"/>
                </a:cubicBezTo>
                <a:cubicBezTo>
                  <a:pt x="375818" y="530524"/>
                  <a:pt x="376447" y="495753"/>
                  <a:pt x="372504" y="458320"/>
                </a:cubicBezTo>
                <a:cubicBezTo>
                  <a:pt x="372161" y="456194"/>
                  <a:pt x="372618" y="454594"/>
                  <a:pt x="373876" y="453531"/>
                </a:cubicBezTo>
                <a:cubicBezTo>
                  <a:pt x="375075" y="452462"/>
                  <a:pt x="376733" y="452388"/>
                  <a:pt x="378848" y="453302"/>
                </a:cubicBezTo>
                <a:cubicBezTo>
                  <a:pt x="412337" y="469127"/>
                  <a:pt x="440341" y="489821"/>
                  <a:pt x="462858" y="515384"/>
                </a:cubicBezTo>
                <a:cubicBezTo>
                  <a:pt x="485375" y="540948"/>
                  <a:pt x="502349" y="568797"/>
                  <a:pt x="513779" y="598926"/>
                </a:cubicBezTo>
                <a:cubicBezTo>
                  <a:pt x="525209" y="629050"/>
                  <a:pt x="530866" y="659031"/>
                  <a:pt x="530866" y="688852"/>
                </a:cubicBezTo>
                <a:cubicBezTo>
                  <a:pt x="530866" y="718981"/>
                  <a:pt x="524980" y="746979"/>
                  <a:pt x="513093" y="772851"/>
                </a:cubicBezTo>
                <a:cubicBezTo>
                  <a:pt x="501206" y="798717"/>
                  <a:pt x="483318" y="819565"/>
                  <a:pt x="459429" y="835390"/>
                </a:cubicBezTo>
                <a:cubicBezTo>
                  <a:pt x="435541" y="851215"/>
                  <a:pt x="405480" y="859130"/>
                  <a:pt x="369303" y="859130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730E55B-74AC-B347-866D-573E4EDD2440}"/>
              </a:ext>
            </a:extLst>
          </p:cNvPr>
          <p:cNvSpPr/>
          <p:nvPr/>
        </p:nvSpPr>
        <p:spPr>
          <a:xfrm>
            <a:off x="10201227" y="1012727"/>
            <a:ext cx="825565" cy="463510"/>
          </a:xfrm>
          <a:custGeom>
            <a:avLst/>
            <a:gdLst>
              <a:gd name="connsiteX0" fmla="*/ 57093 w 995210"/>
              <a:gd name="connsiteY0" fmla="*/ 558757 h 558756"/>
              <a:gd name="connsiteX1" fmla="*/ 86068 w 995210"/>
              <a:gd name="connsiteY1" fmla="*/ 550996 h 558756"/>
              <a:gd name="connsiteX2" fmla="*/ 106813 w 995210"/>
              <a:gd name="connsiteY2" fmla="*/ 530222 h 558756"/>
              <a:gd name="connsiteX3" fmla="*/ 114586 w 995210"/>
              <a:gd name="connsiteY3" fmla="*/ 501692 h 558756"/>
              <a:gd name="connsiteX4" fmla="*/ 97726 w 995210"/>
              <a:gd name="connsiteY4" fmla="*/ 461522 h 558756"/>
              <a:gd name="connsiteX5" fmla="*/ 57093 w 995210"/>
              <a:gd name="connsiteY5" fmla="*/ 444628 h 558756"/>
              <a:gd name="connsiteX6" fmla="*/ 16916 w 995210"/>
              <a:gd name="connsiteY6" fmla="*/ 461522 h 558756"/>
              <a:gd name="connsiteX7" fmla="*/ 0 w 995210"/>
              <a:gd name="connsiteY7" fmla="*/ 501692 h 558756"/>
              <a:gd name="connsiteX8" fmla="*/ 16916 w 995210"/>
              <a:gd name="connsiteY8" fmla="*/ 542092 h 558756"/>
              <a:gd name="connsiteX9" fmla="*/ 57093 w 995210"/>
              <a:gd name="connsiteY9" fmla="*/ 558757 h 558756"/>
              <a:gd name="connsiteX10" fmla="*/ 169850 w 995210"/>
              <a:gd name="connsiteY10" fmla="*/ 257468 h 558756"/>
              <a:gd name="connsiteX11" fmla="*/ 198367 w 995210"/>
              <a:gd name="connsiteY11" fmla="*/ 249707 h 558756"/>
              <a:gd name="connsiteX12" fmla="*/ 219113 w 995210"/>
              <a:gd name="connsiteY12" fmla="*/ 228933 h 558756"/>
              <a:gd name="connsiteX13" fmla="*/ 226885 w 995210"/>
              <a:gd name="connsiteY13" fmla="*/ 200403 h 558756"/>
              <a:gd name="connsiteX14" fmla="*/ 210026 w 995210"/>
              <a:gd name="connsiteY14" fmla="*/ 159775 h 558756"/>
              <a:gd name="connsiteX15" fmla="*/ 169850 w 995210"/>
              <a:gd name="connsiteY15" fmla="*/ 142882 h 558756"/>
              <a:gd name="connsiteX16" fmla="*/ 129216 w 995210"/>
              <a:gd name="connsiteY16" fmla="*/ 159775 h 558756"/>
              <a:gd name="connsiteX17" fmla="*/ 112300 w 995210"/>
              <a:gd name="connsiteY17" fmla="*/ 200403 h 558756"/>
              <a:gd name="connsiteX18" fmla="*/ 129216 w 995210"/>
              <a:gd name="connsiteY18" fmla="*/ 240574 h 558756"/>
              <a:gd name="connsiteX19" fmla="*/ 169850 w 995210"/>
              <a:gd name="connsiteY19" fmla="*/ 257468 h 558756"/>
              <a:gd name="connsiteX20" fmla="*/ 497605 w 995210"/>
              <a:gd name="connsiteY20" fmla="*/ 114581 h 558756"/>
              <a:gd name="connsiteX21" fmla="*/ 537781 w 995210"/>
              <a:gd name="connsiteY21" fmla="*/ 97693 h 558756"/>
              <a:gd name="connsiteX22" fmla="*/ 554641 w 995210"/>
              <a:gd name="connsiteY22" fmla="*/ 57060 h 558756"/>
              <a:gd name="connsiteX23" fmla="*/ 537781 w 995210"/>
              <a:gd name="connsiteY23" fmla="*/ 16890 h 558756"/>
              <a:gd name="connsiteX24" fmla="*/ 497605 w 995210"/>
              <a:gd name="connsiteY24" fmla="*/ 0 h 558756"/>
              <a:gd name="connsiteX25" fmla="*/ 457429 w 995210"/>
              <a:gd name="connsiteY25" fmla="*/ 16890 h 558756"/>
              <a:gd name="connsiteX26" fmla="*/ 440512 w 995210"/>
              <a:gd name="connsiteY26" fmla="*/ 57060 h 558756"/>
              <a:gd name="connsiteX27" fmla="*/ 448284 w 995210"/>
              <a:gd name="connsiteY27" fmla="*/ 86052 h 558756"/>
              <a:gd name="connsiteX28" fmla="*/ 469087 w 995210"/>
              <a:gd name="connsiteY28" fmla="*/ 106820 h 558756"/>
              <a:gd name="connsiteX29" fmla="*/ 497605 w 995210"/>
              <a:gd name="connsiteY29" fmla="*/ 114581 h 558756"/>
              <a:gd name="connsiteX30" fmla="*/ 827189 w 995210"/>
              <a:gd name="connsiteY30" fmla="*/ 257468 h 558756"/>
              <a:gd name="connsiteX31" fmla="*/ 855707 w 995210"/>
              <a:gd name="connsiteY31" fmla="*/ 249707 h 558756"/>
              <a:gd name="connsiteX32" fmla="*/ 876510 w 995210"/>
              <a:gd name="connsiteY32" fmla="*/ 228933 h 558756"/>
              <a:gd name="connsiteX33" fmla="*/ 884282 w 995210"/>
              <a:gd name="connsiteY33" fmla="*/ 200403 h 558756"/>
              <a:gd name="connsiteX34" fmla="*/ 867366 w 995210"/>
              <a:gd name="connsiteY34" fmla="*/ 159775 h 558756"/>
              <a:gd name="connsiteX35" fmla="*/ 827189 w 995210"/>
              <a:gd name="connsiteY35" fmla="*/ 142882 h 558756"/>
              <a:gd name="connsiteX36" fmla="*/ 786556 w 995210"/>
              <a:gd name="connsiteY36" fmla="*/ 159775 h 558756"/>
              <a:gd name="connsiteX37" fmla="*/ 769697 w 995210"/>
              <a:gd name="connsiteY37" fmla="*/ 200403 h 558756"/>
              <a:gd name="connsiteX38" fmla="*/ 786556 w 995210"/>
              <a:gd name="connsiteY38" fmla="*/ 240574 h 558756"/>
              <a:gd name="connsiteX39" fmla="*/ 827189 w 995210"/>
              <a:gd name="connsiteY39" fmla="*/ 257468 h 558756"/>
              <a:gd name="connsiteX40" fmla="*/ 938117 w 995210"/>
              <a:gd name="connsiteY40" fmla="*/ 558757 h 558756"/>
              <a:gd name="connsiteX41" fmla="*/ 978294 w 995210"/>
              <a:gd name="connsiteY41" fmla="*/ 541863 h 558756"/>
              <a:gd name="connsiteX42" fmla="*/ 995210 w 995210"/>
              <a:gd name="connsiteY42" fmla="*/ 501692 h 558756"/>
              <a:gd name="connsiteX43" fmla="*/ 987438 w 995210"/>
              <a:gd name="connsiteY43" fmla="*/ 472706 h 558756"/>
              <a:gd name="connsiteX44" fmla="*/ 966635 w 995210"/>
              <a:gd name="connsiteY44" fmla="*/ 451932 h 558756"/>
              <a:gd name="connsiteX45" fmla="*/ 938117 w 995210"/>
              <a:gd name="connsiteY45" fmla="*/ 444171 h 558756"/>
              <a:gd name="connsiteX46" fmla="*/ 897484 w 995210"/>
              <a:gd name="connsiteY46" fmla="*/ 461065 h 558756"/>
              <a:gd name="connsiteX47" fmla="*/ 880624 w 995210"/>
              <a:gd name="connsiteY47" fmla="*/ 501692 h 558756"/>
              <a:gd name="connsiteX48" fmla="*/ 897484 w 995210"/>
              <a:gd name="connsiteY48" fmla="*/ 541863 h 558756"/>
              <a:gd name="connsiteX49" fmla="*/ 938117 w 995210"/>
              <a:gd name="connsiteY49" fmla="*/ 558757 h 558756"/>
              <a:gd name="connsiteX50" fmla="*/ 330041 w 995210"/>
              <a:gd name="connsiteY50" fmla="*/ 545515 h 558756"/>
              <a:gd name="connsiteX51" fmla="*/ 661511 w 995210"/>
              <a:gd name="connsiteY51" fmla="*/ 545515 h 558756"/>
              <a:gd name="connsiteX52" fmla="*/ 682257 w 995210"/>
              <a:gd name="connsiteY52" fmla="*/ 539811 h 558756"/>
              <a:gd name="connsiteX53" fmla="*/ 697116 w 995210"/>
              <a:gd name="connsiteY53" fmla="*/ 524975 h 558756"/>
              <a:gd name="connsiteX54" fmla="*/ 702545 w 995210"/>
              <a:gd name="connsiteY54" fmla="*/ 504887 h 558756"/>
              <a:gd name="connsiteX55" fmla="*/ 697116 w 995210"/>
              <a:gd name="connsiteY55" fmla="*/ 484570 h 558756"/>
              <a:gd name="connsiteX56" fmla="*/ 682257 w 995210"/>
              <a:gd name="connsiteY56" fmla="*/ 469734 h 558756"/>
              <a:gd name="connsiteX57" fmla="*/ 661511 w 995210"/>
              <a:gd name="connsiteY57" fmla="*/ 464259 h 558756"/>
              <a:gd name="connsiteX58" fmla="*/ 330041 w 995210"/>
              <a:gd name="connsiteY58" fmla="*/ 464259 h 558756"/>
              <a:gd name="connsiteX59" fmla="*/ 309753 w 995210"/>
              <a:gd name="connsiteY59" fmla="*/ 469734 h 558756"/>
              <a:gd name="connsiteX60" fmla="*/ 294665 w 995210"/>
              <a:gd name="connsiteY60" fmla="*/ 484570 h 558756"/>
              <a:gd name="connsiteX61" fmla="*/ 289007 w 995210"/>
              <a:gd name="connsiteY61" fmla="*/ 504887 h 558756"/>
              <a:gd name="connsiteX62" fmla="*/ 294665 w 995210"/>
              <a:gd name="connsiteY62" fmla="*/ 524975 h 558756"/>
              <a:gd name="connsiteX63" fmla="*/ 309753 w 995210"/>
              <a:gd name="connsiteY63" fmla="*/ 539811 h 558756"/>
              <a:gd name="connsiteX64" fmla="*/ 330041 w 995210"/>
              <a:gd name="connsiteY64" fmla="*/ 545515 h 55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995210" h="558756">
                <a:moveTo>
                  <a:pt x="57093" y="558757"/>
                </a:moveTo>
                <a:cubicBezTo>
                  <a:pt x="67723" y="558757"/>
                  <a:pt x="77381" y="556168"/>
                  <a:pt x="86068" y="550996"/>
                </a:cubicBezTo>
                <a:cubicBezTo>
                  <a:pt x="94754" y="545818"/>
                  <a:pt x="101670" y="538897"/>
                  <a:pt x="106813" y="530222"/>
                </a:cubicBezTo>
                <a:cubicBezTo>
                  <a:pt x="112014" y="521552"/>
                  <a:pt x="114586" y="512037"/>
                  <a:pt x="114586" y="501692"/>
                </a:cubicBezTo>
                <a:cubicBezTo>
                  <a:pt x="114586" y="486170"/>
                  <a:pt x="108985" y="472780"/>
                  <a:pt x="97726" y="461522"/>
                </a:cubicBezTo>
                <a:cubicBezTo>
                  <a:pt x="86468" y="450257"/>
                  <a:pt x="72923" y="444628"/>
                  <a:pt x="57093" y="444628"/>
                </a:cubicBezTo>
                <a:cubicBezTo>
                  <a:pt x="41548" y="444628"/>
                  <a:pt x="28175" y="450257"/>
                  <a:pt x="16916" y="461522"/>
                </a:cubicBezTo>
                <a:cubicBezTo>
                  <a:pt x="5658" y="472780"/>
                  <a:pt x="0" y="486170"/>
                  <a:pt x="0" y="501692"/>
                </a:cubicBezTo>
                <a:cubicBezTo>
                  <a:pt x="0" y="517517"/>
                  <a:pt x="5658" y="530982"/>
                  <a:pt x="16916" y="542092"/>
                </a:cubicBezTo>
                <a:cubicBezTo>
                  <a:pt x="28175" y="553202"/>
                  <a:pt x="41548" y="558757"/>
                  <a:pt x="57093" y="558757"/>
                </a:cubicBezTo>
                <a:close/>
                <a:moveTo>
                  <a:pt x="169850" y="257468"/>
                </a:moveTo>
                <a:cubicBezTo>
                  <a:pt x="180194" y="257468"/>
                  <a:pt x="189681" y="254879"/>
                  <a:pt x="198367" y="249707"/>
                </a:cubicBezTo>
                <a:cubicBezTo>
                  <a:pt x="207054" y="244529"/>
                  <a:pt x="213969" y="237608"/>
                  <a:pt x="219113" y="228933"/>
                </a:cubicBezTo>
                <a:cubicBezTo>
                  <a:pt x="224314" y="220263"/>
                  <a:pt x="226885" y="210747"/>
                  <a:pt x="226885" y="200403"/>
                </a:cubicBezTo>
                <a:cubicBezTo>
                  <a:pt x="226885" y="184578"/>
                  <a:pt x="221285" y="171034"/>
                  <a:pt x="210026" y="159775"/>
                </a:cubicBezTo>
                <a:cubicBezTo>
                  <a:pt x="198768" y="148517"/>
                  <a:pt x="185338" y="142882"/>
                  <a:pt x="169850" y="142882"/>
                </a:cubicBezTo>
                <a:cubicBezTo>
                  <a:pt x="154019" y="142882"/>
                  <a:pt x="140474" y="148517"/>
                  <a:pt x="129216" y="159775"/>
                </a:cubicBezTo>
                <a:cubicBezTo>
                  <a:pt x="117958" y="171034"/>
                  <a:pt x="112300" y="184578"/>
                  <a:pt x="112300" y="200403"/>
                </a:cubicBezTo>
                <a:cubicBezTo>
                  <a:pt x="112300" y="215925"/>
                  <a:pt x="117958" y="229315"/>
                  <a:pt x="129216" y="240574"/>
                </a:cubicBezTo>
                <a:cubicBezTo>
                  <a:pt x="140474" y="251833"/>
                  <a:pt x="154019" y="257468"/>
                  <a:pt x="169850" y="257468"/>
                </a:cubicBezTo>
                <a:close/>
                <a:moveTo>
                  <a:pt x="497605" y="114581"/>
                </a:moveTo>
                <a:cubicBezTo>
                  <a:pt x="513150" y="114581"/>
                  <a:pt x="526523" y="108952"/>
                  <a:pt x="537781" y="97693"/>
                </a:cubicBezTo>
                <a:cubicBezTo>
                  <a:pt x="549040" y="86429"/>
                  <a:pt x="554641" y="72890"/>
                  <a:pt x="554641" y="57060"/>
                </a:cubicBezTo>
                <a:cubicBezTo>
                  <a:pt x="554641" y="41543"/>
                  <a:pt x="549040" y="28150"/>
                  <a:pt x="537781" y="16890"/>
                </a:cubicBezTo>
                <a:cubicBezTo>
                  <a:pt x="526523" y="5630"/>
                  <a:pt x="513150" y="0"/>
                  <a:pt x="497605" y="0"/>
                </a:cubicBezTo>
                <a:cubicBezTo>
                  <a:pt x="482060" y="0"/>
                  <a:pt x="468687" y="5630"/>
                  <a:pt x="457429" y="16890"/>
                </a:cubicBezTo>
                <a:cubicBezTo>
                  <a:pt x="446170" y="28150"/>
                  <a:pt x="440512" y="41543"/>
                  <a:pt x="440512" y="57060"/>
                </a:cubicBezTo>
                <a:cubicBezTo>
                  <a:pt x="440512" y="67712"/>
                  <a:pt x="443141" y="77377"/>
                  <a:pt x="448284" y="86052"/>
                </a:cubicBezTo>
                <a:cubicBezTo>
                  <a:pt x="453485" y="94722"/>
                  <a:pt x="460400" y="101648"/>
                  <a:pt x="469087" y="106820"/>
                </a:cubicBezTo>
                <a:cubicBezTo>
                  <a:pt x="477717" y="111992"/>
                  <a:pt x="487261" y="114581"/>
                  <a:pt x="497605" y="114581"/>
                </a:cubicBezTo>
                <a:close/>
                <a:moveTo>
                  <a:pt x="827189" y="257468"/>
                </a:moveTo>
                <a:cubicBezTo>
                  <a:pt x="837534" y="257468"/>
                  <a:pt x="847077" y="254879"/>
                  <a:pt x="855707" y="249707"/>
                </a:cubicBezTo>
                <a:cubicBezTo>
                  <a:pt x="864394" y="244529"/>
                  <a:pt x="871309" y="237608"/>
                  <a:pt x="876510" y="228933"/>
                </a:cubicBezTo>
                <a:cubicBezTo>
                  <a:pt x="881653" y="220263"/>
                  <a:pt x="884282" y="210747"/>
                  <a:pt x="884282" y="200403"/>
                </a:cubicBezTo>
                <a:cubicBezTo>
                  <a:pt x="884282" y="184578"/>
                  <a:pt x="878624" y="171034"/>
                  <a:pt x="867366" y="159775"/>
                </a:cubicBezTo>
                <a:cubicBezTo>
                  <a:pt x="856107" y="148517"/>
                  <a:pt x="842734" y="142882"/>
                  <a:pt x="827189" y="142882"/>
                </a:cubicBezTo>
                <a:cubicBezTo>
                  <a:pt x="811358" y="142882"/>
                  <a:pt x="797814" y="148517"/>
                  <a:pt x="786556" y="159775"/>
                </a:cubicBezTo>
                <a:cubicBezTo>
                  <a:pt x="775297" y="171034"/>
                  <a:pt x="769697" y="184578"/>
                  <a:pt x="769697" y="200403"/>
                </a:cubicBezTo>
                <a:cubicBezTo>
                  <a:pt x="769697" y="215925"/>
                  <a:pt x="775297" y="229315"/>
                  <a:pt x="786556" y="240574"/>
                </a:cubicBezTo>
                <a:cubicBezTo>
                  <a:pt x="797814" y="251833"/>
                  <a:pt x="811358" y="257468"/>
                  <a:pt x="827189" y="257468"/>
                </a:cubicBezTo>
                <a:close/>
                <a:moveTo>
                  <a:pt x="938117" y="558757"/>
                </a:moveTo>
                <a:cubicBezTo>
                  <a:pt x="953662" y="558757"/>
                  <a:pt x="967035" y="553122"/>
                  <a:pt x="978294" y="541863"/>
                </a:cubicBezTo>
                <a:cubicBezTo>
                  <a:pt x="989552" y="530605"/>
                  <a:pt x="995210" y="517214"/>
                  <a:pt x="995210" y="501692"/>
                </a:cubicBezTo>
                <a:cubicBezTo>
                  <a:pt x="995210" y="491040"/>
                  <a:pt x="992582" y="481376"/>
                  <a:pt x="987438" y="472706"/>
                </a:cubicBezTo>
                <a:cubicBezTo>
                  <a:pt x="982237" y="464031"/>
                  <a:pt x="975322" y="457110"/>
                  <a:pt x="966635" y="451932"/>
                </a:cubicBezTo>
                <a:cubicBezTo>
                  <a:pt x="958006" y="446760"/>
                  <a:pt x="948461" y="444171"/>
                  <a:pt x="938117" y="444171"/>
                </a:cubicBezTo>
                <a:cubicBezTo>
                  <a:pt x="922287" y="444171"/>
                  <a:pt x="908742" y="449806"/>
                  <a:pt x="897484" y="461065"/>
                </a:cubicBezTo>
                <a:cubicBezTo>
                  <a:pt x="886225" y="472323"/>
                  <a:pt x="880624" y="485868"/>
                  <a:pt x="880624" y="501692"/>
                </a:cubicBezTo>
                <a:cubicBezTo>
                  <a:pt x="880624" y="517214"/>
                  <a:pt x="886225" y="530605"/>
                  <a:pt x="897484" y="541863"/>
                </a:cubicBezTo>
                <a:cubicBezTo>
                  <a:pt x="908742" y="553122"/>
                  <a:pt x="922287" y="558757"/>
                  <a:pt x="938117" y="558757"/>
                </a:cubicBezTo>
                <a:close/>
                <a:moveTo>
                  <a:pt x="330041" y="545515"/>
                </a:moveTo>
                <a:lnTo>
                  <a:pt x="661511" y="545515"/>
                </a:lnTo>
                <a:cubicBezTo>
                  <a:pt x="669112" y="545515"/>
                  <a:pt x="676028" y="543612"/>
                  <a:pt x="682257" y="539811"/>
                </a:cubicBezTo>
                <a:cubicBezTo>
                  <a:pt x="688486" y="536005"/>
                  <a:pt x="693458" y="531062"/>
                  <a:pt x="697116" y="524975"/>
                </a:cubicBezTo>
                <a:cubicBezTo>
                  <a:pt x="700773" y="518889"/>
                  <a:pt x="702545" y="512191"/>
                  <a:pt x="702545" y="504887"/>
                </a:cubicBezTo>
                <a:cubicBezTo>
                  <a:pt x="702545" y="497583"/>
                  <a:pt x="700773" y="490811"/>
                  <a:pt x="697116" y="484570"/>
                </a:cubicBezTo>
                <a:cubicBezTo>
                  <a:pt x="693458" y="478335"/>
                  <a:pt x="688486" y="473386"/>
                  <a:pt x="682257" y="469734"/>
                </a:cubicBezTo>
                <a:cubicBezTo>
                  <a:pt x="676028" y="466082"/>
                  <a:pt x="669112" y="464259"/>
                  <a:pt x="661511" y="464259"/>
                </a:cubicBezTo>
                <a:lnTo>
                  <a:pt x="330041" y="464259"/>
                </a:lnTo>
                <a:cubicBezTo>
                  <a:pt x="322783" y="464259"/>
                  <a:pt x="315983" y="466082"/>
                  <a:pt x="309753" y="469734"/>
                </a:cubicBezTo>
                <a:cubicBezTo>
                  <a:pt x="303524" y="473386"/>
                  <a:pt x="298494" y="478335"/>
                  <a:pt x="294665" y="484570"/>
                </a:cubicBezTo>
                <a:cubicBezTo>
                  <a:pt x="290894" y="490811"/>
                  <a:pt x="289007" y="497583"/>
                  <a:pt x="289007" y="504887"/>
                </a:cubicBezTo>
                <a:cubicBezTo>
                  <a:pt x="289007" y="512191"/>
                  <a:pt x="290894" y="518889"/>
                  <a:pt x="294665" y="524975"/>
                </a:cubicBezTo>
                <a:cubicBezTo>
                  <a:pt x="298494" y="531062"/>
                  <a:pt x="303524" y="536005"/>
                  <a:pt x="309753" y="539811"/>
                </a:cubicBezTo>
                <a:cubicBezTo>
                  <a:pt x="315983" y="543612"/>
                  <a:pt x="322783" y="545515"/>
                  <a:pt x="330041" y="545515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35FBA4B-686A-C4DE-8867-3359B92895A8}"/>
              </a:ext>
            </a:extLst>
          </p:cNvPr>
          <p:cNvSpPr/>
          <p:nvPr/>
        </p:nvSpPr>
        <p:spPr>
          <a:xfrm>
            <a:off x="10180936" y="2098905"/>
            <a:ext cx="904310" cy="487744"/>
          </a:xfrm>
          <a:custGeom>
            <a:avLst/>
            <a:gdLst>
              <a:gd name="connsiteX0" fmla="*/ 587560 w 1090136"/>
              <a:gd name="connsiteY0" fmla="*/ 42914 h 587970"/>
              <a:gd name="connsiteX1" fmla="*/ 574986 w 1090136"/>
              <a:gd name="connsiteY1" fmla="*/ 12784 h 587970"/>
              <a:gd name="connsiteX2" fmla="*/ 545097 w 1090136"/>
              <a:gd name="connsiteY2" fmla="*/ 0 h 587970"/>
              <a:gd name="connsiteX3" fmla="*/ 514921 w 1090136"/>
              <a:gd name="connsiteY3" fmla="*/ 12784 h 587970"/>
              <a:gd name="connsiteX4" fmla="*/ 502177 w 1090136"/>
              <a:gd name="connsiteY4" fmla="*/ 42914 h 587970"/>
              <a:gd name="connsiteX5" fmla="*/ 502177 w 1090136"/>
              <a:gd name="connsiteY5" fmla="*/ 180320 h 587970"/>
              <a:gd name="connsiteX6" fmla="*/ 514921 w 1090136"/>
              <a:gd name="connsiteY6" fmla="*/ 209763 h 587970"/>
              <a:gd name="connsiteX7" fmla="*/ 545097 w 1090136"/>
              <a:gd name="connsiteY7" fmla="*/ 222313 h 587970"/>
              <a:gd name="connsiteX8" fmla="*/ 574986 w 1090136"/>
              <a:gd name="connsiteY8" fmla="*/ 209763 h 587970"/>
              <a:gd name="connsiteX9" fmla="*/ 587560 w 1090136"/>
              <a:gd name="connsiteY9" fmla="*/ 180320 h 587970"/>
              <a:gd name="connsiteX10" fmla="*/ 587560 w 1090136"/>
              <a:gd name="connsiteY10" fmla="*/ 42914 h 587970"/>
              <a:gd name="connsiteX11" fmla="*/ 42005 w 1090136"/>
              <a:gd name="connsiteY11" fmla="*/ 503063 h 587970"/>
              <a:gd name="connsiteX12" fmla="*/ 12573 w 1090136"/>
              <a:gd name="connsiteY12" fmla="*/ 515613 h 587970"/>
              <a:gd name="connsiteX13" fmla="*/ 0 w 1090136"/>
              <a:gd name="connsiteY13" fmla="*/ 545062 h 587970"/>
              <a:gd name="connsiteX14" fmla="*/ 12573 w 1090136"/>
              <a:gd name="connsiteY14" fmla="*/ 575186 h 587970"/>
              <a:gd name="connsiteX15" fmla="*/ 42005 w 1090136"/>
              <a:gd name="connsiteY15" fmla="*/ 587971 h 587970"/>
              <a:gd name="connsiteX16" fmla="*/ 179851 w 1090136"/>
              <a:gd name="connsiteY16" fmla="*/ 587971 h 587970"/>
              <a:gd name="connsiteX17" fmla="*/ 210255 w 1090136"/>
              <a:gd name="connsiteY17" fmla="*/ 575186 h 587970"/>
              <a:gd name="connsiteX18" fmla="*/ 222771 w 1090136"/>
              <a:gd name="connsiteY18" fmla="*/ 545062 h 587970"/>
              <a:gd name="connsiteX19" fmla="*/ 210255 w 1090136"/>
              <a:gd name="connsiteY19" fmla="*/ 515613 h 587970"/>
              <a:gd name="connsiteX20" fmla="*/ 179851 w 1090136"/>
              <a:gd name="connsiteY20" fmla="*/ 503063 h 587970"/>
              <a:gd name="connsiteX21" fmla="*/ 42005 w 1090136"/>
              <a:gd name="connsiteY21" fmla="*/ 503063 h 587970"/>
              <a:gd name="connsiteX22" fmla="*/ 867823 w 1090136"/>
              <a:gd name="connsiteY22" fmla="*/ 545062 h 587970"/>
              <a:gd name="connsiteX23" fmla="*/ 880396 w 1090136"/>
              <a:gd name="connsiteY23" fmla="*/ 575186 h 587970"/>
              <a:gd name="connsiteX24" fmla="*/ 910285 w 1090136"/>
              <a:gd name="connsiteY24" fmla="*/ 587971 h 587970"/>
              <a:gd name="connsiteX25" fmla="*/ 1047674 w 1090136"/>
              <a:gd name="connsiteY25" fmla="*/ 587971 h 587970"/>
              <a:gd name="connsiteX26" fmla="*/ 1077335 w 1090136"/>
              <a:gd name="connsiteY26" fmla="*/ 575186 h 587970"/>
              <a:gd name="connsiteX27" fmla="*/ 1090136 w 1090136"/>
              <a:gd name="connsiteY27" fmla="*/ 545062 h 587970"/>
              <a:gd name="connsiteX28" fmla="*/ 1077335 w 1090136"/>
              <a:gd name="connsiteY28" fmla="*/ 515613 h 587970"/>
              <a:gd name="connsiteX29" fmla="*/ 1047674 w 1090136"/>
              <a:gd name="connsiteY29" fmla="*/ 503063 h 587970"/>
              <a:gd name="connsiteX30" fmla="*/ 910285 w 1090136"/>
              <a:gd name="connsiteY30" fmla="*/ 503063 h 587970"/>
              <a:gd name="connsiteX31" fmla="*/ 880396 w 1090136"/>
              <a:gd name="connsiteY31" fmla="*/ 515613 h 587970"/>
              <a:gd name="connsiteX32" fmla="*/ 867823 w 1090136"/>
              <a:gd name="connsiteY32" fmla="*/ 545062 h 587970"/>
              <a:gd name="connsiteX33" fmla="*/ 312725 w 1090136"/>
              <a:gd name="connsiteY33" fmla="*/ 313616 h 587970"/>
              <a:gd name="connsiteX34" fmla="*/ 324840 w 1090136"/>
              <a:gd name="connsiteY34" fmla="*/ 283944 h 587970"/>
              <a:gd name="connsiteX35" fmla="*/ 312725 w 1090136"/>
              <a:gd name="connsiteY35" fmla="*/ 254272 h 587970"/>
              <a:gd name="connsiteX36" fmla="*/ 215970 w 1090136"/>
              <a:gd name="connsiteY36" fmla="*/ 156580 h 587970"/>
              <a:gd name="connsiteX37" fmla="*/ 186252 w 1090136"/>
              <a:gd name="connsiteY37" fmla="*/ 144252 h 587970"/>
              <a:gd name="connsiteX38" fmla="*/ 156134 w 1090136"/>
              <a:gd name="connsiteY38" fmla="*/ 156122 h 587970"/>
              <a:gd name="connsiteX39" fmla="*/ 144018 w 1090136"/>
              <a:gd name="connsiteY39" fmla="*/ 186023 h 587970"/>
              <a:gd name="connsiteX40" fmla="*/ 156591 w 1090136"/>
              <a:gd name="connsiteY40" fmla="*/ 215924 h 587970"/>
              <a:gd name="connsiteX41" fmla="*/ 252946 w 1090136"/>
              <a:gd name="connsiteY41" fmla="*/ 313616 h 587970"/>
              <a:gd name="connsiteX42" fmla="*/ 282607 w 1090136"/>
              <a:gd name="connsiteY42" fmla="*/ 326166 h 587970"/>
              <a:gd name="connsiteX43" fmla="*/ 312725 w 1090136"/>
              <a:gd name="connsiteY43" fmla="*/ 313616 h 587970"/>
              <a:gd name="connsiteX44" fmla="*/ 771983 w 1090136"/>
              <a:gd name="connsiteY44" fmla="*/ 318634 h 587970"/>
              <a:gd name="connsiteX45" fmla="*/ 801872 w 1090136"/>
              <a:gd name="connsiteY45" fmla="*/ 330961 h 587970"/>
              <a:gd name="connsiteX46" fmla="*/ 831761 w 1090136"/>
              <a:gd name="connsiteY46" fmla="*/ 318634 h 587970"/>
              <a:gd name="connsiteX47" fmla="*/ 928974 w 1090136"/>
              <a:gd name="connsiteY47" fmla="*/ 220948 h 587970"/>
              <a:gd name="connsiteX48" fmla="*/ 941318 w 1090136"/>
              <a:gd name="connsiteY48" fmla="*/ 191047 h 587970"/>
              <a:gd name="connsiteX49" fmla="*/ 928974 w 1090136"/>
              <a:gd name="connsiteY49" fmla="*/ 161146 h 587970"/>
              <a:gd name="connsiteX50" fmla="*/ 899541 w 1090136"/>
              <a:gd name="connsiteY50" fmla="*/ 148819 h 587970"/>
              <a:gd name="connsiteX51" fmla="*/ 869194 w 1090136"/>
              <a:gd name="connsiteY51" fmla="*/ 161146 h 587970"/>
              <a:gd name="connsiteX52" fmla="*/ 771983 w 1090136"/>
              <a:gd name="connsiteY52" fmla="*/ 258832 h 587970"/>
              <a:gd name="connsiteX53" fmla="*/ 759180 w 1090136"/>
              <a:gd name="connsiteY53" fmla="*/ 288733 h 587970"/>
              <a:gd name="connsiteX54" fmla="*/ 771983 w 1090136"/>
              <a:gd name="connsiteY54" fmla="*/ 318634 h 587970"/>
              <a:gd name="connsiteX55" fmla="*/ 379362 w 1090136"/>
              <a:gd name="connsiteY55" fmla="*/ 587056 h 587970"/>
              <a:gd name="connsiteX56" fmla="*/ 710318 w 1090136"/>
              <a:gd name="connsiteY56" fmla="*/ 587056 h 587970"/>
              <a:gd name="connsiteX57" fmla="*/ 731120 w 1090136"/>
              <a:gd name="connsiteY57" fmla="*/ 581353 h 587970"/>
              <a:gd name="connsiteX58" fmla="*/ 746151 w 1090136"/>
              <a:gd name="connsiteY58" fmla="*/ 566516 h 587970"/>
              <a:gd name="connsiteX59" fmla="*/ 751866 w 1090136"/>
              <a:gd name="connsiteY59" fmla="*/ 546428 h 587970"/>
              <a:gd name="connsiteX60" fmla="*/ 746151 w 1090136"/>
              <a:gd name="connsiteY60" fmla="*/ 526117 h 587970"/>
              <a:gd name="connsiteX61" fmla="*/ 731120 w 1090136"/>
              <a:gd name="connsiteY61" fmla="*/ 511281 h 587970"/>
              <a:gd name="connsiteX62" fmla="*/ 710318 w 1090136"/>
              <a:gd name="connsiteY62" fmla="*/ 505800 h 587970"/>
              <a:gd name="connsiteX63" fmla="*/ 379362 w 1090136"/>
              <a:gd name="connsiteY63" fmla="*/ 505800 h 587970"/>
              <a:gd name="connsiteX64" fmla="*/ 358388 w 1090136"/>
              <a:gd name="connsiteY64" fmla="*/ 511281 h 587970"/>
              <a:gd name="connsiteX65" fmla="*/ 343072 w 1090136"/>
              <a:gd name="connsiteY65" fmla="*/ 526117 h 587970"/>
              <a:gd name="connsiteX66" fmla="*/ 337357 w 1090136"/>
              <a:gd name="connsiteY66" fmla="*/ 546428 h 587970"/>
              <a:gd name="connsiteX67" fmla="*/ 343072 w 1090136"/>
              <a:gd name="connsiteY67" fmla="*/ 566516 h 587970"/>
              <a:gd name="connsiteX68" fmla="*/ 358388 w 1090136"/>
              <a:gd name="connsiteY68" fmla="*/ 581353 h 587970"/>
              <a:gd name="connsiteX69" fmla="*/ 379362 w 1090136"/>
              <a:gd name="connsiteY69" fmla="*/ 587056 h 58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090136" h="587970">
                <a:moveTo>
                  <a:pt x="587560" y="42914"/>
                </a:moveTo>
                <a:cubicBezTo>
                  <a:pt x="587560" y="31347"/>
                  <a:pt x="583330" y="21306"/>
                  <a:pt x="574986" y="12784"/>
                </a:cubicBezTo>
                <a:cubicBezTo>
                  <a:pt x="566585" y="4263"/>
                  <a:pt x="556641" y="0"/>
                  <a:pt x="545097" y="0"/>
                </a:cubicBezTo>
                <a:cubicBezTo>
                  <a:pt x="533495" y="0"/>
                  <a:pt x="523494" y="4263"/>
                  <a:pt x="514921" y="12784"/>
                </a:cubicBezTo>
                <a:cubicBezTo>
                  <a:pt x="506406" y="21306"/>
                  <a:pt x="502177" y="31347"/>
                  <a:pt x="502177" y="42914"/>
                </a:cubicBezTo>
                <a:lnTo>
                  <a:pt x="502177" y="180320"/>
                </a:lnTo>
                <a:cubicBezTo>
                  <a:pt x="502177" y="191578"/>
                  <a:pt x="506406" y="201391"/>
                  <a:pt x="514921" y="209763"/>
                </a:cubicBezTo>
                <a:cubicBezTo>
                  <a:pt x="523494" y="218130"/>
                  <a:pt x="533495" y="222313"/>
                  <a:pt x="545097" y="222313"/>
                </a:cubicBezTo>
                <a:cubicBezTo>
                  <a:pt x="556641" y="222313"/>
                  <a:pt x="566585" y="218130"/>
                  <a:pt x="574986" y="209763"/>
                </a:cubicBezTo>
                <a:cubicBezTo>
                  <a:pt x="583330" y="201391"/>
                  <a:pt x="587560" y="191578"/>
                  <a:pt x="587560" y="180320"/>
                </a:cubicBezTo>
                <a:lnTo>
                  <a:pt x="587560" y="42914"/>
                </a:lnTo>
                <a:close/>
                <a:moveTo>
                  <a:pt x="42005" y="503063"/>
                </a:moveTo>
                <a:cubicBezTo>
                  <a:pt x="30747" y="503063"/>
                  <a:pt x="20917" y="507246"/>
                  <a:pt x="12573" y="515613"/>
                </a:cubicBezTo>
                <a:cubicBezTo>
                  <a:pt x="4229" y="523986"/>
                  <a:pt x="0" y="533798"/>
                  <a:pt x="0" y="545062"/>
                </a:cubicBezTo>
                <a:cubicBezTo>
                  <a:pt x="0" y="556624"/>
                  <a:pt x="4229" y="566665"/>
                  <a:pt x="12573" y="575186"/>
                </a:cubicBezTo>
                <a:cubicBezTo>
                  <a:pt x="20917" y="583707"/>
                  <a:pt x="30747" y="587971"/>
                  <a:pt x="42005" y="587971"/>
                </a:cubicBezTo>
                <a:lnTo>
                  <a:pt x="179851" y="587971"/>
                </a:lnTo>
                <a:cubicBezTo>
                  <a:pt x="191739" y="587971"/>
                  <a:pt x="201854" y="583707"/>
                  <a:pt x="210255" y="575186"/>
                </a:cubicBezTo>
                <a:cubicBezTo>
                  <a:pt x="218599" y="566665"/>
                  <a:pt x="222771" y="556624"/>
                  <a:pt x="222771" y="545062"/>
                </a:cubicBezTo>
                <a:cubicBezTo>
                  <a:pt x="222771" y="533798"/>
                  <a:pt x="218599" y="523986"/>
                  <a:pt x="210255" y="515613"/>
                </a:cubicBezTo>
                <a:cubicBezTo>
                  <a:pt x="201854" y="507246"/>
                  <a:pt x="191739" y="503063"/>
                  <a:pt x="179851" y="503063"/>
                </a:cubicBezTo>
                <a:lnTo>
                  <a:pt x="42005" y="503063"/>
                </a:lnTo>
                <a:close/>
                <a:moveTo>
                  <a:pt x="867823" y="545062"/>
                </a:moveTo>
                <a:cubicBezTo>
                  <a:pt x="867823" y="556624"/>
                  <a:pt x="871995" y="566665"/>
                  <a:pt x="880396" y="575186"/>
                </a:cubicBezTo>
                <a:cubicBezTo>
                  <a:pt x="888740" y="583707"/>
                  <a:pt x="898684" y="587971"/>
                  <a:pt x="910285" y="587971"/>
                </a:cubicBezTo>
                <a:lnTo>
                  <a:pt x="1047674" y="587971"/>
                </a:lnTo>
                <a:cubicBezTo>
                  <a:pt x="1058933" y="587971"/>
                  <a:pt x="1068819" y="583707"/>
                  <a:pt x="1077335" y="575186"/>
                </a:cubicBezTo>
                <a:cubicBezTo>
                  <a:pt x="1085850" y="566665"/>
                  <a:pt x="1090136" y="556624"/>
                  <a:pt x="1090136" y="545062"/>
                </a:cubicBezTo>
                <a:cubicBezTo>
                  <a:pt x="1090136" y="533798"/>
                  <a:pt x="1085850" y="523986"/>
                  <a:pt x="1077335" y="515613"/>
                </a:cubicBezTo>
                <a:cubicBezTo>
                  <a:pt x="1068819" y="507246"/>
                  <a:pt x="1058933" y="503063"/>
                  <a:pt x="1047674" y="503063"/>
                </a:cubicBezTo>
                <a:lnTo>
                  <a:pt x="910285" y="503063"/>
                </a:lnTo>
                <a:cubicBezTo>
                  <a:pt x="898684" y="503063"/>
                  <a:pt x="888740" y="507246"/>
                  <a:pt x="880396" y="515613"/>
                </a:cubicBezTo>
                <a:cubicBezTo>
                  <a:pt x="871995" y="523986"/>
                  <a:pt x="867823" y="533798"/>
                  <a:pt x="867823" y="545062"/>
                </a:cubicBezTo>
                <a:close/>
                <a:moveTo>
                  <a:pt x="312725" y="313616"/>
                </a:moveTo>
                <a:cubicBezTo>
                  <a:pt x="320955" y="305398"/>
                  <a:pt x="324955" y="295506"/>
                  <a:pt x="324840" y="283944"/>
                </a:cubicBezTo>
                <a:cubicBezTo>
                  <a:pt x="324670" y="272377"/>
                  <a:pt x="320611" y="262484"/>
                  <a:pt x="312725" y="254272"/>
                </a:cubicBezTo>
                <a:lnTo>
                  <a:pt x="215970" y="156580"/>
                </a:lnTo>
                <a:cubicBezTo>
                  <a:pt x="208026" y="148361"/>
                  <a:pt x="198139" y="144252"/>
                  <a:pt x="186252" y="144252"/>
                </a:cubicBezTo>
                <a:cubicBezTo>
                  <a:pt x="174422" y="144252"/>
                  <a:pt x="164363" y="148213"/>
                  <a:pt x="156134" y="156122"/>
                </a:cubicBezTo>
                <a:cubicBezTo>
                  <a:pt x="147904" y="164340"/>
                  <a:pt x="143904" y="174308"/>
                  <a:pt x="144018" y="186023"/>
                </a:cubicBezTo>
                <a:cubicBezTo>
                  <a:pt x="144189" y="197739"/>
                  <a:pt x="148362" y="207706"/>
                  <a:pt x="156591" y="215924"/>
                </a:cubicBezTo>
                <a:lnTo>
                  <a:pt x="252946" y="313616"/>
                </a:lnTo>
                <a:cubicBezTo>
                  <a:pt x="260833" y="322137"/>
                  <a:pt x="270720" y="326321"/>
                  <a:pt x="282607" y="326166"/>
                </a:cubicBezTo>
                <a:cubicBezTo>
                  <a:pt x="294437" y="326018"/>
                  <a:pt x="304495" y="321834"/>
                  <a:pt x="312725" y="313616"/>
                </a:cubicBezTo>
                <a:close/>
                <a:moveTo>
                  <a:pt x="771983" y="318634"/>
                </a:moveTo>
                <a:cubicBezTo>
                  <a:pt x="779869" y="326852"/>
                  <a:pt x="789813" y="330961"/>
                  <a:pt x="801872" y="330961"/>
                </a:cubicBezTo>
                <a:cubicBezTo>
                  <a:pt x="813873" y="330961"/>
                  <a:pt x="823875" y="326852"/>
                  <a:pt x="831761" y="318634"/>
                </a:cubicBezTo>
                <a:lnTo>
                  <a:pt x="928974" y="220948"/>
                </a:lnTo>
                <a:cubicBezTo>
                  <a:pt x="937203" y="212729"/>
                  <a:pt x="941318" y="202763"/>
                  <a:pt x="941318" y="191047"/>
                </a:cubicBezTo>
                <a:cubicBezTo>
                  <a:pt x="941318" y="179331"/>
                  <a:pt x="937203" y="169364"/>
                  <a:pt x="928974" y="161146"/>
                </a:cubicBezTo>
                <a:cubicBezTo>
                  <a:pt x="921087" y="152928"/>
                  <a:pt x="911257" y="148819"/>
                  <a:pt x="899541" y="148819"/>
                </a:cubicBezTo>
                <a:cubicBezTo>
                  <a:pt x="887825" y="148819"/>
                  <a:pt x="877710" y="152928"/>
                  <a:pt x="869194" y="161146"/>
                </a:cubicBezTo>
                <a:lnTo>
                  <a:pt x="771983" y="258832"/>
                </a:lnTo>
                <a:cubicBezTo>
                  <a:pt x="763410" y="267051"/>
                  <a:pt x="759180" y="277017"/>
                  <a:pt x="759180" y="288733"/>
                </a:cubicBezTo>
                <a:cubicBezTo>
                  <a:pt x="759180" y="300455"/>
                  <a:pt x="763410" y="310422"/>
                  <a:pt x="771983" y="318634"/>
                </a:cubicBezTo>
                <a:close/>
                <a:moveTo>
                  <a:pt x="379362" y="587056"/>
                </a:moveTo>
                <a:lnTo>
                  <a:pt x="710318" y="587056"/>
                </a:lnTo>
                <a:cubicBezTo>
                  <a:pt x="717918" y="587056"/>
                  <a:pt x="724890" y="585153"/>
                  <a:pt x="731120" y="581353"/>
                </a:cubicBezTo>
                <a:cubicBezTo>
                  <a:pt x="737349" y="577546"/>
                  <a:pt x="742379" y="572603"/>
                  <a:pt x="746151" y="566516"/>
                </a:cubicBezTo>
                <a:cubicBezTo>
                  <a:pt x="749979" y="560430"/>
                  <a:pt x="751866" y="553732"/>
                  <a:pt x="751866" y="546428"/>
                </a:cubicBezTo>
                <a:cubicBezTo>
                  <a:pt x="751866" y="539125"/>
                  <a:pt x="749979" y="532352"/>
                  <a:pt x="746151" y="526117"/>
                </a:cubicBezTo>
                <a:cubicBezTo>
                  <a:pt x="742379" y="519876"/>
                  <a:pt x="737349" y="514933"/>
                  <a:pt x="731120" y="511281"/>
                </a:cubicBezTo>
                <a:cubicBezTo>
                  <a:pt x="724890" y="507629"/>
                  <a:pt x="717918" y="505800"/>
                  <a:pt x="710318" y="505800"/>
                </a:cubicBezTo>
                <a:lnTo>
                  <a:pt x="379362" y="505800"/>
                </a:lnTo>
                <a:cubicBezTo>
                  <a:pt x="371761" y="505800"/>
                  <a:pt x="364789" y="507629"/>
                  <a:pt x="358388" y="511281"/>
                </a:cubicBezTo>
                <a:cubicBezTo>
                  <a:pt x="351987" y="514933"/>
                  <a:pt x="346901" y="519876"/>
                  <a:pt x="343072" y="526117"/>
                </a:cubicBezTo>
                <a:cubicBezTo>
                  <a:pt x="339300" y="532352"/>
                  <a:pt x="337357" y="539125"/>
                  <a:pt x="337357" y="546428"/>
                </a:cubicBezTo>
                <a:cubicBezTo>
                  <a:pt x="337357" y="553732"/>
                  <a:pt x="339300" y="560430"/>
                  <a:pt x="343072" y="566516"/>
                </a:cubicBezTo>
                <a:cubicBezTo>
                  <a:pt x="346901" y="572603"/>
                  <a:pt x="351987" y="577546"/>
                  <a:pt x="358388" y="581353"/>
                </a:cubicBezTo>
                <a:cubicBezTo>
                  <a:pt x="364789" y="585153"/>
                  <a:pt x="371761" y="587056"/>
                  <a:pt x="379362" y="58705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67709B5-E842-7EB7-5C22-78C40CB6C999}"/>
              </a:ext>
            </a:extLst>
          </p:cNvPr>
          <p:cNvSpPr/>
          <p:nvPr/>
        </p:nvSpPr>
        <p:spPr>
          <a:xfrm>
            <a:off x="10508289" y="5024075"/>
            <a:ext cx="524855" cy="766844"/>
          </a:xfrm>
          <a:custGeom>
            <a:avLst/>
            <a:gdLst>
              <a:gd name="connsiteX0" fmla="*/ 316382 w 632707"/>
              <a:gd name="connsiteY0" fmla="*/ 924424 h 924423"/>
              <a:gd name="connsiteX1" fmla="*/ 439883 w 632707"/>
              <a:gd name="connsiteY1" fmla="*/ 900421 h 924423"/>
              <a:gd name="connsiteX2" fmla="*/ 540524 w 632707"/>
              <a:gd name="connsiteY2" fmla="*/ 834242 h 924423"/>
              <a:gd name="connsiteX3" fmla="*/ 608304 w 632707"/>
              <a:gd name="connsiteY3" fmla="*/ 735886 h 924423"/>
              <a:gd name="connsiteX4" fmla="*/ 632707 w 632707"/>
              <a:gd name="connsiteY4" fmla="*/ 615357 h 924423"/>
              <a:gd name="connsiteX5" fmla="*/ 619277 w 632707"/>
              <a:gd name="connsiteY5" fmla="*/ 521117 h 924423"/>
              <a:gd name="connsiteX6" fmla="*/ 585273 w 632707"/>
              <a:gd name="connsiteY6" fmla="*/ 430705 h 924423"/>
              <a:gd name="connsiteX7" fmla="*/ 543725 w 632707"/>
              <a:gd name="connsiteY7" fmla="*/ 348307 h 924423"/>
              <a:gd name="connsiteX8" fmla="*/ 377990 w 632707"/>
              <a:gd name="connsiteY8" fmla="*/ 38799 h 924423"/>
              <a:gd name="connsiteX9" fmla="*/ 316382 w 632707"/>
              <a:gd name="connsiteY9" fmla="*/ 0 h 924423"/>
              <a:gd name="connsiteX10" fmla="*/ 254774 w 632707"/>
              <a:gd name="connsiteY10" fmla="*/ 38342 h 924423"/>
              <a:gd name="connsiteX11" fmla="*/ 89039 w 632707"/>
              <a:gd name="connsiteY11" fmla="*/ 348307 h 924423"/>
              <a:gd name="connsiteX12" fmla="*/ 47949 w 632707"/>
              <a:gd name="connsiteY12" fmla="*/ 430705 h 924423"/>
              <a:gd name="connsiteX13" fmla="*/ 13716 w 632707"/>
              <a:gd name="connsiteY13" fmla="*/ 521117 h 924423"/>
              <a:gd name="connsiteX14" fmla="*/ 0 w 632707"/>
              <a:gd name="connsiteY14" fmla="*/ 615357 h 924423"/>
              <a:gd name="connsiteX15" fmla="*/ 24460 w 632707"/>
              <a:gd name="connsiteY15" fmla="*/ 735886 h 924423"/>
              <a:gd name="connsiteX16" fmla="*/ 92240 w 632707"/>
              <a:gd name="connsiteY16" fmla="*/ 834242 h 924423"/>
              <a:gd name="connsiteX17" fmla="*/ 192881 w 632707"/>
              <a:gd name="connsiteY17" fmla="*/ 900421 h 924423"/>
              <a:gd name="connsiteX18" fmla="*/ 316382 w 632707"/>
              <a:gd name="connsiteY18" fmla="*/ 924424 h 924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32707" h="924423">
                <a:moveTo>
                  <a:pt x="316382" y="924424"/>
                </a:moveTo>
                <a:cubicBezTo>
                  <a:pt x="360502" y="924424"/>
                  <a:pt x="401650" y="916424"/>
                  <a:pt x="439883" y="900421"/>
                </a:cubicBezTo>
                <a:cubicBezTo>
                  <a:pt x="478060" y="884476"/>
                  <a:pt x="511607" y="862416"/>
                  <a:pt x="540524" y="834242"/>
                </a:cubicBezTo>
                <a:cubicBezTo>
                  <a:pt x="569443" y="806124"/>
                  <a:pt x="592017" y="773320"/>
                  <a:pt x="608304" y="735886"/>
                </a:cubicBezTo>
                <a:cubicBezTo>
                  <a:pt x="624592" y="698453"/>
                  <a:pt x="632707" y="658277"/>
                  <a:pt x="632707" y="615357"/>
                </a:cubicBezTo>
                <a:cubicBezTo>
                  <a:pt x="632707" y="583696"/>
                  <a:pt x="628250" y="552264"/>
                  <a:pt x="619277" y="521117"/>
                </a:cubicBezTo>
                <a:cubicBezTo>
                  <a:pt x="610304" y="489913"/>
                  <a:pt x="598932" y="459795"/>
                  <a:pt x="585273" y="430705"/>
                </a:cubicBezTo>
                <a:cubicBezTo>
                  <a:pt x="571557" y="401639"/>
                  <a:pt x="557727" y="374173"/>
                  <a:pt x="543725" y="348307"/>
                </a:cubicBezTo>
                <a:lnTo>
                  <a:pt x="377990" y="38799"/>
                </a:lnTo>
                <a:cubicBezTo>
                  <a:pt x="363703" y="12933"/>
                  <a:pt x="343128" y="0"/>
                  <a:pt x="316382" y="0"/>
                </a:cubicBezTo>
                <a:cubicBezTo>
                  <a:pt x="289293" y="0"/>
                  <a:pt x="268719" y="12779"/>
                  <a:pt x="254774" y="38342"/>
                </a:cubicBezTo>
                <a:lnTo>
                  <a:pt x="89039" y="348307"/>
                </a:lnTo>
                <a:cubicBezTo>
                  <a:pt x="75323" y="374173"/>
                  <a:pt x="61664" y="401639"/>
                  <a:pt x="47949" y="430705"/>
                </a:cubicBezTo>
                <a:cubicBezTo>
                  <a:pt x="34233" y="459795"/>
                  <a:pt x="22860" y="489913"/>
                  <a:pt x="13716" y="521117"/>
                </a:cubicBezTo>
                <a:cubicBezTo>
                  <a:pt x="4572" y="552264"/>
                  <a:pt x="0" y="583696"/>
                  <a:pt x="0" y="615357"/>
                </a:cubicBezTo>
                <a:cubicBezTo>
                  <a:pt x="0" y="658277"/>
                  <a:pt x="8172" y="698453"/>
                  <a:pt x="24460" y="735886"/>
                </a:cubicBezTo>
                <a:cubicBezTo>
                  <a:pt x="40748" y="773320"/>
                  <a:pt x="63322" y="806124"/>
                  <a:pt x="92240" y="834242"/>
                </a:cubicBezTo>
                <a:cubicBezTo>
                  <a:pt x="121158" y="862416"/>
                  <a:pt x="154705" y="884476"/>
                  <a:pt x="192881" y="900421"/>
                </a:cubicBezTo>
                <a:cubicBezTo>
                  <a:pt x="231114" y="916424"/>
                  <a:pt x="272263" y="924424"/>
                  <a:pt x="316382" y="924424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54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DBDEA9E-2C3A-6631-F25E-D5449F9F4B86}"/>
              </a:ext>
            </a:extLst>
          </p:cNvPr>
          <p:cNvSpPr/>
          <p:nvPr/>
        </p:nvSpPr>
        <p:spPr>
          <a:xfrm>
            <a:off x="1491389" y="1010370"/>
            <a:ext cx="848203" cy="562625"/>
          </a:xfrm>
          <a:custGeom>
            <a:avLst/>
            <a:gdLst>
              <a:gd name="connsiteX0" fmla="*/ 174542 w 848203"/>
              <a:gd name="connsiteY0" fmla="*/ 562625 h 562625"/>
              <a:gd name="connsiteX1" fmla="*/ 635411 w 848203"/>
              <a:gd name="connsiteY1" fmla="*/ 562625 h 562625"/>
              <a:gd name="connsiteX2" fmla="*/ 719896 w 848203"/>
              <a:gd name="connsiteY2" fmla="*/ 546469 h 562625"/>
              <a:gd name="connsiteX3" fmla="*/ 787481 w 848203"/>
              <a:gd name="connsiteY3" fmla="*/ 501903 h 562625"/>
              <a:gd name="connsiteX4" fmla="*/ 832235 w 848203"/>
              <a:gd name="connsiteY4" fmla="*/ 435986 h 562625"/>
              <a:gd name="connsiteX5" fmla="*/ 848203 w 848203"/>
              <a:gd name="connsiteY5" fmla="*/ 355399 h 562625"/>
              <a:gd name="connsiteX6" fmla="*/ 831304 w 848203"/>
              <a:gd name="connsiteY6" fmla="*/ 273884 h 562625"/>
              <a:gd name="connsiteX7" fmla="*/ 783955 w 848203"/>
              <a:gd name="connsiteY7" fmla="*/ 208895 h 562625"/>
              <a:gd name="connsiteX8" fmla="*/ 713026 w 848203"/>
              <a:gd name="connsiteY8" fmla="*/ 166002 h 562625"/>
              <a:gd name="connsiteX9" fmla="*/ 625381 w 848203"/>
              <a:gd name="connsiteY9" fmla="*/ 150775 h 562625"/>
              <a:gd name="connsiteX10" fmla="*/ 566705 w 848203"/>
              <a:gd name="connsiteY10" fmla="*/ 70932 h 562625"/>
              <a:gd name="connsiteX11" fmla="*/ 485192 w 848203"/>
              <a:gd name="connsiteY11" fmla="*/ 18569 h 562625"/>
              <a:gd name="connsiteX12" fmla="*/ 385848 w 848203"/>
              <a:gd name="connsiteY12" fmla="*/ 0 h 562625"/>
              <a:gd name="connsiteX13" fmla="*/ 287065 w 848203"/>
              <a:gd name="connsiteY13" fmla="*/ 18940 h 562625"/>
              <a:gd name="connsiteX14" fmla="*/ 204437 w 848203"/>
              <a:gd name="connsiteY14" fmla="*/ 71860 h 562625"/>
              <a:gd name="connsiteX15" fmla="*/ 145761 w 848203"/>
              <a:gd name="connsiteY15" fmla="*/ 150775 h 562625"/>
              <a:gd name="connsiteX16" fmla="*/ 118838 w 848203"/>
              <a:gd name="connsiteY16" fmla="*/ 247331 h 562625"/>
              <a:gd name="connsiteX17" fmla="*/ 58116 w 848203"/>
              <a:gd name="connsiteY17" fmla="*/ 278898 h 562625"/>
              <a:gd name="connsiteX18" fmla="*/ 15596 w 848203"/>
              <a:gd name="connsiteY18" fmla="*/ 332562 h 562625"/>
              <a:gd name="connsiteX19" fmla="*/ 0 w 848203"/>
              <a:gd name="connsiteY19" fmla="*/ 403680 h 562625"/>
              <a:gd name="connsiteX20" fmla="*/ 20608 w 848203"/>
              <a:gd name="connsiteY20" fmla="*/ 483524 h 562625"/>
              <a:gd name="connsiteX21" fmla="*/ 80216 w 848203"/>
              <a:gd name="connsiteY21" fmla="*/ 541085 h 562625"/>
              <a:gd name="connsiteX22" fmla="*/ 174542 w 848203"/>
              <a:gd name="connsiteY22" fmla="*/ 562625 h 562625"/>
              <a:gd name="connsiteX23" fmla="*/ 173799 w 848203"/>
              <a:gd name="connsiteY23" fmla="*/ 502835 h 562625"/>
              <a:gd name="connsiteX24" fmla="*/ 110482 w 848203"/>
              <a:gd name="connsiteY24" fmla="*/ 490022 h 562625"/>
              <a:gd name="connsiteX25" fmla="*/ 72226 w 848203"/>
              <a:gd name="connsiteY25" fmla="*/ 455115 h 562625"/>
              <a:gd name="connsiteX26" fmla="*/ 59419 w 848203"/>
              <a:gd name="connsiteY26" fmla="*/ 405537 h 562625"/>
              <a:gd name="connsiteX27" fmla="*/ 80399 w 848203"/>
              <a:gd name="connsiteY27" fmla="*/ 344072 h 562625"/>
              <a:gd name="connsiteX28" fmla="*/ 148544 w 848203"/>
              <a:gd name="connsiteY28" fmla="*/ 303779 h 562625"/>
              <a:gd name="connsiteX29" fmla="*/ 170644 w 848203"/>
              <a:gd name="connsiteY29" fmla="*/ 291710 h 562625"/>
              <a:gd name="connsiteX30" fmla="*/ 178257 w 848203"/>
              <a:gd name="connsiteY30" fmla="*/ 267756 h 562625"/>
              <a:gd name="connsiteX31" fmla="*/ 199053 w 848203"/>
              <a:gd name="connsiteY31" fmla="*/ 184384 h 562625"/>
              <a:gd name="connsiteX32" fmla="*/ 244916 w 848203"/>
              <a:gd name="connsiteY32" fmla="*/ 118281 h 562625"/>
              <a:gd name="connsiteX33" fmla="*/ 309347 w 848203"/>
              <a:gd name="connsiteY33" fmla="*/ 74831 h 562625"/>
              <a:gd name="connsiteX34" fmla="*/ 385848 w 848203"/>
              <a:gd name="connsiteY34" fmla="*/ 59419 h 562625"/>
              <a:gd name="connsiteX35" fmla="*/ 496519 w 848203"/>
              <a:gd name="connsiteY35" fmla="*/ 92657 h 562625"/>
              <a:gd name="connsiteX36" fmla="*/ 574878 w 848203"/>
              <a:gd name="connsiteY36" fmla="*/ 187541 h 562625"/>
              <a:gd name="connsiteX37" fmla="*/ 590845 w 848203"/>
              <a:gd name="connsiteY37" fmla="*/ 206295 h 562625"/>
              <a:gd name="connsiteX38" fmla="*/ 616471 w 848203"/>
              <a:gd name="connsiteY38" fmla="*/ 211680 h 562625"/>
              <a:gd name="connsiteX39" fmla="*/ 709866 w 848203"/>
              <a:gd name="connsiteY39" fmla="*/ 231548 h 562625"/>
              <a:gd name="connsiteX40" fmla="*/ 768359 w 848203"/>
              <a:gd name="connsiteY40" fmla="*/ 284468 h 562625"/>
              <a:gd name="connsiteX41" fmla="*/ 788413 w 848203"/>
              <a:gd name="connsiteY41" fmla="*/ 357257 h 562625"/>
              <a:gd name="connsiteX42" fmla="*/ 768730 w 848203"/>
              <a:gd name="connsiteY42" fmla="*/ 430786 h 562625"/>
              <a:gd name="connsiteX43" fmla="*/ 715255 w 848203"/>
              <a:gd name="connsiteY43" fmla="*/ 483335 h 562625"/>
              <a:gd name="connsiteX44" fmla="*/ 639120 w 848203"/>
              <a:gd name="connsiteY44" fmla="*/ 502835 h 562625"/>
              <a:gd name="connsiteX45" fmla="*/ 173799 w 848203"/>
              <a:gd name="connsiteY45" fmla="*/ 502835 h 56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48203" h="562625">
                <a:moveTo>
                  <a:pt x="174542" y="562625"/>
                </a:moveTo>
                <a:lnTo>
                  <a:pt x="635411" y="562625"/>
                </a:lnTo>
                <a:cubicBezTo>
                  <a:pt x="665860" y="562625"/>
                  <a:pt x="694024" y="557236"/>
                  <a:pt x="719896" y="546469"/>
                </a:cubicBezTo>
                <a:cubicBezTo>
                  <a:pt x="745768" y="535696"/>
                  <a:pt x="768296" y="520843"/>
                  <a:pt x="787481" y="501903"/>
                </a:cubicBezTo>
                <a:cubicBezTo>
                  <a:pt x="806672" y="482964"/>
                  <a:pt x="821588" y="460990"/>
                  <a:pt x="832235" y="435986"/>
                </a:cubicBezTo>
                <a:cubicBezTo>
                  <a:pt x="842883" y="410983"/>
                  <a:pt x="848203" y="384117"/>
                  <a:pt x="848203" y="355399"/>
                </a:cubicBezTo>
                <a:cubicBezTo>
                  <a:pt x="848203" y="325937"/>
                  <a:pt x="842568" y="298766"/>
                  <a:pt x="831304" y="273884"/>
                </a:cubicBezTo>
                <a:cubicBezTo>
                  <a:pt x="820040" y="249003"/>
                  <a:pt x="804255" y="227339"/>
                  <a:pt x="783955" y="208895"/>
                </a:cubicBezTo>
                <a:cubicBezTo>
                  <a:pt x="763655" y="190450"/>
                  <a:pt x="740013" y="176152"/>
                  <a:pt x="713026" y="166002"/>
                </a:cubicBezTo>
                <a:cubicBezTo>
                  <a:pt x="686040" y="155851"/>
                  <a:pt x="656825" y="150775"/>
                  <a:pt x="625381" y="150775"/>
                </a:cubicBezTo>
                <a:cubicBezTo>
                  <a:pt x="610031" y="120076"/>
                  <a:pt x="590474" y="93461"/>
                  <a:pt x="566705" y="70932"/>
                </a:cubicBezTo>
                <a:cubicBezTo>
                  <a:pt x="542937" y="48402"/>
                  <a:pt x="515767" y="30947"/>
                  <a:pt x="485192" y="18569"/>
                </a:cubicBezTo>
                <a:cubicBezTo>
                  <a:pt x="454617" y="6189"/>
                  <a:pt x="421498" y="0"/>
                  <a:pt x="385848" y="0"/>
                </a:cubicBezTo>
                <a:cubicBezTo>
                  <a:pt x="350941" y="0"/>
                  <a:pt x="318011" y="6313"/>
                  <a:pt x="287065" y="18940"/>
                </a:cubicBezTo>
                <a:cubicBezTo>
                  <a:pt x="256118" y="31566"/>
                  <a:pt x="228577" y="49206"/>
                  <a:pt x="204437" y="71860"/>
                </a:cubicBezTo>
                <a:cubicBezTo>
                  <a:pt x="180297" y="94514"/>
                  <a:pt x="160740" y="120819"/>
                  <a:pt x="145761" y="150775"/>
                </a:cubicBezTo>
                <a:cubicBezTo>
                  <a:pt x="130782" y="180733"/>
                  <a:pt x="121804" y="212918"/>
                  <a:pt x="118838" y="247331"/>
                </a:cubicBezTo>
                <a:cubicBezTo>
                  <a:pt x="96304" y="253768"/>
                  <a:pt x="76067" y="264291"/>
                  <a:pt x="58116" y="278898"/>
                </a:cubicBezTo>
                <a:cubicBezTo>
                  <a:pt x="40165" y="293505"/>
                  <a:pt x="25992" y="311392"/>
                  <a:pt x="15596" y="332562"/>
                </a:cubicBezTo>
                <a:cubicBezTo>
                  <a:pt x="5195" y="353731"/>
                  <a:pt x="0" y="377436"/>
                  <a:pt x="0" y="403680"/>
                </a:cubicBezTo>
                <a:cubicBezTo>
                  <a:pt x="0" y="432889"/>
                  <a:pt x="6869" y="459504"/>
                  <a:pt x="20608" y="483524"/>
                </a:cubicBezTo>
                <a:cubicBezTo>
                  <a:pt x="34347" y="507538"/>
                  <a:pt x="54218" y="526724"/>
                  <a:pt x="80216" y="541085"/>
                </a:cubicBezTo>
                <a:cubicBezTo>
                  <a:pt x="106208" y="555441"/>
                  <a:pt x="137652" y="562625"/>
                  <a:pt x="174542" y="562625"/>
                </a:cubicBezTo>
                <a:close/>
                <a:moveTo>
                  <a:pt x="173799" y="502835"/>
                </a:moveTo>
                <a:cubicBezTo>
                  <a:pt x="148544" y="502835"/>
                  <a:pt x="127439" y="498560"/>
                  <a:pt x="110482" y="490022"/>
                </a:cubicBezTo>
                <a:cubicBezTo>
                  <a:pt x="93520" y="481478"/>
                  <a:pt x="80770" y="469842"/>
                  <a:pt x="72226" y="455115"/>
                </a:cubicBezTo>
                <a:cubicBezTo>
                  <a:pt x="63688" y="440381"/>
                  <a:pt x="59419" y="423854"/>
                  <a:pt x="59419" y="405537"/>
                </a:cubicBezTo>
                <a:cubicBezTo>
                  <a:pt x="59419" y="383003"/>
                  <a:pt x="66408" y="362520"/>
                  <a:pt x="80399" y="344072"/>
                </a:cubicBezTo>
                <a:cubicBezTo>
                  <a:pt x="94389" y="325628"/>
                  <a:pt x="117100" y="312197"/>
                  <a:pt x="148544" y="303779"/>
                </a:cubicBezTo>
                <a:cubicBezTo>
                  <a:pt x="158946" y="301056"/>
                  <a:pt x="166307" y="297033"/>
                  <a:pt x="170644" y="291710"/>
                </a:cubicBezTo>
                <a:cubicBezTo>
                  <a:pt x="174976" y="286387"/>
                  <a:pt x="177514" y="278402"/>
                  <a:pt x="178257" y="267756"/>
                </a:cubicBezTo>
                <a:cubicBezTo>
                  <a:pt x="180485" y="237552"/>
                  <a:pt x="187418" y="209761"/>
                  <a:pt x="199053" y="184384"/>
                </a:cubicBezTo>
                <a:cubicBezTo>
                  <a:pt x="210689" y="159008"/>
                  <a:pt x="225977" y="136973"/>
                  <a:pt x="244916" y="118281"/>
                </a:cubicBezTo>
                <a:cubicBezTo>
                  <a:pt x="263856" y="99588"/>
                  <a:pt x="285333" y="85105"/>
                  <a:pt x="309347" y="74831"/>
                </a:cubicBezTo>
                <a:cubicBezTo>
                  <a:pt x="333362" y="64556"/>
                  <a:pt x="358862" y="59419"/>
                  <a:pt x="385848" y="59419"/>
                </a:cubicBezTo>
                <a:cubicBezTo>
                  <a:pt x="427442" y="59419"/>
                  <a:pt x="464332" y="70498"/>
                  <a:pt x="496519" y="92657"/>
                </a:cubicBezTo>
                <a:cubicBezTo>
                  <a:pt x="528700" y="114815"/>
                  <a:pt x="554824" y="146443"/>
                  <a:pt x="574878" y="187541"/>
                </a:cubicBezTo>
                <a:cubicBezTo>
                  <a:pt x="579330" y="196454"/>
                  <a:pt x="584656" y="202705"/>
                  <a:pt x="590845" y="206295"/>
                </a:cubicBezTo>
                <a:cubicBezTo>
                  <a:pt x="597035" y="209885"/>
                  <a:pt x="605573" y="211680"/>
                  <a:pt x="616471" y="211680"/>
                </a:cubicBezTo>
                <a:cubicBezTo>
                  <a:pt x="653110" y="211680"/>
                  <a:pt x="684246" y="218303"/>
                  <a:pt x="709866" y="231548"/>
                </a:cubicBezTo>
                <a:cubicBezTo>
                  <a:pt x="735492" y="244793"/>
                  <a:pt x="754992" y="262433"/>
                  <a:pt x="768359" y="284468"/>
                </a:cubicBezTo>
                <a:cubicBezTo>
                  <a:pt x="781726" y="306503"/>
                  <a:pt x="788413" y="330765"/>
                  <a:pt x="788413" y="357257"/>
                </a:cubicBezTo>
                <a:cubicBezTo>
                  <a:pt x="788413" y="384243"/>
                  <a:pt x="781852" y="408755"/>
                  <a:pt x="768730" y="430786"/>
                </a:cubicBezTo>
                <a:cubicBezTo>
                  <a:pt x="755609" y="452823"/>
                  <a:pt x="737784" y="470339"/>
                  <a:pt x="715255" y="483335"/>
                </a:cubicBezTo>
                <a:cubicBezTo>
                  <a:pt x="692721" y="496331"/>
                  <a:pt x="667346" y="502835"/>
                  <a:pt x="639120" y="502835"/>
                </a:cubicBezTo>
                <a:lnTo>
                  <a:pt x="173799" y="502835"/>
                </a:ln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2138ADB-D2A7-C98D-27EE-224D3FD21BEE}"/>
              </a:ext>
            </a:extLst>
          </p:cNvPr>
          <p:cNvSpPr/>
          <p:nvPr/>
        </p:nvSpPr>
        <p:spPr>
          <a:xfrm>
            <a:off x="1495287" y="2583710"/>
            <a:ext cx="840407" cy="555194"/>
          </a:xfrm>
          <a:custGeom>
            <a:avLst/>
            <a:gdLst>
              <a:gd name="connsiteX0" fmla="*/ 170827 w 840407"/>
              <a:gd name="connsiteY0" fmla="*/ 555195 h 555194"/>
              <a:gd name="connsiteX1" fmla="*/ 631696 w 840407"/>
              <a:gd name="connsiteY1" fmla="*/ 555195 h 555194"/>
              <a:gd name="connsiteX2" fmla="*/ 713952 w 840407"/>
              <a:gd name="connsiteY2" fmla="*/ 539593 h 555194"/>
              <a:gd name="connsiteX3" fmla="*/ 780429 w 840407"/>
              <a:gd name="connsiteY3" fmla="*/ 496331 h 555194"/>
              <a:gd name="connsiteX4" fmla="*/ 824623 w 840407"/>
              <a:gd name="connsiteY4" fmla="*/ 431711 h 555194"/>
              <a:gd name="connsiteX5" fmla="*/ 840408 w 840407"/>
              <a:gd name="connsiteY5" fmla="*/ 352055 h 555194"/>
              <a:gd name="connsiteX6" fmla="*/ 823880 w 840407"/>
              <a:gd name="connsiteY6" fmla="*/ 271840 h 555194"/>
              <a:gd name="connsiteX7" fmla="*/ 777274 w 840407"/>
              <a:gd name="connsiteY7" fmla="*/ 207780 h 555194"/>
              <a:gd name="connsiteX8" fmla="*/ 706900 w 840407"/>
              <a:gd name="connsiteY8" fmla="*/ 165626 h 555194"/>
              <a:gd name="connsiteX9" fmla="*/ 619443 w 840407"/>
              <a:gd name="connsiteY9" fmla="*/ 151145 h 555194"/>
              <a:gd name="connsiteX10" fmla="*/ 521402 w 840407"/>
              <a:gd name="connsiteY10" fmla="*/ 39548 h 555194"/>
              <a:gd name="connsiteX11" fmla="*/ 381768 w 840407"/>
              <a:gd name="connsiteY11" fmla="*/ 0 h 555194"/>
              <a:gd name="connsiteX12" fmla="*/ 284653 w 840407"/>
              <a:gd name="connsiteY12" fmla="*/ 18939 h 555194"/>
              <a:gd name="connsiteX13" fmla="*/ 202768 w 840407"/>
              <a:gd name="connsiteY13" fmla="*/ 71489 h 555194"/>
              <a:gd name="connsiteX14" fmla="*/ 144647 w 840407"/>
              <a:gd name="connsiteY14" fmla="*/ 149847 h 555194"/>
              <a:gd name="connsiteX15" fmla="*/ 118838 w 840407"/>
              <a:gd name="connsiteY15" fmla="*/ 246585 h 555194"/>
              <a:gd name="connsiteX16" fmla="*/ 32307 w 840407"/>
              <a:gd name="connsiteY16" fmla="*/ 303404 h 555194"/>
              <a:gd name="connsiteX17" fmla="*/ 0 w 840407"/>
              <a:gd name="connsiteY17" fmla="*/ 399958 h 555194"/>
              <a:gd name="connsiteX18" fmla="*/ 21540 w 840407"/>
              <a:gd name="connsiteY18" fmla="*/ 480917 h 555194"/>
              <a:gd name="connsiteX19" fmla="*/ 81513 w 840407"/>
              <a:gd name="connsiteY19" fmla="*/ 535513 h 555194"/>
              <a:gd name="connsiteX20" fmla="*/ 170827 w 840407"/>
              <a:gd name="connsiteY20" fmla="*/ 555195 h 555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40407" h="555194">
                <a:moveTo>
                  <a:pt x="170827" y="555195"/>
                </a:moveTo>
                <a:lnTo>
                  <a:pt x="631696" y="555195"/>
                </a:lnTo>
                <a:cubicBezTo>
                  <a:pt x="661157" y="555195"/>
                  <a:pt x="688578" y="549994"/>
                  <a:pt x="713952" y="539593"/>
                </a:cubicBezTo>
                <a:cubicBezTo>
                  <a:pt x="739332" y="529198"/>
                  <a:pt x="761490" y="514779"/>
                  <a:pt x="780429" y="496331"/>
                </a:cubicBezTo>
                <a:cubicBezTo>
                  <a:pt x="799368" y="477888"/>
                  <a:pt x="814102" y="456348"/>
                  <a:pt x="824623" y="431711"/>
                </a:cubicBezTo>
                <a:cubicBezTo>
                  <a:pt x="835144" y="407079"/>
                  <a:pt x="840408" y="380527"/>
                  <a:pt x="840408" y="352055"/>
                </a:cubicBezTo>
                <a:cubicBezTo>
                  <a:pt x="840408" y="323086"/>
                  <a:pt x="834899" y="296351"/>
                  <a:pt x="823880" y="271840"/>
                </a:cubicBezTo>
                <a:cubicBezTo>
                  <a:pt x="812862" y="247328"/>
                  <a:pt x="797328" y="225977"/>
                  <a:pt x="777274" y="207780"/>
                </a:cubicBezTo>
                <a:cubicBezTo>
                  <a:pt x="757220" y="189584"/>
                  <a:pt x="733760" y="175530"/>
                  <a:pt x="706900" y="165626"/>
                </a:cubicBezTo>
                <a:cubicBezTo>
                  <a:pt x="680039" y="155722"/>
                  <a:pt x="650881" y="150899"/>
                  <a:pt x="619443" y="151145"/>
                </a:cubicBezTo>
                <a:cubicBezTo>
                  <a:pt x="595674" y="103116"/>
                  <a:pt x="562996" y="65917"/>
                  <a:pt x="521402" y="39548"/>
                </a:cubicBezTo>
                <a:cubicBezTo>
                  <a:pt x="479809" y="13179"/>
                  <a:pt x="433260" y="0"/>
                  <a:pt x="381768" y="0"/>
                </a:cubicBezTo>
                <a:cubicBezTo>
                  <a:pt x="347598" y="0"/>
                  <a:pt x="315228" y="6309"/>
                  <a:pt x="284653" y="18939"/>
                </a:cubicBezTo>
                <a:cubicBezTo>
                  <a:pt x="254078" y="31564"/>
                  <a:pt x="226783" y="49080"/>
                  <a:pt x="202768" y="71489"/>
                </a:cubicBezTo>
                <a:cubicBezTo>
                  <a:pt x="178754" y="93892"/>
                  <a:pt x="159380" y="120009"/>
                  <a:pt x="144647" y="149847"/>
                </a:cubicBezTo>
                <a:cubicBezTo>
                  <a:pt x="129919" y="179679"/>
                  <a:pt x="121312" y="211923"/>
                  <a:pt x="118838" y="246585"/>
                </a:cubicBezTo>
                <a:cubicBezTo>
                  <a:pt x="82690" y="256489"/>
                  <a:pt x="53847" y="275429"/>
                  <a:pt x="32307" y="303404"/>
                </a:cubicBezTo>
                <a:cubicBezTo>
                  <a:pt x="10767" y="331384"/>
                  <a:pt x="0" y="363565"/>
                  <a:pt x="0" y="399958"/>
                </a:cubicBezTo>
                <a:cubicBezTo>
                  <a:pt x="0" y="430659"/>
                  <a:pt x="7178" y="457646"/>
                  <a:pt x="21540" y="480917"/>
                </a:cubicBezTo>
                <a:cubicBezTo>
                  <a:pt x="35896" y="504194"/>
                  <a:pt x="55893" y="522391"/>
                  <a:pt x="81513" y="535513"/>
                </a:cubicBezTo>
                <a:cubicBezTo>
                  <a:pt x="107139" y="548634"/>
                  <a:pt x="136909" y="555195"/>
                  <a:pt x="170827" y="555195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59DBA41-8469-18EE-3090-DA6FFBFC1A3C}"/>
              </a:ext>
            </a:extLst>
          </p:cNvPr>
          <p:cNvSpPr/>
          <p:nvPr/>
        </p:nvSpPr>
        <p:spPr>
          <a:xfrm>
            <a:off x="3117009" y="882620"/>
            <a:ext cx="848203" cy="852457"/>
          </a:xfrm>
          <a:custGeom>
            <a:avLst/>
            <a:gdLst>
              <a:gd name="connsiteX0" fmla="*/ 174542 w 848203"/>
              <a:gd name="connsiteY0" fmla="*/ 562622 h 852457"/>
              <a:gd name="connsiteX1" fmla="*/ 635411 w 848203"/>
              <a:gd name="connsiteY1" fmla="*/ 562622 h 852457"/>
              <a:gd name="connsiteX2" fmla="*/ 719896 w 848203"/>
              <a:gd name="connsiteY2" fmla="*/ 546466 h 852457"/>
              <a:gd name="connsiteX3" fmla="*/ 787487 w 848203"/>
              <a:gd name="connsiteY3" fmla="*/ 501906 h 852457"/>
              <a:gd name="connsiteX4" fmla="*/ 832235 w 848203"/>
              <a:gd name="connsiteY4" fmla="*/ 435986 h 852457"/>
              <a:gd name="connsiteX5" fmla="*/ 848203 w 848203"/>
              <a:gd name="connsiteY5" fmla="*/ 355399 h 852457"/>
              <a:gd name="connsiteX6" fmla="*/ 831310 w 848203"/>
              <a:gd name="connsiteY6" fmla="*/ 273698 h 852457"/>
              <a:gd name="connsiteX7" fmla="*/ 783955 w 848203"/>
              <a:gd name="connsiteY7" fmla="*/ 208708 h 852457"/>
              <a:gd name="connsiteX8" fmla="*/ 713027 w 848203"/>
              <a:gd name="connsiteY8" fmla="*/ 166001 h 852457"/>
              <a:gd name="connsiteX9" fmla="*/ 625381 w 848203"/>
              <a:gd name="connsiteY9" fmla="*/ 150775 h 852457"/>
              <a:gd name="connsiteX10" fmla="*/ 566705 w 848203"/>
              <a:gd name="connsiteY10" fmla="*/ 70931 h 852457"/>
              <a:gd name="connsiteX11" fmla="*/ 485192 w 848203"/>
              <a:gd name="connsiteY11" fmla="*/ 18568 h 852457"/>
              <a:gd name="connsiteX12" fmla="*/ 385854 w 848203"/>
              <a:gd name="connsiteY12" fmla="*/ 0 h 852457"/>
              <a:gd name="connsiteX13" fmla="*/ 287070 w 848203"/>
              <a:gd name="connsiteY13" fmla="*/ 18940 h 852457"/>
              <a:gd name="connsiteX14" fmla="*/ 204437 w 848203"/>
              <a:gd name="connsiteY14" fmla="*/ 71859 h 852457"/>
              <a:gd name="connsiteX15" fmla="*/ 145761 w 848203"/>
              <a:gd name="connsiteY15" fmla="*/ 150775 h 852457"/>
              <a:gd name="connsiteX16" fmla="*/ 118838 w 848203"/>
              <a:gd name="connsiteY16" fmla="*/ 247331 h 852457"/>
              <a:gd name="connsiteX17" fmla="*/ 58121 w 848203"/>
              <a:gd name="connsiteY17" fmla="*/ 278897 h 852457"/>
              <a:gd name="connsiteX18" fmla="*/ 15596 w 848203"/>
              <a:gd name="connsiteY18" fmla="*/ 332560 h 852457"/>
              <a:gd name="connsiteX19" fmla="*/ 0 w 848203"/>
              <a:gd name="connsiteY19" fmla="*/ 403677 h 852457"/>
              <a:gd name="connsiteX20" fmla="*/ 20608 w 848203"/>
              <a:gd name="connsiteY20" fmla="*/ 483521 h 852457"/>
              <a:gd name="connsiteX21" fmla="*/ 80216 w 848203"/>
              <a:gd name="connsiteY21" fmla="*/ 541083 h 852457"/>
              <a:gd name="connsiteX22" fmla="*/ 174542 w 848203"/>
              <a:gd name="connsiteY22" fmla="*/ 562622 h 852457"/>
              <a:gd name="connsiteX23" fmla="*/ 173799 w 848203"/>
              <a:gd name="connsiteY23" fmla="*/ 502832 h 852457"/>
              <a:gd name="connsiteX24" fmla="*/ 110483 w 848203"/>
              <a:gd name="connsiteY24" fmla="*/ 490019 h 852457"/>
              <a:gd name="connsiteX25" fmla="*/ 72232 w 848203"/>
              <a:gd name="connsiteY25" fmla="*/ 455111 h 852457"/>
              <a:gd name="connsiteX26" fmla="*/ 59419 w 848203"/>
              <a:gd name="connsiteY26" fmla="*/ 405534 h 852457"/>
              <a:gd name="connsiteX27" fmla="*/ 80399 w 848203"/>
              <a:gd name="connsiteY27" fmla="*/ 344072 h 852457"/>
              <a:gd name="connsiteX28" fmla="*/ 148544 w 848203"/>
              <a:gd name="connsiteY28" fmla="*/ 303779 h 852457"/>
              <a:gd name="connsiteX29" fmla="*/ 170644 w 848203"/>
              <a:gd name="connsiteY29" fmla="*/ 291710 h 852457"/>
              <a:gd name="connsiteX30" fmla="*/ 178257 w 848203"/>
              <a:gd name="connsiteY30" fmla="*/ 267756 h 852457"/>
              <a:gd name="connsiteX31" fmla="*/ 199054 w 848203"/>
              <a:gd name="connsiteY31" fmla="*/ 184384 h 852457"/>
              <a:gd name="connsiteX32" fmla="*/ 244917 w 848203"/>
              <a:gd name="connsiteY32" fmla="*/ 118281 h 852457"/>
              <a:gd name="connsiteX33" fmla="*/ 309347 w 848203"/>
              <a:gd name="connsiteY33" fmla="*/ 74831 h 852457"/>
              <a:gd name="connsiteX34" fmla="*/ 385854 w 848203"/>
              <a:gd name="connsiteY34" fmla="*/ 59419 h 852457"/>
              <a:gd name="connsiteX35" fmla="*/ 496519 w 848203"/>
              <a:gd name="connsiteY35" fmla="*/ 92656 h 852457"/>
              <a:gd name="connsiteX36" fmla="*/ 574878 w 848203"/>
              <a:gd name="connsiteY36" fmla="*/ 187541 h 852457"/>
              <a:gd name="connsiteX37" fmla="*/ 590845 w 848203"/>
              <a:gd name="connsiteY37" fmla="*/ 206295 h 852457"/>
              <a:gd name="connsiteX38" fmla="*/ 616471 w 848203"/>
              <a:gd name="connsiteY38" fmla="*/ 211680 h 852457"/>
              <a:gd name="connsiteX39" fmla="*/ 709872 w 848203"/>
              <a:gd name="connsiteY39" fmla="*/ 231548 h 852457"/>
              <a:gd name="connsiteX40" fmla="*/ 768359 w 848203"/>
              <a:gd name="connsiteY40" fmla="*/ 284468 h 852457"/>
              <a:gd name="connsiteX41" fmla="*/ 788413 w 848203"/>
              <a:gd name="connsiteY41" fmla="*/ 357256 h 852457"/>
              <a:gd name="connsiteX42" fmla="*/ 768730 w 848203"/>
              <a:gd name="connsiteY42" fmla="*/ 430787 h 852457"/>
              <a:gd name="connsiteX43" fmla="*/ 715255 w 848203"/>
              <a:gd name="connsiteY43" fmla="*/ 483338 h 852457"/>
              <a:gd name="connsiteX44" fmla="*/ 639126 w 848203"/>
              <a:gd name="connsiteY44" fmla="*/ 502832 h 852457"/>
              <a:gd name="connsiteX45" fmla="*/ 173799 w 848203"/>
              <a:gd name="connsiteY45" fmla="*/ 502832 h 852457"/>
              <a:gd name="connsiteX46" fmla="*/ 184572 w 848203"/>
              <a:gd name="connsiteY46" fmla="*/ 736050 h 852457"/>
              <a:gd name="connsiteX47" fmla="*/ 232846 w 848203"/>
              <a:gd name="connsiteY47" fmla="*/ 652496 h 852457"/>
              <a:gd name="connsiteX48" fmla="*/ 235635 w 848203"/>
              <a:gd name="connsiteY48" fmla="*/ 635226 h 852457"/>
              <a:gd name="connsiteX49" fmla="*/ 225051 w 848203"/>
              <a:gd name="connsiteY49" fmla="*/ 621670 h 852457"/>
              <a:gd name="connsiteX50" fmla="*/ 207963 w 848203"/>
              <a:gd name="connsiteY50" fmla="*/ 619258 h 852457"/>
              <a:gd name="connsiteX51" fmla="*/ 194224 w 848203"/>
              <a:gd name="connsiteY51" fmla="*/ 630214 h 852457"/>
              <a:gd name="connsiteX52" fmla="*/ 145578 w 848203"/>
              <a:gd name="connsiteY52" fmla="*/ 714510 h 852457"/>
              <a:gd name="connsiteX53" fmla="*/ 142978 w 848203"/>
              <a:gd name="connsiteY53" fmla="*/ 731226 h 852457"/>
              <a:gd name="connsiteX54" fmla="*/ 153745 w 848203"/>
              <a:gd name="connsiteY54" fmla="*/ 744594 h 852457"/>
              <a:gd name="connsiteX55" fmla="*/ 171016 w 848203"/>
              <a:gd name="connsiteY55" fmla="*/ 747005 h 852457"/>
              <a:gd name="connsiteX56" fmla="*/ 184572 w 848203"/>
              <a:gd name="connsiteY56" fmla="*/ 736050 h 852457"/>
              <a:gd name="connsiteX57" fmla="*/ 300809 w 848203"/>
              <a:gd name="connsiteY57" fmla="*/ 840777 h 852457"/>
              <a:gd name="connsiteX58" fmla="*/ 349084 w 848203"/>
              <a:gd name="connsiteY58" fmla="*/ 756847 h 852457"/>
              <a:gd name="connsiteX59" fmla="*/ 351873 w 848203"/>
              <a:gd name="connsiteY59" fmla="*/ 739582 h 852457"/>
              <a:gd name="connsiteX60" fmla="*/ 341288 w 848203"/>
              <a:gd name="connsiteY60" fmla="*/ 726026 h 852457"/>
              <a:gd name="connsiteX61" fmla="*/ 324206 w 848203"/>
              <a:gd name="connsiteY61" fmla="*/ 723608 h 852457"/>
              <a:gd name="connsiteX62" fmla="*/ 310462 w 848203"/>
              <a:gd name="connsiteY62" fmla="*/ 734564 h 852457"/>
              <a:gd name="connsiteX63" fmla="*/ 261816 w 848203"/>
              <a:gd name="connsiteY63" fmla="*/ 819237 h 852457"/>
              <a:gd name="connsiteX64" fmla="*/ 259215 w 848203"/>
              <a:gd name="connsiteY64" fmla="*/ 835765 h 852457"/>
              <a:gd name="connsiteX65" fmla="*/ 269982 w 848203"/>
              <a:gd name="connsiteY65" fmla="*/ 849321 h 852457"/>
              <a:gd name="connsiteX66" fmla="*/ 287070 w 848203"/>
              <a:gd name="connsiteY66" fmla="*/ 851544 h 852457"/>
              <a:gd name="connsiteX67" fmla="*/ 300809 w 848203"/>
              <a:gd name="connsiteY67" fmla="*/ 840777 h 852457"/>
              <a:gd name="connsiteX68" fmla="*/ 480180 w 848203"/>
              <a:gd name="connsiteY68" fmla="*/ 735678 h 852457"/>
              <a:gd name="connsiteX69" fmla="*/ 528455 w 848203"/>
              <a:gd name="connsiteY69" fmla="*/ 652125 h 852457"/>
              <a:gd name="connsiteX70" fmla="*/ 531055 w 848203"/>
              <a:gd name="connsiteY70" fmla="*/ 634854 h 852457"/>
              <a:gd name="connsiteX71" fmla="*/ 520288 w 848203"/>
              <a:gd name="connsiteY71" fmla="*/ 621298 h 852457"/>
              <a:gd name="connsiteX72" fmla="*/ 503206 w 848203"/>
              <a:gd name="connsiteY72" fmla="*/ 618887 h 852457"/>
              <a:gd name="connsiteX73" fmla="*/ 489833 w 848203"/>
              <a:gd name="connsiteY73" fmla="*/ 629842 h 852457"/>
              <a:gd name="connsiteX74" fmla="*/ 440815 w 848203"/>
              <a:gd name="connsiteY74" fmla="*/ 714138 h 852457"/>
              <a:gd name="connsiteX75" fmla="*/ 438587 w 848203"/>
              <a:gd name="connsiteY75" fmla="*/ 730855 h 852457"/>
              <a:gd name="connsiteX76" fmla="*/ 449353 w 848203"/>
              <a:gd name="connsiteY76" fmla="*/ 744594 h 852457"/>
              <a:gd name="connsiteX77" fmla="*/ 466436 w 848203"/>
              <a:gd name="connsiteY77" fmla="*/ 746634 h 852457"/>
              <a:gd name="connsiteX78" fmla="*/ 480180 w 848203"/>
              <a:gd name="connsiteY78" fmla="*/ 735678 h 852457"/>
              <a:gd name="connsiteX79" fmla="*/ 596046 w 848203"/>
              <a:gd name="connsiteY79" fmla="*/ 840406 h 852457"/>
              <a:gd name="connsiteX80" fmla="*/ 644327 w 848203"/>
              <a:gd name="connsiteY80" fmla="*/ 756475 h 852457"/>
              <a:gd name="connsiteX81" fmla="*/ 647110 w 848203"/>
              <a:gd name="connsiteY81" fmla="*/ 739210 h 852457"/>
              <a:gd name="connsiteX82" fmla="*/ 636525 w 848203"/>
              <a:gd name="connsiteY82" fmla="*/ 725654 h 852457"/>
              <a:gd name="connsiteX83" fmla="*/ 619443 w 848203"/>
              <a:gd name="connsiteY83" fmla="*/ 723237 h 852457"/>
              <a:gd name="connsiteX84" fmla="*/ 605699 w 848203"/>
              <a:gd name="connsiteY84" fmla="*/ 734192 h 852457"/>
              <a:gd name="connsiteX85" fmla="*/ 557052 w 848203"/>
              <a:gd name="connsiteY85" fmla="*/ 818866 h 852457"/>
              <a:gd name="connsiteX86" fmla="*/ 554824 w 848203"/>
              <a:gd name="connsiteY86" fmla="*/ 835394 h 852457"/>
              <a:gd name="connsiteX87" fmla="*/ 565591 w 848203"/>
              <a:gd name="connsiteY87" fmla="*/ 848950 h 852457"/>
              <a:gd name="connsiteX88" fmla="*/ 582679 w 848203"/>
              <a:gd name="connsiteY88" fmla="*/ 851178 h 852457"/>
              <a:gd name="connsiteX89" fmla="*/ 596046 w 848203"/>
              <a:gd name="connsiteY89" fmla="*/ 840406 h 85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48203" h="852457">
                <a:moveTo>
                  <a:pt x="174542" y="562622"/>
                </a:moveTo>
                <a:lnTo>
                  <a:pt x="635411" y="562622"/>
                </a:lnTo>
                <a:cubicBezTo>
                  <a:pt x="665860" y="562622"/>
                  <a:pt x="694024" y="557239"/>
                  <a:pt x="719896" y="546466"/>
                </a:cubicBezTo>
                <a:cubicBezTo>
                  <a:pt x="745768" y="535699"/>
                  <a:pt x="768296" y="520846"/>
                  <a:pt x="787487" y="501906"/>
                </a:cubicBezTo>
                <a:cubicBezTo>
                  <a:pt x="806672" y="482967"/>
                  <a:pt x="821588" y="460993"/>
                  <a:pt x="832235" y="435986"/>
                </a:cubicBezTo>
                <a:cubicBezTo>
                  <a:pt x="842883" y="410981"/>
                  <a:pt x="848203" y="384118"/>
                  <a:pt x="848203" y="355399"/>
                </a:cubicBezTo>
                <a:cubicBezTo>
                  <a:pt x="848203" y="325937"/>
                  <a:pt x="842574" y="298704"/>
                  <a:pt x="831310" y="273698"/>
                </a:cubicBezTo>
                <a:cubicBezTo>
                  <a:pt x="820045" y="248693"/>
                  <a:pt x="804261" y="227030"/>
                  <a:pt x="783955" y="208708"/>
                </a:cubicBezTo>
                <a:cubicBezTo>
                  <a:pt x="763655" y="190388"/>
                  <a:pt x="740013" y="176152"/>
                  <a:pt x="713027" y="166001"/>
                </a:cubicBezTo>
                <a:cubicBezTo>
                  <a:pt x="686040" y="155850"/>
                  <a:pt x="656825" y="150775"/>
                  <a:pt x="625381" y="150775"/>
                </a:cubicBezTo>
                <a:cubicBezTo>
                  <a:pt x="610037" y="120076"/>
                  <a:pt x="590474" y="93461"/>
                  <a:pt x="566705" y="70931"/>
                </a:cubicBezTo>
                <a:cubicBezTo>
                  <a:pt x="542942" y="48401"/>
                  <a:pt x="515767" y="30947"/>
                  <a:pt x="485192" y="18568"/>
                </a:cubicBezTo>
                <a:cubicBezTo>
                  <a:pt x="454617" y="6189"/>
                  <a:pt x="421504" y="0"/>
                  <a:pt x="385854" y="0"/>
                </a:cubicBezTo>
                <a:cubicBezTo>
                  <a:pt x="350941" y="0"/>
                  <a:pt x="318017" y="6313"/>
                  <a:pt x="287070" y="18940"/>
                </a:cubicBezTo>
                <a:cubicBezTo>
                  <a:pt x="256118" y="31566"/>
                  <a:pt x="228577" y="49206"/>
                  <a:pt x="204437" y="71859"/>
                </a:cubicBezTo>
                <a:cubicBezTo>
                  <a:pt x="180297" y="94513"/>
                  <a:pt x="160740" y="120818"/>
                  <a:pt x="145761" y="150775"/>
                </a:cubicBezTo>
                <a:cubicBezTo>
                  <a:pt x="130782" y="180732"/>
                  <a:pt x="121810" y="212917"/>
                  <a:pt x="118838" y="247331"/>
                </a:cubicBezTo>
                <a:cubicBezTo>
                  <a:pt x="96309" y="253768"/>
                  <a:pt x="76067" y="264290"/>
                  <a:pt x="58121" y="278897"/>
                </a:cubicBezTo>
                <a:cubicBezTo>
                  <a:pt x="40171" y="293504"/>
                  <a:pt x="25998" y="311392"/>
                  <a:pt x="15596" y="332560"/>
                </a:cubicBezTo>
                <a:cubicBezTo>
                  <a:pt x="5201" y="353728"/>
                  <a:pt x="0" y="377433"/>
                  <a:pt x="0" y="403677"/>
                </a:cubicBezTo>
                <a:cubicBezTo>
                  <a:pt x="0" y="432891"/>
                  <a:pt x="6870" y="459507"/>
                  <a:pt x="20608" y="483521"/>
                </a:cubicBezTo>
                <a:cubicBezTo>
                  <a:pt x="34353" y="507535"/>
                  <a:pt x="54218" y="526726"/>
                  <a:pt x="80216" y="541083"/>
                </a:cubicBezTo>
                <a:cubicBezTo>
                  <a:pt x="106213" y="555444"/>
                  <a:pt x="137651" y="562622"/>
                  <a:pt x="174542" y="562622"/>
                </a:cubicBezTo>
                <a:close/>
                <a:moveTo>
                  <a:pt x="173799" y="502832"/>
                </a:moveTo>
                <a:cubicBezTo>
                  <a:pt x="148544" y="502832"/>
                  <a:pt x="127439" y="498563"/>
                  <a:pt x="110483" y="490019"/>
                </a:cubicBezTo>
                <a:cubicBezTo>
                  <a:pt x="93520" y="481481"/>
                  <a:pt x="80770" y="469845"/>
                  <a:pt x="72232" y="455111"/>
                </a:cubicBezTo>
                <a:cubicBezTo>
                  <a:pt x="63688" y="440381"/>
                  <a:pt x="59419" y="423855"/>
                  <a:pt x="59419" y="405534"/>
                </a:cubicBezTo>
                <a:cubicBezTo>
                  <a:pt x="59419" y="383004"/>
                  <a:pt x="66414" y="362517"/>
                  <a:pt x="80399" y="344072"/>
                </a:cubicBezTo>
                <a:cubicBezTo>
                  <a:pt x="94389" y="325628"/>
                  <a:pt x="117106" y="312197"/>
                  <a:pt x="148544" y="303779"/>
                </a:cubicBezTo>
                <a:cubicBezTo>
                  <a:pt x="158946" y="301055"/>
                  <a:pt x="166312" y="297033"/>
                  <a:pt x="170644" y="291710"/>
                </a:cubicBezTo>
                <a:cubicBezTo>
                  <a:pt x="174976" y="286387"/>
                  <a:pt x="177514" y="278402"/>
                  <a:pt x="178257" y="267756"/>
                </a:cubicBezTo>
                <a:cubicBezTo>
                  <a:pt x="180485" y="237551"/>
                  <a:pt x="187418" y="209761"/>
                  <a:pt x="199054" y="184384"/>
                </a:cubicBezTo>
                <a:cubicBezTo>
                  <a:pt x="210689" y="159007"/>
                  <a:pt x="225977" y="136973"/>
                  <a:pt x="244917" y="118281"/>
                </a:cubicBezTo>
                <a:cubicBezTo>
                  <a:pt x="263856" y="99588"/>
                  <a:pt x="285333" y="85105"/>
                  <a:pt x="309347" y="74831"/>
                </a:cubicBezTo>
                <a:cubicBezTo>
                  <a:pt x="333368" y="64556"/>
                  <a:pt x="358868" y="59419"/>
                  <a:pt x="385854" y="59419"/>
                </a:cubicBezTo>
                <a:cubicBezTo>
                  <a:pt x="427442" y="59419"/>
                  <a:pt x="464332" y="70498"/>
                  <a:pt x="496519" y="92656"/>
                </a:cubicBezTo>
                <a:cubicBezTo>
                  <a:pt x="528706" y="114814"/>
                  <a:pt x="554824" y="146442"/>
                  <a:pt x="574878" y="187541"/>
                </a:cubicBezTo>
                <a:cubicBezTo>
                  <a:pt x="579335" y="196454"/>
                  <a:pt x="584656" y="202705"/>
                  <a:pt x="590845" y="206295"/>
                </a:cubicBezTo>
                <a:cubicBezTo>
                  <a:pt x="597035" y="209885"/>
                  <a:pt x="605579" y="211680"/>
                  <a:pt x="616471" y="211680"/>
                </a:cubicBezTo>
                <a:cubicBezTo>
                  <a:pt x="653110" y="211680"/>
                  <a:pt x="684246" y="218302"/>
                  <a:pt x="709872" y="231548"/>
                </a:cubicBezTo>
                <a:cubicBezTo>
                  <a:pt x="735492" y="244793"/>
                  <a:pt x="754992" y="262433"/>
                  <a:pt x="768359" y="284468"/>
                </a:cubicBezTo>
                <a:cubicBezTo>
                  <a:pt x="781732" y="306502"/>
                  <a:pt x="788413" y="330765"/>
                  <a:pt x="788413" y="357256"/>
                </a:cubicBezTo>
                <a:cubicBezTo>
                  <a:pt x="788413" y="384242"/>
                  <a:pt x="781852" y="408752"/>
                  <a:pt x="768730" y="430787"/>
                </a:cubicBezTo>
                <a:cubicBezTo>
                  <a:pt x="755609" y="452821"/>
                  <a:pt x="737784" y="470336"/>
                  <a:pt x="715255" y="483338"/>
                </a:cubicBezTo>
                <a:cubicBezTo>
                  <a:pt x="692727" y="496334"/>
                  <a:pt x="667346" y="502832"/>
                  <a:pt x="639126" y="502832"/>
                </a:cubicBezTo>
                <a:lnTo>
                  <a:pt x="173799" y="502832"/>
                </a:lnTo>
                <a:close/>
                <a:moveTo>
                  <a:pt x="184572" y="736050"/>
                </a:moveTo>
                <a:lnTo>
                  <a:pt x="232846" y="652496"/>
                </a:lnTo>
                <a:cubicBezTo>
                  <a:pt x="236315" y="646799"/>
                  <a:pt x="237241" y="641044"/>
                  <a:pt x="235635" y="635226"/>
                </a:cubicBezTo>
                <a:cubicBezTo>
                  <a:pt x="234024" y="629408"/>
                  <a:pt x="230498" y="624887"/>
                  <a:pt x="225051" y="621670"/>
                </a:cubicBezTo>
                <a:cubicBezTo>
                  <a:pt x="219353" y="618452"/>
                  <a:pt x="213661" y="617646"/>
                  <a:pt x="207963" y="619258"/>
                </a:cubicBezTo>
                <a:cubicBezTo>
                  <a:pt x="202271" y="620864"/>
                  <a:pt x="197694" y="624516"/>
                  <a:pt x="194224" y="630214"/>
                </a:cubicBezTo>
                <a:lnTo>
                  <a:pt x="145578" y="714510"/>
                </a:lnTo>
                <a:cubicBezTo>
                  <a:pt x="142355" y="719956"/>
                  <a:pt x="141492" y="725528"/>
                  <a:pt x="142978" y="731226"/>
                </a:cubicBezTo>
                <a:cubicBezTo>
                  <a:pt x="144464" y="736918"/>
                  <a:pt x="148053" y="741376"/>
                  <a:pt x="153745" y="744594"/>
                </a:cubicBezTo>
                <a:cubicBezTo>
                  <a:pt x="159443" y="747811"/>
                  <a:pt x="165198" y="748617"/>
                  <a:pt x="171016" y="747005"/>
                </a:cubicBezTo>
                <a:cubicBezTo>
                  <a:pt x="176834" y="745399"/>
                  <a:pt x="181348" y="741748"/>
                  <a:pt x="184572" y="736050"/>
                </a:cubicBezTo>
                <a:close/>
                <a:moveTo>
                  <a:pt x="300809" y="840777"/>
                </a:moveTo>
                <a:lnTo>
                  <a:pt x="349084" y="756847"/>
                </a:lnTo>
                <a:cubicBezTo>
                  <a:pt x="352553" y="751154"/>
                  <a:pt x="353479" y="745399"/>
                  <a:pt x="351873" y="739582"/>
                </a:cubicBezTo>
                <a:cubicBezTo>
                  <a:pt x="350261" y="733764"/>
                  <a:pt x="346735" y="729243"/>
                  <a:pt x="341288" y="726026"/>
                </a:cubicBezTo>
                <a:cubicBezTo>
                  <a:pt x="335591" y="722808"/>
                  <a:pt x="329899" y="722002"/>
                  <a:pt x="324206" y="723608"/>
                </a:cubicBezTo>
                <a:cubicBezTo>
                  <a:pt x="318508" y="725220"/>
                  <a:pt x="313931" y="728872"/>
                  <a:pt x="310462" y="734564"/>
                </a:cubicBezTo>
                <a:lnTo>
                  <a:pt x="261816" y="819237"/>
                </a:lnTo>
                <a:cubicBezTo>
                  <a:pt x="258598" y="824438"/>
                  <a:pt x="257729" y="829947"/>
                  <a:pt x="259215" y="835765"/>
                </a:cubicBezTo>
                <a:cubicBezTo>
                  <a:pt x="260701" y="841583"/>
                  <a:pt x="264290" y="846098"/>
                  <a:pt x="269982" y="849321"/>
                </a:cubicBezTo>
                <a:cubicBezTo>
                  <a:pt x="275429" y="852539"/>
                  <a:pt x="281127" y="853281"/>
                  <a:pt x="287070" y="851544"/>
                </a:cubicBezTo>
                <a:cubicBezTo>
                  <a:pt x="293008" y="849813"/>
                  <a:pt x="297592" y="846224"/>
                  <a:pt x="300809" y="840777"/>
                </a:cubicBezTo>
                <a:close/>
                <a:moveTo>
                  <a:pt x="480180" y="735678"/>
                </a:moveTo>
                <a:lnTo>
                  <a:pt x="528455" y="652125"/>
                </a:lnTo>
                <a:cubicBezTo>
                  <a:pt x="531678" y="646427"/>
                  <a:pt x="532541" y="640672"/>
                  <a:pt x="531055" y="634854"/>
                </a:cubicBezTo>
                <a:cubicBezTo>
                  <a:pt x="529569" y="629036"/>
                  <a:pt x="525980" y="624516"/>
                  <a:pt x="520288" y="621298"/>
                </a:cubicBezTo>
                <a:cubicBezTo>
                  <a:pt x="514590" y="618081"/>
                  <a:pt x="508898" y="617275"/>
                  <a:pt x="503206" y="618887"/>
                </a:cubicBezTo>
                <a:cubicBezTo>
                  <a:pt x="497508" y="620492"/>
                  <a:pt x="493050" y="624144"/>
                  <a:pt x="489833" y="629842"/>
                </a:cubicBezTo>
                <a:lnTo>
                  <a:pt x="440815" y="714138"/>
                </a:lnTo>
                <a:cubicBezTo>
                  <a:pt x="437844" y="719585"/>
                  <a:pt x="437101" y="725157"/>
                  <a:pt x="438587" y="730855"/>
                </a:cubicBezTo>
                <a:cubicBezTo>
                  <a:pt x="440072" y="736547"/>
                  <a:pt x="443661" y="741125"/>
                  <a:pt x="449353" y="744594"/>
                </a:cubicBezTo>
                <a:cubicBezTo>
                  <a:pt x="454800" y="747566"/>
                  <a:pt x="460498" y="748246"/>
                  <a:pt x="466436" y="746634"/>
                </a:cubicBezTo>
                <a:cubicBezTo>
                  <a:pt x="472379" y="745028"/>
                  <a:pt x="476963" y="741376"/>
                  <a:pt x="480180" y="735678"/>
                </a:cubicBezTo>
                <a:close/>
                <a:moveTo>
                  <a:pt x="596046" y="840406"/>
                </a:moveTo>
                <a:lnTo>
                  <a:pt x="644327" y="756475"/>
                </a:lnTo>
                <a:cubicBezTo>
                  <a:pt x="647790" y="750783"/>
                  <a:pt x="648715" y="745028"/>
                  <a:pt x="647110" y="739210"/>
                </a:cubicBezTo>
                <a:cubicBezTo>
                  <a:pt x="645498" y="733392"/>
                  <a:pt x="641972" y="728872"/>
                  <a:pt x="636525" y="725654"/>
                </a:cubicBezTo>
                <a:cubicBezTo>
                  <a:pt x="630833" y="722437"/>
                  <a:pt x="625135" y="721631"/>
                  <a:pt x="619443" y="723237"/>
                </a:cubicBezTo>
                <a:cubicBezTo>
                  <a:pt x="613745" y="724848"/>
                  <a:pt x="609168" y="728500"/>
                  <a:pt x="605699" y="734192"/>
                </a:cubicBezTo>
                <a:lnTo>
                  <a:pt x="557052" y="818866"/>
                </a:lnTo>
                <a:cubicBezTo>
                  <a:pt x="554081" y="824066"/>
                  <a:pt x="553338" y="829576"/>
                  <a:pt x="554824" y="835394"/>
                </a:cubicBezTo>
                <a:cubicBezTo>
                  <a:pt x="556310" y="841211"/>
                  <a:pt x="559899" y="845726"/>
                  <a:pt x="565591" y="848950"/>
                </a:cubicBezTo>
                <a:cubicBezTo>
                  <a:pt x="571043" y="852167"/>
                  <a:pt x="576735" y="852910"/>
                  <a:pt x="582679" y="851178"/>
                </a:cubicBezTo>
                <a:cubicBezTo>
                  <a:pt x="588616" y="849441"/>
                  <a:pt x="593074" y="845852"/>
                  <a:pt x="596046" y="84040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FAA688D-A950-4BD9-147D-8ADFF3B4783B}"/>
              </a:ext>
            </a:extLst>
          </p:cNvPr>
          <p:cNvSpPr/>
          <p:nvPr/>
        </p:nvSpPr>
        <p:spPr>
          <a:xfrm>
            <a:off x="3158249" y="2455957"/>
            <a:ext cx="840402" cy="849858"/>
          </a:xfrm>
          <a:custGeom>
            <a:avLst/>
            <a:gdLst>
              <a:gd name="connsiteX0" fmla="*/ 170827 w 840402"/>
              <a:gd name="connsiteY0" fmla="*/ 555195 h 849858"/>
              <a:gd name="connsiteX1" fmla="*/ 631696 w 840402"/>
              <a:gd name="connsiteY1" fmla="*/ 555195 h 849858"/>
              <a:gd name="connsiteX2" fmla="*/ 713952 w 840402"/>
              <a:gd name="connsiteY2" fmla="*/ 539599 h 849858"/>
              <a:gd name="connsiteX3" fmla="*/ 780429 w 840402"/>
              <a:gd name="connsiteY3" fmla="*/ 496336 h 849858"/>
              <a:gd name="connsiteX4" fmla="*/ 824623 w 840402"/>
              <a:gd name="connsiteY4" fmla="*/ 431717 h 849858"/>
              <a:gd name="connsiteX5" fmla="*/ 840402 w 840402"/>
              <a:gd name="connsiteY5" fmla="*/ 352055 h 849858"/>
              <a:gd name="connsiteX6" fmla="*/ 823880 w 840402"/>
              <a:gd name="connsiteY6" fmla="*/ 271840 h 849858"/>
              <a:gd name="connsiteX7" fmla="*/ 777274 w 840402"/>
              <a:gd name="connsiteY7" fmla="*/ 207780 h 849858"/>
              <a:gd name="connsiteX8" fmla="*/ 706900 w 840402"/>
              <a:gd name="connsiteY8" fmla="*/ 165632 h 849858"/>
              <a:gd name="connsiteX9" fmla="*/ 619443 w 840402"/>
              <a:gd name="connsiteY9" fmla="*/ 151145 h 849858"/>
              <a:gd name="connsiteX10" fmla="*/ 521397 w 840402"/>
              <a:gd name="connsiteY10" fmla="*/ 39553 h 849858"/>
              <a:gd name="connsiteX11" fmla="*/ 381762 w 840402"/>
              <a:gd name="connsiteY11" fmla="*/ 0 h 849858"/>
              <a:gd name="connsiteX12" fmla="*/ 284653 w 840402"/>
              <a:gd name="connsiteY12" fmla="*/ 18939 h 849858"/>
              <a:gd name="connsiteX13" fmla="*/ 202763 w 840402"/>
              <a:gd name="connsiteY13" fmla="*/ 71489 h 849858"/>
              <a:gd name="connsiteX14" fmla="*/ 144647 w 840402"/>
              <a:gd name="connsiteY14" fmla="*/ 149847 h 849858"/>
              <a:gd name="connsiteX15" fmla="*/ 118838 w 840402"/>
              <a:gd name="connsiteY15" fmla="*/ 246591 h 849858"/>
              <a:gd name="connsiteX16" fmla="*/ 32307 w 840402"/>
              <a:gd name="connsiteY16" fmla="*/ 303409 h 849858"/>
              <a:gd name="connsiteX17" fmla="*/ 0 w 840402"/>
              <a:gd name="connsiteY17" fmla="*/ 399964 h 849858"/>
              <a:gd name="connsiteX18" fmla="*/ 21540 w 840402"/>
              <a:gd name="connsiteY18" fmla="*/ 480923 h 849858"/>
              <a:gd name="connsiteX19" fmla="*/ 81513 w 840402"/>
              <a:gd name="connsiteY19" fmla="*/ 535513 h 849858"/>
              <a:gd name="connsiteX20" fmla="*/ 170827 w 840402"/>
              <a:gd name="connsiteY20" fmla="*/ 555195 h 849858"/>
              <a:gd name="connsiteX21" fmla="*/ 180485 w 840402"/>
              <a:gd name="connsiteY21" fmla="*/ 733452 h 849858"/>
              <a:gd name="connsiteX22" fmla="*/ 228760 w 840402"/>
              <a:gd name="connsiteY22" fmla="*/ 649893 h 849858"/>
              <a:gd name="connsiteX23" fmla="*/ 231549 w 840402"/>
              <a:gd name="connsiteY23" fmla="*/ 632628 h 849858"/>
              <a:gd name="connsiteX24" fmla="*/ 220965 w 840402"/>
              <a:gd name="connsiteY24" fmla="*/ 619072 h 849858"/>
              <a:gd name="connsiteX25" fmla="*/ 203877 w 840402"/>
              <a:gd name="connsiteY25" fmla="*/ 616660 h 849858"/>
              <a:gd name="connsiteX26" fmla="*/ 190138 w 840402"/>
              <a:gd name="connsiteY26" fmla="*/ 627610 h 849858"/>
              <a:gd name="connsiteX27" fmla="*/ 141492 w 840402"/>
              <a:gd name="connsiteY27" fmla="*/ 711912 h 849858"/>
              <a:gd name="connsiteX28" fmla="*/ 138892 w 840402"/>
              <a:gd name="connsiteY28" fmla="*/ 728622 h 849858"/>
              <a:gd name="connsiteX29" fmla="*/ 149659 w 840402"/>
              <a:gd name="connsiteY29" fmla="*/ 741995 h 849858"/>
              <a:gd name="connsiteX30" fmla="*/ 166929 w 840402"/>
              <a:gd name="connsiteY30" fmla="*/ 744407 h 849858"/>
              <a:gd name="connsiteX31" fmla="*/ 180485 w 840402"/>
              <a:gd name="connsiteY31" fmla="*/ 733452 h 849858"/>
              <a:gd name="connsiteX32" fmla="*/ 296723 w 840402"/>
              <a:gd name="connsiteY32" fmla="*/ 838179 h 849858"/>
              <a:gd name="connsiteX33" fmla="*/ 344997 w 840402"/>
              <a:gd name="connsiteY33" fmla="*/ 754249 h 849858"/>
              <a:gd name="connsiteX34" fmla="*/ 347786 w 840402"/>
              <a:gd name="connsiteY34" fmla="*/ 736978 h 849858"/>
              <a:gd name="connsiteX35" fmla="*/ 337202 w 840402"/>
              <a:gd name="connsiteY35" fmla="*/ 723428 h 849858"/>
              <a:gd name="connsiteX36" fmla="*/ 320120 w 840402"/>
              <a:gd name="connsiteY36" fmla="*/ 721010 h 849858"/>
              <a:gd name="connsiteX37" fmla="*/ 306376 w 840402"/>
              <a:gd name="connsiteY37" fmla="*/ 731966 h 849858"/>
              <a:gd name="connsiteX38" fmla="*/ 257729 w 840402"/>
              <a:gd name="connsiteY38" fmla="*/ 816639 h 849858"/>
              <a:gd name="connsiteX39" fmla="*/ 255129 w 840402"/>
              <a:gd name="connsiteY39" fmla="*/ 833167 h 849858"/>
              <a:gd name="connsiteX40" fmla="*/ 265896 w 840402"/>
              <a:gd name="connsiteY40" fmla="*/ 846717 h 849858"/>
              <a:gd name="connsiteX41" fmla="*/ 282978 w 840402"/>
              <a:gd name="connsiteY41" fmla="*/ 848946 h 849858"/>
              <a:gd name="connsiteX42" fmla="*/ 296723 w 840402"/>
              <a:gd name="connsiteY42" fmla="*/ 838179 h 849858"/>
              <a:gd name="connsiteX43" fmla="*/ 476094 w 840402"/>
              <a:gd name="connsiteY43" fmla="*/ 733080 h 849858"/>
              <a:gd name="connsiteX44" fmla="*/ 524368 w 840402"/>
              <a:gd name="connsiteY44" fmla="*/ 649521 h 849858"/>
              <a:gd name="connsiteX45" fmla="*/ 526969 w 840402"/>
              <a:gd name="connsiteY45" fmla="*/ 632256 h 849858"/>
              <a:gd name="connsiteX46" fmla="*/ 516202 w 840402"/>
              <a:gd name="connsiteY46" fmla="*/ 618700 h 849858"/>
              <a:gd name="connsiteX47" fmla="*/ 499120 w 840402"/>
              <a:gd name="connsiteY47" fmla="*/ 616288 h 849858"/>
              <a:gd name="connsiteX48" fmla="*/ 485746 w 840402"/>
              <a:gd name="connsiteY48" fmla="*/ 627238 h 849858"/>
              <a:gd name="connsiteX49" fmla="*/ 436729 w 840402"/>
              <a:gd name="connsiteY49" fmla="*/ 711540 h 849858"/>
              <a:gd name="connsiteX50" fmla="*/ 434500 w 840402"/>
              <a:gd name="connsiteY50" fmla="*/ 728251 h 849858"/>
              <a:gd name="connsiteX51" fmla="*/ 445267 w 840402"/>
              <a:gd name="connsiteY51" fmla="*/ 741995 h 849858"/>
              <a:gd name="connsiteX52" fmla="*/ 462349 w 840402"/>
              <a:gd name="connsiteY52" fmla="*/ 744036 h 849858"/>
              <a:gd name="connsiteX53" fmla="*/ 476094 w 840402"/>
              <a:gd name="connsiteY53" fmla="*/ 733080 h 849858"/>
              <a:gd name="connsiteX54" fmla="*/ 591960 w 840402"/>
              <a:gd name="connsiteY54" fmla="*/ 837808 h 849858"/>
              <a:gd name="connsiteX55" fmla="*/ 640235 w 840402"/>
              <a:gd name="connsiteY55" fmla="*/ 753877 h 849858"/>
              <a:gd name="connsiteX56" fmla="*/ 643023 w 840402"/>
              <a:gd name="connsiteY56" fmla="*/ 736606 h 849858"/>
              <a:gd name="connsiteX57" fmla="*/ 632439 w 840402"/>
              <a:gd name="connsiteY57" fmla="*/ 723056 h 849858"/>
              <a:gd name="connsiteX58" fmla="*/ 615357 w 840402"/>
              <a:gd name="connsiteY58" fmla="*/ 720639 h 849858"/>
              <a:gd name="connsiteX59" fmla="*/ 601612 w 840402"/>
              <a:gd name="connsiteY59" fmla="*/ 731594 h 849858"/>
              <a:gd name="connsiteX60" fmla="*/ 552966 w 840402"/>
              <a:gd name="connsiteY60" fmla="*/ 816268 h 849858"/>
              <a:gd name="connsiteX61" fmla="*/ 550737 w 840402"/>
              <a:gd name="connsiteY61" fmla="*/ 832795 h 849858"/>
              <a:gd name="connsiteX62" fmla="*/ 561505 w 840402"/>
              <a:gd name="connsiteY62" fmla="*/ 846346 h 849858"/>
              <a:gd name="connsiteX63" fmla="*/ 578593 w 840402"/>
              <a:gd name="connsiteY63" fmla="*/ 848575 h 849858"/>
              <a:gd name="connsiteX64" fmla="*/ 591960 w 840402"/>
              <a:gd name="connsiteY64" fmla="*/ 837808 h 849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40402" h="849858">
                <a:moveTo>
                  <a:pt x="170827" y="555195"/>
                </a:moveTo>
                <a:lnTo>
                  <a:pt x="631696" y="555195"/>
                </a:lnTo>
                <a:cubicBezTo>
                  <a:pt x="661157" y="555195"/>
                  <a:pt x="688578" y="549994"/>
                  <a:pt x="713952" y="539599"/>
                </a:cubicBezTo>
                <a:cubicBezTo>
                  <a:pt x="739332" y="529198"/>
                  <a:pt x="761490" y="514779"/>
                  <a:pt x="780429" y="496336"/>
                </a:cubicBezTo>
                <a:cubicBezTo>
                  <a:pt x="799369" y="477888"/>
                  <a:pt x="814102" y="456348"/>
                  <a:pt x="824623" y="431717"/>
                </a:cubicBezTo>
                <a:cubicBezTo>
                  <a:pt x="835145" y="407079"/>
                  <a:pt x="840402" y="380527"/>
                  <a:pt x="840402" y="352055"/>
                </a:cubicBezTo>
                <a:cubicBezTo>
                  <a:pt x="840402" y="323092"/>
                  <a:pt x="834893" y="296351"/>
                  <a:pt x="823880" y="271840"/>
                </a:cubicBezTo>
                <a:cubicBezTo>
                  <a:pt x="812862" y="247334"/>
                  <a:pt x="797328" y="225977"/>
                  <a:pt x="777274" y="207780"/>
                </a:cubicBezTo>
                <a:cubicBezTo>
                  <a:pt x="757220" y="189584"/>
                  <a:pt x="733760" y="175536"/>
                  <a:pt x="706900" y="165632"/>
                </a:cubicBezTo>
                <a:cubicBezTo>
                  <a:pt x="680034" y="155728"/>
                  <a:pt x="650881" y="150899"/>
                  <a:pt x="619443" y="151145"/>
                </a:cubicBezTo>
                <a:cubicBezTo>
                  <a:pt x="595674" y="103116"/>
                  <a:pt x="562990" y="65917"/>
                  <a:pt x="521397" y="39553"/>
                </a:cubicBezTo>
                <a:cubicBezTo>
                  <a:pt x="479809" y="13184"/>
                  <a:pt x="433260" y="0"/>
                  <a:pt x="381762" y="0"/>
                </a:cubicBezTo>
                <a:cubicBezTo>
                  <a:pt x="347598" y="0"/>
                  <a:pt x="315228" y="6315"/>
                  <a:pt x="284653" y="18939"/>
                </a:cubicBezTo>
                <a:cubicBezTo>
                  <a:pt x="254078" y="31564"/>
                  <a:pt x="226783" y="49080"/>
                  <a:pt x="202763" y="71489"/>
                </a:cubicBezTo>
                <a:cubicBezTo>
                  <a:pt x="178748" y="93897"/>
                  <a:pt x="159374" y="120015"/>
                  <a:pt x="144647" y="149847"/>
                </a:cubicBezTo>
                <a:cubicBezTo>
                  <a:pt x="129913" y="179680"/>
                  <a:pt x="121312" y="211929"/>
                  <a:pt x="118838" y="246591"/>
                </a:cubicBezTo>
                <a:cubicBezTo>
                  <a:pt x="82690" y="256489"/>
                  <a:pt x="53847" y="275434"/>
                  <a:pt x="32307" y="303409"/>
                </a:cubicBezTo>
                <a:cubicBezTo>
                  <a:pt x="10767" y="331384"/>
                  <a:pt x="0" y="363571"/>
                  <a:pt x="0" y="399964"/>
                </a:cubicBezTo>
                <a:cubicBezTo>
                  <a:pt x="0" y="430665"/>
                  <a:pt x="7178" y="457651"/>
                  <a:pt x="21540" y="480923"/>
                </a:cubicBezTo>
                <a:cubicBezTo>
                  <a:pt x="35896" y="504194"/>
                  <a:pt x="55887" y="522391"/>
                  <a:pt x="81513" y="535513"/>
                </a:cubicBezTo>
                <a:cubicBezTo>
                  <a:pt x="107139" y="548634"/>
                  <a:pt x="136909" y="555195"/>
                  <a:pt x="170827" y="555195"/>
                </a:cubicBezTo>
                <a:close/>
                <a:moveTo>
                  <a:pt x="180485" y="733452"/>
                </a:moveTo>
                <a:lnTo>
                  <a:pt x="228760" y="649893"/>
                </a:lnTo>
                <a:cubicBezTo>
                  <a:pt x="232229" y="644200"/>
                  <a:pt x="233155" y="638445"/>
                  <a:pt x="231549" y="632628"/>
                </a:cubicBezTo>
                <a:cubicBezTo>
                  <a:pt x="229937" y="626810"/>
                  <a:pt x="226411" y="622289"/>
                  <a:pt x="220965" y="619072"/>
                </a:cubicBezTo>
                <a:cubicBezTo>
                  <a:pt x="215267" y="615854"/>
                  <a:pt x="209575" y="615048"/>
                  <a:pt x="203877" y="616660"/>
                </a:cubicBezTo>
                <a:cubicBezTo>
                  <a:pt x="198185" y="618266"/>
                  <a:pt x="193607" y="621918"/>
                  <a:pt x="190138" y="627610"/>
                </a:cubicBezTo>
                <a:lnTo>
                  <a:pt x="141492" y="711912"/>
                </a:lnTo>
                <a:cubicBezTo>
                  <a:pt x="138269" y="717358"/>
                  <a:pt x="137406" y="722930"/>
                  <a:pt x="138892" y="728622"/>
                </a:cubicBezTo>
                <a:cubicBezTo>
                  <a:pt x="140377" y="734320"/>
                  <a:pt x="143966" y="738778"/>
                  <a:pt x="149659" y="741995"/>
                </a:cubicBezTo>
                <a:cubicBezTo>
                  <a:pt x="155357" y="745213"/>
                  <a:pt x="161111" y="746019"/>
                  <a:pt x="166929" y="744407"/>
                </a:cubicBezTo>
                <a:cubicBezTo>
                  <a:pt x="172747" y="742801"/>
                  <a:pt x="177262" y="739150"/>
                  <a:pt x="180485" y="733452"/>
                </a:cubicBezTo>
                <a:close/>
                <a:moveTo>
                  <a:pt x="296723" y="838179"/>
                </a:moveTo>
                <a:lnTo>
                  <a:pt x="344997" y="754249"/>
                </a:lnTo>
                <a:cubicBezTo>
                  <a:pt x="348466" y="748556"/>
                  <a:pt x="349392" y="742801"/>
                  <a:pt x="347786" y="736978"/>
                </a:cubicBezTo>
                <a:cubicBezTo>
                  <a:pt x="346175" y="731160"/>
                  <a:pt x="342649" y="726645"/>
                  <a:pt x="337202" y="723428"/>
                </a:cubicBezTo>
                <a:cubicBezTo>
                  <a:pt x="331504" y="720204"/>
                  <a:pt x="325812" y="719404"/>
                  <a:pt x="320120" y="721010"/>
                </a:cubicBezTo>
                <a:cubicBezTo>
                  <a:pt x="314422" y="722622"/>
                  <a:pt x="309844" y="726274"/>
                  <a:pt x="306376" y="731966"/>
                </a:cubicBezTo>
                <a:lnTo>
                  <a:pt x="257729" y="816639"/>
                </a:lnTo>
                <a:cubicBezTo>
                  <a:pt x="254512" y="821840"/>
                  <a:pt x="253643" y="827349"/>
                  <a:pt x="255129" y="833167"/>
                </a:cubicBezTo>
                <a:cubicBezTo>
                  <a:pt x="256615" y="838985"/>
                  <a:pt x="260204" y="843500"/>
                  <a:pt x="265896" y="846717"/>
                </a:cubicBezTo>
                <a:cubicBezTo>
                  <a:pt x="271343" y="849940"/>
                  <a:pt x="277040" y="850683"/>
                  <a:pt x="282978" y="848946"/>
                </a:cubicBezTo>
                <a:cubicBezTo>
                  <a:pt x="288922" y="847214"/>
                  <a:pt x="293505" y="843625"/>
                  <a:pt x="296723" y="838179"/>
                </a:cubicBezTo>
                <a:close/>
                <a:moveTo>
                  <a:pt x="476094" y="733080"/>
                </a:moveTo>
                <a:lnTo>
                  <a:pt x="524368" y="649521"/>
                </a:lnTo>
                <a:cubicBezTo>
                  <a:pt x="527586" y="643829"/>
                  <a:pt x="528455" y="638074"/>
                  <a:pt x="526969" y="632256"/>
                </a:cubicBezTo>
                <a:cubicBezTo>
                  <a:pt x="525483" y="626438"/>
                  <a:pt x="521894" y="621918"/>
                  <a:pt x="516202" y="618700"/>
                </a:cubicBezTo>
                <a:cubicBezTo>
                  <a:pt x="510504" y="615483"/>
                  <a:pt x="504812" y="614677"/>
                  <a:pt x="499120" y="616288"/>
                </a:cubicBezTo>
                <a:cubicBezTo>
                  <a:pt x="493422" y="617894"/>
                  <a:pt x="488964" y="621546"/>
                  <a:pt x="485746" y="627238"/>
                </a:cubicBezTo>
                <a:lnTo>
                  <a:pt x="436729" y="711540"/>
                </a:lnTo>
                <a:cubicBezTo>
                  <a:pt x="433757" y="716987"/>
                  <a:pt x="433014" y="722559"/>
                  <a:pt x="434500" y="728251"/>
                </a:cubicBezTo>
                <a:cubicBezTo>
                  <a:pt x="435986" y="733949"/>
                  <a:pt x="439575" y="738527"/>
                  <a:pt x="445267" y="741995"/>
                </a:cubicBezTo>
                <a:cubicBezTo>
                  <a:pt x="450713" y="744967"/>
                  <a:pt x="456411" y="745647"/>
                  <a:pt x="462349" y="744036"/>
                </a:cubicBezTo>
                <a:cubicBezTo>
                  <a:pt x="468293" y="742430"/>
                  <a:pt x="472876" y="738778"/>
                  <a:pt x="476094" y="733080"/>
                </a:cubicBezTo>
                <a:close/>
                <a:moveTo>
                  <a:pt x="591960" y="837808"/>
                </a:moveTo>
                <a:lnTo>
                  <a:pt x="640235" y="753877"/>
                </a:lnTo>
                <a:cubicBezTo>
                  <a:pt x="643704" y="748185"/>
                  <a:pt x="644629" y="742430"/>
                  <a:pt x="643023" y="736606"/>
                </a:cubicBezTo>
                <a:cubicBezTo>
                  <a:pt x="641412" y="730788"/>
                  <a:pt x="637886" y="726274"/>
                  <a:pt x="632439" y="723056"/>
                </a:cubicBezTo>
                <a:cubicBezTo>
                  <a:pt x="626741" y="719833"/>
                  <a:pt x="621049" y="719033"/>
                  <a:pt x="615357" y="720639"/>
                </a:cubicBezTo>
                <a:cubicBezTo>
                  <a:pt x="609659" y="722250"/>
                  <a:pt x="605082" y="725902"/>
                  <a:pt x="601612" y="731594"/>
                </a:cubicBezTo>
                <a:lnTo>
                  <a:pt x="552966" y="816268"/>
                </a:lnTo>
                <a:cubicBezTo>
                  <a:pt x="549994" y="821468"/>
                  <a:pt x="549252" y="826978"/>
                  <a:pt x="550737" y="832795"/>
                </a:cubicBezTo>
                <a:cubicBezTo>
                  <a:pt x="552223" y="838613"/>
                  <a:pt x="555812" y="843128"/>
                  <a:pt x="561505" y="846346"/>
                </a:cubicBezTo>
                <a:cubicBezTo>
                  <a:pt x="566951" y="849569"/>
                  <a:pt x="572649" y="850312"/>
                  <a:pt x="578593" y="848575"/>
                </a:cubicBezTo>
                <a:cubicBezTo>
                  <a:pt x="584530" y="846843"/>
                  <a:pt x="588988" y="843254"/>
                  <a:pt x="591960" y="83780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E5B845C-AA11-17D7-D034-6E62C541F47F}"/>
              </a:ext>
            </a:extLst>
          </p:cNvPr>
          <p:cNvSpPr/>
          <p:nvPr/>
        </p:nvSpPr>
        <p:spPr>
          <a:xfrm>
            <a:off x="4811033" y="2516026"/>
            <a:ext cx="848231" cy="853322"/>
          </a:xfrm>
          <a:custGeom>
            <a:avLst/>
            <a:gdLst>
              <a:gd name="connsiteX0" fmla="*/ 174542 w 848231"/>
              <a:gd name="connsiteY0" fmla="*/ 562619 h 853322"/>
              <a:gd name="connsiteX1" fmla="*/ 635405 w 848231"/>
              <a:gd name="connsiteY1" fmla="*/ 562619 h 853322"/>
              <a:gd name="connsiteX2" fmla="*/ 719873 w 848231"/>
              <a:gd name="connsiteY2" fmla="*/ 546468 h 853322"/>
              <a:gd name="connsiteX3" fmla="*/ 787481 w 848231"/>
              <a:gd name="connsiteY3" fmla="*/ 501903 h 853322"/>
              <a:gd name="connsiteX4" fmla="*/ 832230 w 848231"/>
              <a:gd name="connsiteY4" fmla="*/ 435986 h 853322"/>
              <a:gd name="connsiteX5" fmla="*/ 848232 w 848231"/>
              <a:gd name="connsiteY5" fmla="*/ 355399 h 853322"/>
              <a:gd name="connsiteX6" fmla="*/ 831316 w 848231"/>
              <a:gd name="connsiteY6" fmla="*/ 273697 h 853322"/>
              <a:gd name="connsiteX7" fmla="*/ 783938 w 848231"/>
              <a:gd name="connsiteY7" fmla="*/ 208706 h 853322"/>
              <a:gd name="connsiteX8" fmla="*/ 713015 w 848231"/>
              <a:gd name="connsiteY8" fmla="*/ 165998 h 853322"/>
              <a:gd name="connsiteX9" fmla="*/ 625404 w 848231"/>
              <a:gd name="connsiteY9" fmla="*/ 150773 h 853322"/>
              <a:gd name="connsiteX10" fmla="*/ 566711 w 848231"/>
              <a:gd name="connsiteY10" fmla="*/ 70929 h 853322"/>
              <a:gd name="connsiteX11" fmla="*/ 485192 w 848231"/>
              <a:gd name="connsiteY11" fmla="*/ 18568 h 853322"/>
              <a:gd name="connsiteX12" fmla="*/ 385854 w 848231"/>
              <a:gd name="connsiteY12" fmla="*/ 0 h 853322"/>
              <a:gd name="connsiteX13" fmla="*/ 287070 w 848231"/>
              <a:gd name="connsiteY13" fmla="*/ 18940 h 853322"/>
              <a:gd name="connsiteX14" fmla="*/ 204437 w 848231"/>
              <a:gd name="connsiteY14" fmla="*/ 71860 h 853322"/>
              <a:gd name="connsiteX15" fmla="*/ 145761 w 848231"/>
              <a:gd name="connsiteY15" fmla="*/ 150773 h 853322"/>
              <a:gd name="connsiteX16" fmla="*/ 118838 w 848231"/>
              <a:gd name="connsiteY16" fmla="*/ 247328 h 853322"/>
              <a:gd name="connsiteX17" fmla="*/ 58122 w 848231"/>
              <a:gd name="connsiteY17" fmla="*/ 278898 h 853322"/>
              <a:gd name="connsiteX18" fmla="*/ 15596 w 848231"/>
              <a:gd name="connsiteY18" fmla="*/ 332562 h 853322"/>
              <a:gd name="connsiteX19" fmla="*/ 0 w 848231"/>
              <a:gd name="connsiteY19" fmla="*/ 403673 h 853322"/>
              <a:gd name="connsiteX20" fmla="*/ 20614 w 848231"/>
              <a:gd name="connsiteY20" fmla="*/ 483518 h 853322"/>
              <a:gd name="connsiteX21" fmla="*/ 80216 w 848231"/>
              <a:gd name="connsiteY21" fmla="*/ 541085 h 853322"/>
              <a:gd name="connsiteX22" fmla="*/ 174542 w 848231"/>
              <a:gd name="connsiteY22" fmla="*/ 562619 h 853322"/>
              <a:gd name="connsiteX23" fmla="*/ 173799 w 848231"/>
              <a:gd name="connsiteY23" fmla="*/ 502829 h 853322"/>
              <a:gd name="connsiteX24" fmla="*/ 110483 w 848231"/>
              <a:gd name="connsiteY24" fmla="*/ 490021 h 853322"/>
              <a:gd name="connsiteX25" fmla="*/ 72232 w 848231"/>
              <a:gd name="connsiteY25" fmla="*/ 455108 h 853322"/>
              <a:gd name="connsiteX26" fmla="*/ 59419 w 848231"/>
              <a:gd name="connsiteY26" fmla="*/ 405531 h 853322"/>
              <a:gd name="connsiteX27" fmla="*/ 80405 w 848231"/>
              <a:gd name="connsiteY27" fmla="*/ 344072 h 853322"/>
              <a:gd name="connsiteX28" fmla="*/ 148550 w 848231"/>
              <a:gd name="connsiteY28" fmla="*/ 303775 h 853322"/>
              <a:gd name="connsiteX29" fmla="*/ 170644 w 848231"/>
              <a:gd name="connsiteY29" fmla="*/ 291711 h 853322"/>
              <a:gd name="connsiteX30" fmla="*/ 178257 w 848231"/>
              <a:gd name="connsiteY30" fmla="*/ 267754 h 853322"/>
              <a:gd name="connsiteX31" fmla="*/ 199054 w 848231"/>
              <a:gd name="connsiteY31" fmla="*/ 184383 h 853322"/>
              <a:gd name="connsiteX32" fmla="*/ 244917 w 848231"/>
              <a:gd name="connsiteY32" fmla="*/ 118278 h 853322"/>
              <a:gd name="connsiteX33" fmla="*/ 309353 w 848231"/>
              <a:gd name="connsiteY33" fmla="*/ 74827 h 853322"/>
              <a:gd name="connsiteX34" fmla="*/ 385854 w 848231"/>
              <a:gd name="connsiteY34" fmla="*/ 59419 h 853322"/>
              <a:gd name="connsiteX35" fmla="*/ 496519 w 848231"/>
              <a:gd name="connsiteY35" fmla="*/ 92657 h 853322"/>
              <a:gd name="connsiteX36" fmla="*/ 574878 w 848231"/>
              <a:gd name="connsiteY36" fmla="*/ 187538 h 853322"/>
              <a:gd name="connsiteX37" fmla="*/ 590845 w 848231"/>
              <a:gd name="connsiteY37" fmla="*/ 206294 h 853322"/>
              <a:gd name="connsiteX38" fmla="*/ 616489 w 848231"/>
              <a:gd name="connsiteY38" fmla="*/ 211678 h 853322"/>
              <a:gd name="connsiteX39" fmla="*/ 709872 w 848231"/>
              <a:gd name="connsiteY39" fmla="*/ 231549 h 853322"/>
              <a:gd name="connsiteX40" fmla="*/ 768336 w 848231"/>
              <a:gd name="connsiteY40" fmla="*/ 284464 h 853322"/>
              <a:gd name="connsiteX41" fmla="*/ 788396 w 848231"/>
              <a:gd name="connsiteY41" fmla="*/ 357256 h 853322"/>
              <a:gd name="connsiteX42" fmla="*/ 768736 w 848231"/>
              <a:gd name="connsiteY42" fmla="*/ 430785 h 853322"/>
              <a:gd name="connsiteX43" fmla="*/ 715244 w 848231"/>
              <a:gd name="connsiteY43" fmla="*/ 483335 h 853322"/>
              <a:gd name="connsiteX44" fmla="*/ 639120 w 848231"/>
              <a:gd name="connsiteY44" fmla="*/ 502829 h 853322"/>
              <a:gd name="connsiteX45" fmla="*/ 173799 w 848231"/>
              <a:gd name="connsiteY45" fmla="*/ 502829 h 853322"/>
              <a:gd name="connsiteX46" fmla="*/ 108442 w 848231"/>
              <a:gd name="connsiteY46" fmla="*/ 841888 h 853322"/>
              <a:gd name="connsiteX47" fmla="*/ 217250 w 848231"/>
              <a:gd name="connsiteY47" fmla="*/ 652864 h 853322"/>
              <a:gd name="connsiteX48" fmla="*/ 220039 w 848231"/>
              <a:gd name="connsiteY48" fmla="*/ 635411 h 853322"/>
              <a:gd name="connsiteX49" fmla="*/ 209455 w 848231"/>
              <a:gd name="connsiteY49" fmla="*/ 621666 h 853322"/>
              <a:gd name="connsiteX50" fmla="*/ 192367 w 848231"/>
              <a:gd name="connsiteY50" fmla="*/ 619255 h 853322"/>
              <a:gd name="connsiteX51" fmla="*/ 178628 w 848231"/>
              <a:gd name="connsiteY51" fmla="*/ 630210 h 853322"/>
              <a:gd name="connsiteX52" fmla="*/ 69449 w 848231"/>
              <a:gd name="connsiteY52" fmla="*/ 819977 h 853322"/>
              <a:gd name="connsiteX53" fmla="*/ 67031 w 848231"/>
              <a:gd name="connsiteY53" fmla="*/ 836693 h 853322"/>
              <a:gd name="connsiteX54" fmla="*/ 77615 w 848231"/>
              <a:gd name="connsiteY54" fmla="*/ 850432 h 853322"/>
              <a:gd name="connsiteX55" fmla="*/ 94886 w 848231"/>
              <a:gd name="connsiteY55" fmla="*/ 852472 h 853322"/>
              <a:gd name="connsiteX56" fmla="*/ 108442 w 848231"/>
              <a:gd name="connsiteY56" fmla="*/ 841888 h 853322"/>
              <a:gd name="connsiteX57" fmla="*/ 256244 w 848231"/>
              <a:gd name="connsiteY57" fmla="*/ 841888 h 853322"/>
              <a:gd name="connsiteX58" fmla="*/ 365429 w 848231"/>
              <a:gd name="connsiteY58" fmla="*/ 652864 h 853322"/>
              <a:gd name="connsiteX59" fmla="*/ 368212 w 848231"/>
              <a:gd name="connsiteY59" fmla="*/ 635411 h 853322"/>
              <a:gd name="connsiteX60" fmla="*/ 357628 w 848231"/>
              <a:gd name="connsiteY60" fmla="*/ 621666 h 853322"/>
              <a:gd name="connsiteX61" fmla="*/ 340546 w 848231"/>
              <a:gd name="connsiteY61" fmla="*/ 619255 h 853322"/>
              <a:gd name="connsiteX62" fmla="*/ 326807 w 848231"/>
              <a:gd name="connsiteY62" fmla="*/ 630210 h 853322"/>
              <a:gd name="connsiteX63" fmla="*/ 217250 w 848231"/>
              <a:gd name="connsiteY63" fmla="*/ 819977 h 853322"/>
              <a:gd name="connsiteX64" fmla="*/ 215021 w 848231"/>
              <a:gd name="connsiteY64" fmla="*/ 836693 h 853322"/>
              <a:gd name="connsiteX65" fmla="*/ 225794 w 848231"/>
              <a:gd name="connsiteY65" fmla="*/ 850432 h 853322"/>
              <a:gd name="connsiteX66" fmla="*/ 242876 w 848231"/>
              <a:gd name="connsiteY66" fmla="*/ 852472 h 853322"/>
              <a:gd name="connsiteX67" fmla="*/ 256244 w 848231"/>
              <a:gd name="connsiteY67" fmla="*/ 841888 h 853322"/>
              <a:gd name="connsiteX68" fmla="*/ 404051 w 848231"/>
              <a:gd name="connsiteY68" fmla="*/ 841888 h 853322"/>
              <a:gd name="connsiteX69" fmla="*/ 513230 w 848231"/>
              <a:gd name="connsiteY69" fmla="*/ 652864 h 853322"/>
              <a:gd name="connsiteX70" fmla="*/ 516019 w 848231"/>
              <a:gd name="connsiteY70" fmla="*/ 635411 h 853322"/>
              <a:gd name="connsiteX71" fmla="*/ 505435 w 848231"/>
              <a:gd name="connsiteY71" fmla="*/ 621666 h 853322"/>
              <a:gd name="connsiteX72" fmla="*/ 488352 w 848231"/>
              <a:gd name="connsiteY72" fmla="*/ 619255 h 853322"/>
              <a:gd name="connsiteX73" fmla="*/ 474608 w 848231"/>
              <a:gd name="connsiteY73" fmla="*/ 630210 h 853322"/>
              <a:gd name="connsiteX74" fmla="*/ 365057 w 848231"/>
              <a:gd name="connsiteY74" fmla="*/ 819977 h 853322"/>
              <a:gd name="connsiteX75" fmla="*/ 362828 w 848231"/>
              <a:gd name="connsiteY75" fmla="*/ 836693 h 853322"/>
              <a:gd name="connsiteX76" fmla="*/ 373595 w 848231"/>
              <a:gd name="connsiteY76" fmla="*/ 850432 h 853322"/>
              <a:gd name="connsiteX77" fmla="*/ 390678 w 848231"/>
              <a:gd name="connsiteY77" fmla="*/ 852472 h 853322"/>
              <a:gd name="connsiteX78" fmla="*/ 404051 w 848231"/>
              <a:gd name="connsiteY78" fmla="*/ 841888 h 853322"/>
              <a:gd name="connsiteX79" fmla="*/ 551109 w 848231"/>
              <a:gd name="connsiteY79" fmla="*/ 842260 h 853322"/>
              <a:gd name="connsiteX80" fmla="*/ 660665 w 848231"/>
              <a:gd name="connsiteY80" fmla="*/ 652122 h 853322"/>
              <a:gd name="connsiteX81" fmla="*/ 663237 w 848231"/>
              <a:gd name="connsiteY81" fmla="*/ 634851 h 853322"/>
              <a:gd name="connsiteX82" fmla="*/ 652893 w 848231"/>
              <a:gd name="connsiteY82" fmla="*/ 621666 h 853322"/>
              <a:gd name="connsiteX83" fmla="*/ 635977 w 848231"/>
              <a:gd name="connsiteY83" fmla="*/ 619443 h 853322"/>
              <a:gd name="connsiteX84" fmla="*/ 622432 w 848231"/>
              <a:gd name="connsiteY84" fmla="*/ 629839 h 853322"/>
              <a:gd name="connsiteX85" fmla="*/ 513601 w 848231"/>
              <a:gd name="connsiteY85" fmla="*/ 819240 h 853322"/>
              <a:gd name="connsiteX86" fmla="*/ 510630 w 848231"/>
              <a:gd name="connsiteY86" fmla="*/ 836505 h 853322"/>
              <a:gd name="connsiteX87" fmla="*/ 521031 w 848231"/>
              <a:gd name="connsiteY87" fmla="*/ 850432 h 853322"/>
              <a:gd name="connsiteX88" fmla="*/ 537742 w 848231"/>
              <a:gd name="connsiteY88" fmla="*/ 852472 h 853322"/>
              <a:gd name="connsiteX89" fmla="*/ 551109 w 848231"/>
              <a:gd name="connsiteY89" fmla="*/ 842260 h 853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48231" h="853322">
                <a:moveTo>
                  <a:pt x="174542" y="562619"/>
                </a:moveTo>
                <a:lnTo>
                  <a:pt x="635405" y="562619"/>
                </a:lnTo>
                <a:cubicBezTo>
                  <a:pt x="665866" y="562619"/>
                  <a:pt x="694041" y="557236"/>
                  <a:pt x="719873" y="546468"/>
                </a:cubicBezTo>
                <a:cubicBezTo>
                  <a:pt x="745762" y="535696"/>
                  <a:pt x="768279" y="520842"/>
                  <a:pt x="787481" y="501903"/>
                </a:cubicBezTo>
                <a:cubicBezTo>
                  <a:pt x="806684" y="482963"/>
                  <a:pt x="821600" y="460989"/>
                  <a:pt x="832230" y="435986"/>
                </a:cubicBezTo>
                <a:cubicBezTo>
                  <a:pt x="842860" y="410977"/>
                  <a:pt x="848232" y="384117"/>
                  <a:pt x="848232" y="355399"/>
                </a:cubicBezTo>
                <a:cubicBezTo>
                  <a:pt x="848232" y="325938"/>
                  <a:pt x="842574" y="298700"/>
                  <a:pt x="831316" y="273697"/>
                </a:cubicBezTo>
                <a:cubicBezTo>
                  <a:pt x="820057" y="248694"/>
                  <a:pt x="804284" y="227028"/>
                  <a:pt x="783938" y="208706"/>
                </a:cubicBezTo>
                <a:cubicBezTo>
                  <a:pt x="763650" y="190390"/>
                  <a:pt x="739990" y="176154"/>
                  <a:pt x="713015" y="165998"/>
                </a:cubicBezTo>
                <a:cubicBezTo>
                  <a:pt x="686040" y="155848"/>
                  <a:pt x="656836" y="150773"/>
                  <a:pt x="625404" y="150773"/>
                </a:cubicBezTo>
                <a:cubicBezTo>
                  <a:pt x="610031" y="120072"/>
                  <a:pt x="590474" y="93458"/>
                  <a:pt x="566711" y="70929"/>
                </a:cubicBezTo>
                <a:cubicBezTo>
                  <a:pt x="542942" y="48400"/>
                  <a:pt x="515768" y="30947"/>
                  <a:pt x="485192" y="18568"/>
                </a:cubicBezTo>
                <a:cubicBezTo>
                  <a:pt x="454617" y="6189"/>
                  <a:pt x="421504" y="0"/>
                  <a:pt x="385854" y="0"/>
                </a:cubicBezTo>
                <a:cubicBezTo>
                  <a:pt x="350941" y="0"/>
                  <a:pt x="318017" y="6309"/>
                  <a:pt x="287070" y="18940"/>
                </a:cubicBezTo>
                <a:cubicBezTo>
                  <a:pt x="256124" y="31564"/>
                  <a:pt x="228577" y="49206"/>
                  <a:pt x="204437" y="71860"/>
                </a:cubicBezTo>
                <a:cubicBezTo>
                  <a:pt x="180303" y="94515"/>
                  <a:pt x="160740" y="120815"/>
                  <a:pt x="145761" y="150773"/>
                </a:cubicBezTo>
                <a:cubicBezTo>
                  <a:pt x="130782" y="180731"/>
                  <a:pt x="121810" y="212918"/>
                  <a:pt x="118838" y="247328"/>
                </a:cubicBezTo>
                <a:cubicBezTo>
                  <a:pt x="96309" y="253769"/>
                  <a:pt x="76067" y="264290"/>
                  <a:pt x="58122" y="278898"/>
                </a:cubicBezTo>
                <a:cubicBezTo>
                  <a:pt x="40171" y="293505"/>
                  <a:pt x="25998" y="311393"/>
                  <a:pt x="15596" y="332562"/>
                </a:cubicBezTo>
                <a:cubicBezTo>
                  <a:pt x="5201" y="353724"/>
                  <a:pt x="0" y="377430"/>
                  <a:pt x="0" y="403673"/>
                </a:cubicBezTo>
                <a:cubicBezTo>
                  <a:pt x="0" y="432888"/>
                  <a:pt x="6870" y="459503"/>
                  <a:pt x="20614" y="483518"/>
                </a:cubicBezTo>
                <a:cubicBezTo>
                  <a:pt x="34353" y="507538"/>
                  <a:pt x="54218" y="526723"/>
                  <a:pt x="80216" y="541085"/>
                </a:cubicBezTo>
                <a:cubicBezTo>
                  <a:pt x="106213" y="555441"/>
                  <a:pt x="137657" y="562619"/>
                  <a:pt x="174542" y="562619"/>
                </a:cubicBezTo>
                <a:close/>
                <a:moveTo>
                  <a:pt x="173799" y="502829"/>
                </a:moveTo>
                <a:cubicBezTo>
                  <a:pt x="148550" y="502829"/>
                  <a:pt x="127444" y="498559"/>
                  <a:pt x="110483" y="490021"/>
                </a:cubicBezTo>
                <a:cubicBezTo>
                  <a:pt x="93526" y="481477"/>
                  <a:pt x="80776" y="469842"/>
                  <a:pt x="72232" y="455108"/>
                </a:cubicBezTo>
                <a:cubicBezTo>
                  <a:pt x="63688" y="440381"/>
                  <a:pt x="59419" y="423853"/>
                  <a:pt x="59419" y="405531"/>
                </a:cubicBezTo>
                <a:cubicBezTo>
                  <a:pt x="59419" y="383002"/>
                  <a:pt x="66414" y="362514"/>
                  <a:pt x="80405" y="344072"/>
                </a:cubicBezTo>
                <a:cubicBezTo>
                  <a:pt x="94389" y="325629"/>
                  <a:pt x="117106" y="312193"/>
                  <a:pt x="148550" y="303775"/>
                </a:cubicBezTo>
                <a:cubicBezTo>
                  <a:pt x="158946" y="301055"/>
                  <a:pt x="166312" y="297031"/>
                  <a:pt x="170644" y="291711"/>
                </a:cubicBezTo>
                <a:cubicBezTo>
                  <a:pt x="174976" y="286385"/>
                  <a:pt x="177514" y="278401"/>
                  <a:pt x="178257" y="267754"/>
                </a:cubicBezTo>
                <a:cubicBezTo>
                  <a:pt x="180485" y="237550"/>
                  <a:pt x="187418" y="209758"/>
                  <a:pt x="199054" y="184383"/>
                </a:cubicBezTo>
                <a:cubicBezTo>
                  <a:pt x="210689" y="159009"/>
                  <a:pt x="225977" y="136971"/>
                  <a:pt x="244917" y="118278"/>
                </a:cubicBezTo>
                <a:cubicBezTo>
                  <a:pt x="263856" y="99590"/>
                  <a:pt x="285333" y="85102"/>
                  <a:pt x="309353" y="74827"/>
                </a:cubicBezTo>
                <a:cubicBezTo>
                  <a:pt x="333368" y="64557"/>
                  <a:pt x="358868" y="59419"/>
                  <a:pt x="385854" y="59419"/>
                </a:cubicBezTo>
                <a:cubicBezTo>
                  <a:pt x="427448" y="59419"/>
                  <a:pt x="464333" y="70495"/>
                  <a:pt x="496519" y="92657"/>
                </a:cubicBezTo>
                <a:cubicBezTo>
                  <a:pt x="528706" y="114815"/>
                  <a:pt x="554824" y="146441"/>
                  <a:pt x="574878" y="187538"/>
                </a:cubicBezTo>
                <a:cubicBezTo>
                  <a:pt x="579335" y="196453"/>
                  <a:pt x="584656" y="202705"/>
                  <a:pt x="590845" y="206294"/>
                </a:cubicBezTo>
                <a:cubicBezTo>
                  <a:pt x="597058" y="209883"/>
                  <a:pt x="605573" y="211678"/>
                  <a:pt x="616489" y="211678"/>
                </a:cubicBezTo>
                <a:cubicBezTo>
                  <a:pt x="653122" y="211678"/>
                  <a:pt x="684268" y="218302"/>
                  <a:pt x="709872" y="231549"/>
                </a:cubicBezTo>
                <a:cubicBezTo>
                  <a:pt x="735475" y="244791"/>
                  <a:pt x="755020" y="262433"/>
                  <a:pt x="768336" y="284464"/>
                </a:cubicBezTo>
                <a:cubicBezTo>
                  <a:pt x="781709" y="306501"/>
                  <a:pt x="788396" y="330761"/>
                  <a:pt x="788396" y="357256"/>
                </a:cubicBezTo>
                <a:cubicBezTo>
                  <a:pt x="788396" y="384242"/>
                  <a:pt x="781881" y="408754"/>
                  <a:pt x="768736" y="430785"/>
                </a:cubicBezTo>
                <a:cubicBezTo>
                  <a:pt x="755592" y="452822"/>
                  <a:pt x="737761" y="470339"/>
                  <a:pt x="715244" y="483335"/>
                </a:cubicBezTo>
                <a:cubicBezTo>
                  <a:pt x="692727" y="496331"/>
                  <a:pt x="667352" y="502829"/>
                  <a:pt x="639120" y="502829"/>
                </a:cubicBezTo>
                <a:lnTo>
                  <a:pt x="173799" y="502829"/>
                </a:lnTo>
                <a:close/>
                <a:moveTo>
                  <a:pt x="108442" y="841888"/>
                </a:moveTo>
                <a:lnTo>
                  <a:pt x="217250" y="652864"/>
                </a:lnTo>
                <a:cubicBezTo>
                  <a:pt x="220719" y="646921"/>
                  <a:pt x="221645" y="641103"/>
                  <a:pt x="220039" y="635411"/>
                </a:cubicBezTo>
                <a:cubicBezTo>
                  <a:pt x="218427" y="629713"/>
                  <a:pt x="214901" y="625135"/>
                  <a:pt x="209455" y="621666"/>
                </a:cubicBezTo>
                <a:cubicBezTo>
                  <a:pt x="203757" y="618449"/>
                  <a:pt x="198065" y="617649"/>
                  <a:pt x="192367" y="619255"/>
                </a:cubicBezTo>
                <a:cubicBezTo>
                  <a:pt x="186675" y="620866"/>
                  <a:pt x="182097" y="624518"/>
                  <a:pt x="178628" y="630210"/>
                </a:cubicBezTo>
                <a:lnTo>
                  <a:pt x="69449" y="819977"/>
                </a:lnTo>
                <a:cubicBezTo>
                  <a:pt x="66477" y="825429"/>
                  <a:pt x="65671" y="830995"/>
                  <a:pt x="67031" y="836693"/>
                </a:cubicBezTo>
                <a:cubicBezTo>
                  <a:pt x="68397" y="842385"/>
                  <a:pt x="71923" y="846963"/>
                  <a:pt x="77615" y="850432"/>
                </a:cubicBezTo>
                <a:cubicBezTo>
                  <a:pt x="83313" y="853404"/>
                  <a:pt x="89068" y="854084"/>
                  <a:pt x="94886" y="852472"/>
                </a:cubicBezTo>
                <a:cubicBezTo>
                  <a:pt x="100704" y="850867"/>
                  <a:pt x="105219" y="847335"/>
                  <a:pt x="108442" y="841888"/>
                </a:cubicBezTo>
                <a:close/>
                <a:moveTo>
                  <a:pt x="256244" y="841888"/>
                </a:moveTo>
                <a:lnTo>
                  <a:pt x="365429" y="652864"/>
                </a:lnTo>
                <a:cubicBezTo>
                  <a:pt x="368892" y="646921"/>
                  <a:pt x="369823" y="641103"/>
                  <a:pt x="368212" y="635411"/>
                </a:cubicBezTo>
                <a:cubicBezTo>
                  <a:pt x="366600" y="629713"/>
                  <a:pt x="363074" y="625135"/>
                  <a:pt x="357628" y="621666"/>
                </a:cubicBezTo>
                <a:cubicBezTo>
                  <a:pt x="351935" y="618449"/>
                  <a:pt x="346238" y="617649"/>
                  <a:pt x="340546" y="619255"/>
                </a:cubicBezTo>
                <a:cubicBezTo>
                  <a:pt x="334854" y="620866"/>
                  <a:pt x="330270" y="624518"/>
                  <a:pt x="326807" y="630210"/>
                </a:cubicBezTo>
                <a:lnTo>
                  <a:pt x="217250" y="819977"/>
                </a:lnTo>
                <a:cubicBezTo>
                  <a:pt x="214278" y="825429"/>
                  <a:pt x="213535" y="830995"/>
                  <a:pt x="215021" y="836693"/>
                </a:cubicBezTo>
                <a:cubicBezTo>
                  <a:pt x="216507" y="842385"/>
                  <a:pt x="220096" y="846963"/>
                  <a:pt x="225794" y="850432"/>
                </a:cubicBezTo>
                <a:cubicBezTo>
                  <a:pt x="231241" y="853404"/>
                  <a:pt x="236933" y="854084"/>
                  <a:pt x="242876" y="852472"/>
                </a:cubicBezTo>
                <a:cubicBezTo>
                  <a:pt x="248820" y="850867"/>
                  <a:pt x="253272" y="847335"/>
                  <a:pt x="256244" y="841888"/>
                </a:cubicBezTo>
                <a:close/>
                <a:moveTo>
                  <a:pt x="404051" y="841888"/>
                </a:moveTo>
                <a:lnTo>
                  <a:pt x="513230" y="652864"/>
                </a:lnTo>
                <a:cubicBezTo>
                  <a:pt x="516699" y="646921"/>
                  <a:pt x="517625" y="641103"/>
                  <a:pt x="516019" y="635411"/>
                </a:cubicBezTo>
                <a:cubicBezTo>
                  <a:pt x="514407" y="629713"/>
                  <a:pt x="510881" y="625135"/>
                  <a:pt x="505435" y="621666"/>
                </a:cubicBezTo>
                <a:cubicBezTo>
                  <a:pt x="499737" y="618449"/>
                  <a:pt x="494045" y="617649"/>
                  <a:pt x="488352" y="619255"/>
                </a:cubicBezTo>
                <a:cubicBezTo>
                  <a:pt x="482655" y="620866"/>
                  <a:pt x="478077" y="624518"/>
                  <a:pt x="474608" y="630210"/>
                </a:cubicBezTo>
                <a:lnTo>
                  <a:pt x="365057" y="819977"/>
                </a:lnTo>
                <a:cubicBezTo>
                  <a:pt x="362085" y="825429"/>
                  <a:pt x="361342" y="830995"/>
                  <a:pt x="362828" y="836693"/>
                </a:cubicBezTo>
                <a:cubicBezTo>
                  <a:pt x="364314" y="842385"/>
                  <a:pt x="367903" y="846963"/>
                  <a:pt x="373595" y="850432"/>
                </a:cubicBezTo>
                <a:cubicBezTo>
                  <a:pt x="379042" y="853404"/>
                  <a:pt x="384740" y="854084"/>
                  <a:pt x="390678" y="852472"/>
                </a:cubicBezTo>
                <a:cubicBezTo>
                  <a:pt x="396621" y="850867"/>
                  <a:pt x="401079" y="847335"/>
                  <a:pt x="404051" y="841888"/>
                </a:cubicBezTo>
                <a:close/>
                <a:moveTo>
                  <a:pt x="551109" y="842260"/>
                </a:moveTo>
                <a:lnTo>
                  <a:pt x="660665" y="652122"/>
                </a:lnTo>
                <a:cubicBezTo>
                  <a:pt x="663866" y="646430"/>
                  <a:pt x="664723" y="640669"/>
                  <a:pt x="663237" y="634851"/>
                </a:cubicBezTo>
                <a:cubicBezTo>
                  <a:pt x="661751" y="629033"/>
                  <a:pt x="658322" y="624638"/>
                  <a:pt x="652893" y="621666"/>
                </a:cubicBezTo>
                <a:cubicBezTo>
                  <a:pt x="647407" y="618946"/>
                  <a:pt x="641806" y="618203"/>
                  <a:pt x="635977" y="619443"/>
                </a:cubicBezTo>
                <a:cubicBezTo>
                  <a:pt x="630147" y="620678"/>
                  <a:pt x="625633" y="624147"/>
                  <a:pt x="622432" y="629839"/>
                </a:cubicBezTo>
                <a:lnTo>
                  <a:pt x="513601" y="819240"/>
                </a:lnTo>
                <a:cubicBezTo>
                  <a:pt x="510138" y="824932"/>
                  <a:pt x="509144" y="830687"/>
                  <a:pt x="510630" y="836505"/>
                </a:cubicBezTo>
                <a:cubicBezTo>
                  <a:pt x="512116" y="842322"/>
                  <a:pt x="515584" y="846963"/>
                  <a:pt x="521031" y="850432"/>
                </a:cubicBezTo>
                <a:cubicBezTo>
                  <a:pt x="526232" y="853404"/>
                  <a:pt x="531798" y="854084"/>
                  <a:pt x="537742" y="852472"/>
                </a:cubicBezTo>
                <a:cubicBezTo>
                  <a:pt x="543685" y="850867"/>
                  <a:pt x="548143" y="847460"/>
                  <a:pt x="551109" y="842260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4749351-B5FD-41B5-A96F-7A2BD7AD70E1}"/>
              </a:ext>
            </a:extLst>
          </p:cNvPr>
          <p:cNvSpPr/>
          <p:nvPr/>
        </p:nvSpPr>
        <p:spPr>
          <a:xfrm>
            <a:off x="4740258" y="999770"/>
            <a:ext cx="840424" cy="850724"/>
          </a:xfrm>
          <a:custGeom>
            <a:avLst/>
            <a:gdLst>
              <a:gd name="connsiteX0" fmla="*/ 170827 w 840424"/>
              <a:gd name="connsiteY0" fmla="*/ 555193 h 850724"/>
              <a:gd name="connsiteX1" fmla="*/ 631696 w 840424"/>
              <a:gd name="connsiteY1" fmla="*/ 555193 h 850724"/>
              <a:gd name="connsiteX2" fmla="*/ 713952 w 840424"/>
              <a:gd name="connsiteY2" fmla="*/ 539597 h 850724"/>
              <a:gd name="connsiteX3" fmla="*/ 780417 w 840424"/>
              <a:gd name="connsiteY3" fmla="*/ 496335 h 850724"/>
              <a:gd name="connsiteX4" fmla="*/ 824594 w 840424"/>
              <a:gd name="connsiteY4" fmla="*/ 431715 h 850724"/>
              <a:gd name="connsiteX5" fmla="*/ 840425 w 840424"/>
              <a:gd name="connsiteY5" fmla="*/ 352057 h 850724"/>
              <a:gd name="connsiteX6" fmla="*/ 823851 w 840424"/>
              <a:gd name="connsiteY6" fmla="*/ 271841 h 850724"/>
              <a:gd name="connsiteX7" fmla="*/ 777274 w 840424"/>
              <a:gd name="connsiteY7" fmla="*/ 207780 h 850724"/>
              <a:gd name="connsiteX8" fmla="*/ 706923 w 840424"/>
              <a:gd name="connsiteY8" fmla="*/ 165630 h 850724"/>
              <a:gd name="connsiteX9" fmla="*/ 619437 w 840424"/>
              <a:gd name="connsiteY9" fmla="*/ 151147 h 850724"/>
              <a:gd name="connsiteX10" fmla="*/ 521396 w 840424"/>
              <a:gd name="connsiteY10" fmla="*/ 39551 h 850724"/>
              <a:gd name="connsiteX11" fmla="*/ 381762 w 840424"/>
              <a:gd name="connsiteY11" fmla="*/ 0 h 850724"/>
              <a:gd name="connsiteX12" fmla="*/ 284653 w 840424"/>
              <a:gd name="connsiteY12" fmla="*/ 18940 h 850724"/>
              <a:gd name="connsiteX13" fmla="*/ 202763 w 840424"/>
              <a:gd name="connsiteY13" fmla="*/ 71488 h 850724"/>
              <a:gd name="connsiteX14" fmla="*/ 144647 w 840424"/>
              <a:gd name="connsiteY14" fmla="*/ 149847 h 850724"/>
              <a:gd name="connsiteX15" fmla="*/ 118838 w 840424"/>
              <a:gd name="connsiteY15" fmla="*/ 246588 h 850724"/>
              <a:gd name="connsiteX16" fmla="*/ 32307 w 840424"/>
              <a:gd name="connsiteY16" fmla="*/ 303408 h 850724"/>
              <a:gd name="connsiteX17" fmla="*/ 0 w 840424"/>
              <a:gd name="connsiteY17" fmla="*/ 399963 h 850724"/>
              <a:gd name="connsiteX18" fmla="*/ 21540 w 840424"/>
              <a:gd name="connsiteY18" fmla="*/ 480921 h 850724"/>
              <a:gd name="connsiteX19" fmla="*/ 81513 w 840424"/>
              <a:gd name="connsiteY19" fmla="*/ 535511 h 850724"/>
              <a:gd name="connsiteX20" fmla="*/ 170827 w 840424"/>
              <a:gd name="connsiteY20" fmla="*/ 555193 h 850724"/>
              <a:gd name="connsiteX21" fmla="*/ 104350 w 840424"/>
              <a:gd name="connsiteY21" fmla="*/ 839292 h 850724"/>
              <a:gd name="connsiteX22" fmla="*/ 213164 w 840424"/>
              <a:gd name="connsiteY22" fmla="*/ 650268 h 850724"/>
              <a:gd name="connsiteX23" fmla="*/ 215947 w 840424"/>
              <a:gd name="connsiteY23" fmla="*/ 632809 h 850724"/>
              <a:gd name="connsiteX24" fmla="*/ 205363 w 840424"/>
              <a:gd name="connsiteY24" fmla="*/ 619070 h 850724"/>
              <a:gd name="connsiteX25" fmla="*/ 188281 w 840424"/>
              <a:gd name="connsiteY25" fmla="*/ 616658 h 850724"/>
              <a:gd name="connsiteX26" fmla="*/ 174542 w 840424"/>
              <a:gd name="connsiteY26" fmla="*/ 627614 h 850724"/>
              <a:gd name="connsiteX27" fmla="*/ 65357 w 840424"/>
              <a:gd name="connsiteY27" fmla="*/ 817381 h 850724"/>
              <a:gd name="connsiteX28" fmla="*/ 62945 w 840424"/>
              <a:gd name="connsiteY28" fmla="*/ 834091 h 850724"/>
              <a:gd name="connsiteX29" fmla="*/ 73529 w 840424"/>
              <a:gd name="connsiteY29" fmla="*/ 847836 h 850724"/>
              <a:gd name="connsiteX30" fmla="*/ 90800 w 840424"/>
              <a:gd name="connsiteY30" fmla="*/ 849876 h 850724"/>
              <a:gd name="connsiteX31" fmla="*/ 104350 w 840424"/>
              <a:gd name="connsiteY31" fmla="*/ 839292 h 850724"/>
              <a:gd name="connsiteX32" fmla="*/ 252157 w 840424"/>
              <a:gd name="connsiteY32" fmla="*/ 839292 h 850724"/>
              <a:gd name="connsiteX33" fmla="*/ 361337 w 840424"/>
              <a:gd name="connsiteY33" fmla="*/ 650268 h 850724"/>
              <a:gd name="connsiteX34" fmla="*/ 364125 w 840424"/>
              <a:gd name="connsiteY34" fmla="*/ 632809 h 850724"/>
              <a:gd name="connsiteX35" fmla="*/ 353541 w 840424"/>
              <a:gd name="connsiteY35" fmla="*/ 619070 h 850724"/>
              <a:gd name="connsiteX36" fmla="*/ 336459 w 840424"/>
              <a:gd name="connsiteY36" fmla="*/ 616658 h 850724"/>
              <a:gd name="connsiteX37" fmla="*/ 322715 w 840424"/>
              <a:gd name="connsiteY37" fmla="*/ 627614 h 850724"/>
              <a:gd name="connsiteX38" fmla="*/ 213164 w 840424"/>
              <a:gd name="connsiteY38" fmla="*/ 817381 h 850724"/>
              <a:gd name="connsiteX39" fmla="*/ 210935 w 840424"/>
              <a:gd name="connsiteY39" fmla="*/ 834091 h 850724"/>
              <a:gd name="connsiteX40" fmla="*/ 221702 w 840424"/>
              <a:gd name="connsiteY40" fmla="*/ 847836 h 850724"/>
              <a:gd name="connsiteX41" fmla="*/ 238790 w 840424"/>
              <a:gd name="connsiteY41" fmla="*/ 849876 h 850724"/>
              <a:gd name="connsiteX42" fmla="*/ 252157 w 840424"/>
              <a:gd name="connsiteY42" fmla="*/ 839292 h 850724"/>
              <a:gd name="connsiteX43" fmla="*/ 399959 w 840424"/>
              <a:gd name="connsiteY43" fmla="*/ 839292 h 850724"/>
              <a:gd name="connsiteX44" fmla="*/ 509144 w 840424"/>
              <a:gd name="connsiteY44" fmla="*/ 650268 h 850724"/>
              <a:gd name="connsiteX45" fmla="*/ 511927 w 840424"/>
              <a:gd name="connsiteY45" fmla="*/ 632809 h 850724"/>
              <a:gd name="connsiteX46" fmla="*/ 501343 w 840424"/>
              <a:gd name="connsiteY46" fmla="*/ 619070 h 850724"/>
              <a:gd name="connsiteX47" fmla="*/ 484260 w 840424"/>
              <a:gd name="connsiteY47" fmla="*/ 616658 h 850724"/>
              <a:gd name="connsiteX48" fmla="*/ 470522 w 840424"/>
              <a:gd name="connsiteY48" fmla="*/ 627614 h 850724"/>
              <a:gd name="connsiteX49" fmla="*/ 360965 w 840424"/>
              <a:gd name="connsiteY49" fmla="*/ 817381 h 850724"/>
              <a:gd name="connsiteX50" fmla="*/ 358742 w 840424"/>
              <a:gd name="connsiteY50" fmla="*/ 834091 h 850724"/>
              <a:gd name="connsiteX51" fmla="*/ 369509 w 840424"/>
              <a:gd name="connsiteY51" fmla="*/ 847836 h 850724"/>
              <a:gd name="connsiteX52" fmla="*/ 386591 w 840424"/>
              <a:gd name="connsiteY52" fmla="*/ 849876 h 850724"/>
              <a:gd name="connsiteX53" fmla="*/ 399959 w 840424"/>
              <a:gd name="connsiteY53" fmla="*/ 839292 h 850724"/>
              <a:gd name="connsiteX54" fmla="*/ 547023 w 840424"/>
              <a:gd name="connsiteY54" fmla="*/ 839663 h 850724"/>
              <a:gd name="connsiteX55" fmla="*/ 656579 w 840424"/>
              <a:gd name="connsiteY55" fmla="*/ 649525 h 850724"/>
              <a:gd name="connsiteX56" fmla="*/ 659174 w 840424"/>
              <a:gd name="connsiteY56" fmla="*/ 632254 h 850724"/>
              <a:gd name="connsiteX57" fmla="*/ 648778 w 840424"/>
              <a:gd name="connsiteY57" fmla="*/ 619070 h 850724"/>
              <a:gd name="connsiteX58" fmla="*/ 631879 w 840424"/>
              <a:gd name="connsiteY58" fmla="*/ 616841 h 850724"/>
              <a:gd name="connsiteX59" fmla="*/ 618323 w 840424"/>
              <a:gd name="connsiteY59" fmla="*/ 627242 h 850724"/>
              <a:gd name="connsiteX60" fmla="*/ 509515 w 840424"/>
              <a:gd name="connsiteY60" fmla="*/ 816638 h 850724"/>
              <a:gd name="connsiteX61" fmla="*/ 506543 w 840424"/>
              <a:gd name="connsiteY61" fmla="*/ 833908 h 850724"/>
              <a:gd name="connsiteX62" fmla="*/ 516945 w 840424"/>
              <a:gd name="connsiteY62" fmla="*/ 847836 h 850724"/>
              <a:gd name="connsiteX63" fmla="*/ 533655 w 840424"/>
              <a:gd name="connsiteY63" fmla="*/ 849876 h 850724"/>
              <a:gd name="connsiteX64" fmla="*/ 547023 w 840424"/>
              <a:gd name="connsiteY64" fmla="*/ 839663 h 85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40424" h="850724">
                <a:moveTo>
                  <a:pt x="170827" y="555193"/>
                </a:moveTo>
                <a:lnTo>
                  <a:pt x="631696" y="555193"/>
                </a:lnTo>
                <a:cubicBezTo>
                  <a:pt x="661157" y="555193"/>
                  <a:pt x="688577" y="549998"/>
                  <a:pt x="713952" y="539597"/>
                </a:cubicBezTo>
                <a:cubicBezTo>
                  <a:pt x="739327" y="529202"/>
                  <a:pt x="761501" y="514777"/>
                  <a:pt x="780417" y="496335"/>
                </a:cubicBezTo>
                <a:cubicBezTo>
                  <a:pt x="799391" y="477887"/>
                  <a:pt x="814079" y="456350"/>
                  <a:pt x="824594" y="431715"/>
                </a:cubicBezTo>
                <a:cubicBezTo>
                  <a:pt x="835168" y="407081"/>
                  <a:pt x="840425" y="380528"/>
                  <a:pt x="840425" y="352057"/>
                </a:cubicBezTo>
                <a:cubicBezTo>
                  <a:pt x="840425" y="323090"/>
                  <a:pt x="834882" y="296351"/>
                  <a:pt x="823851" y="271841"/>
                </a:cubicBezTo>
                <a:cubicBezTo>
                  <a:pt x="812879" y="247331"/>
                  <a:pt x="797334" y="225977"/>
                  <a:pt x="777274" y="207780"/>
                </a:cubicBezTo>
                <a:cubicBezTo>
                  <a:pt x="757215" y="189583"/>
                  <a:pt x="733783" y="175533"/>
                  <a:pt x="706923" y="165630"/>
                </a:cubicBezTo>
                <a:cubicBezTo>
                  <a:pt x="680062" y="155727"/>
                  <a:pt x="650881" y="150899"/>
                  <a:pt x="619437" y="151147"/>
                </a:cubicBezTo>
                <a:cubicBezTo>
                  <a:pt x="595674" y="103116"/>
                  <a:pt x="562990" y="65917"/>
                  <a:pt x="521396" y="39551"/>
                </a:cubicBezTo>
                <a:cubicBezTo>
                  <a:pt x="479803" y="13183"/>
                  <a:pt x="433260" y="0"/>
                  <a:pt x="381762" y="0"/>
                </a:cubicBezTo>
                <a:cubicBezTo>
                  <a:pt x="347598" y="0"/>
                  <a:pt x="315228" y="6313"/>
                  <a:pt x="284653" y="18940"/>
                </a:cubicBezTo>
                <a:cubicBezTo>
                  <a:pt x="254078" y="31566"/>
                  <a:pt x="226783" y="49082"/>
                  <a:pt x="202763" y="71488"/>
                </a:cubicBezTo>
                <a:cubicBezTo>
                  <a:pt x="178748" y="93894"/>
                  <a:pt x="159374" y="120014"/>
                  <a:pt x="144647" y="149847"/>
                </a:cubicBezTo>
                <a:cubicBezTo>
                  <a:pt x="129913" y="179680"/>
                  <a:pt x="121312" y="211927"/>
                  <a:pt x="118838" y="246588"/>
                </a:cubicBezTo>
                <a:cubicBezTo>
                  <a:pt x="82690" y="256491"/>
                  <a:pt x="53847" y="275431"/>
                  <a:pt x="32307" y="303408"/>
                </a:cubicBezTo>
                <a:cubicBezTo>
                  <a:pt x="10767" y="331384"/>
                  <a:pt x="0" y="363569"/>
                  <a:pt x="0" y="399963"/>
                </a:cubicBezTo>
                <a:cubicBezTo>
                  <a:pt x="0" y="430663"/>
                  <a:pt x="7178" y="457650"/>
                  <a:pt x="21540" y="480921"/>
                </a:cubicBezTo>
                <a:cubicBezTo>
                  <a:pt x="35896" y="504193"/>
                  <a:pt x="55887" y="522389"/>
                  <a:pt x="81513" y="535511"/>
                </a:cubicBezTo>
                <a:cubicBezTo>
                  <a:pt x="107139" y="548633"/>
                  <a:pt x="136909" y="555193"/>
                  <a:pt x="170827" y="555193"/>
                </a:cubicBezTo>
                <a:close/>
                <a:moveTo>
                  <a:pt x="104350" y="839292"/>
                </a:moveTo>
                <a:lnTo>
                  <a:pt x="213164" y="650268"/>
                </a:lnTo>
                <a:cubicBezTo>
                  <a:pt x="216627" y="644325"/>
                  <a:pt x="217559" y="638507"/>
                  <a:pt x="215947" y="632809"/>
                </a:cubicBezTo>
                <a:cubicBezTo>
                  <a:pt x="214341" y="627117"/>
                  <a:pt x="210809" y="622539"/>
                  <a:pt x="205363" y="619070"/>
                </a:cubicBezTo>
                <a:cubicBezTo>
                  <a:pt x="199671" y="615852"/>
                  <a:pt x="193979" y="615047"/>
                  <a:pt x="188281" y="616658"/>
                </a:cubicBezTo>
                <a:cubicBezTo>
                  <a:pt x="182588" y="618264"/>
                  <a:pt x="178005" y="621916"/>
                  <a:pt x="174542" y="627614"/>
                </a:cubicBezTo>
                <a:lnTo>
                  <a:pt x="65357" y="817381"/>
                </a:lnTo>
                <a:cubicBezTo>
                  <a:pt x="62385" y="822827"/>
                  <a:pt x="61585" y="828399"/>
                  <a:pt x="62945" y="834091"/>
                </a:cubicBezTo>
                <a:cubicBezTo>
                  <a:pt x="64305" y="839789"/>
                  <a:pt x="67837" y="844367"/>
                  <a:pt x="73529" y="847836"/>
                </a:cubicBezTo>
                <a:cubicBezTo>
                  <a:pt x="79221" y="850802"/>
                  <a:pt x="84976" y="851488"/>
                  <a:pt x="90800" y="849876"/>
                </a:cubicBezTo>
                <a:cubicBezTo>
                  <a:pt x="96618" y="848264"/>
                  <a:pt x="101133" y="844738"/>
                  <a:pt x="104350" y="839292"/>
                </a:cubicBezTo>
                <a:close/>
                <a:moveTo>
                  <a:pt x="252157" y="839292"/>
                </a:moveTo>
                <a:lnTo>
                  <a:pt x="361337" y="650268"/>
                </a:lnTo>
                <a:cubicBezTo>
                  <a:pt x="364806" y="644325"/>
                  <a:pt x="365731" y="638507"/>
                  <a:pt x="364125" y="632809"/>
                </a:cubicBezTo>
                <a:cubicBezTo>
                  <a:pt x="362514" y="627117"/>
                  <a:pt x="358988" y="622539"/>
                  <a:pt x="353541" y="619070"/>
                </a:cubicBezTo>
                <a:cubicBezTo>
                  <a:pt x="347843" y="615852"/>
                  <a:pt x="342151" y="615047"/>
                  <a:pt x="336459" y="616658"/>
                </a:cubicBezTo>
                <a:cubicBezTo>
                  <a:pt x="330761" y="618264"/>
                  <a:pt x="326184" y="621916"/>
                  <a:pt x="322715" y="627614"/>
                </a:cubicBezTo>
                <a:lnTo>
                  <a:pt x="213164" y="817381"/>
                </a:lnTo>
                <a:cubicBezTo>
                  <a:pt x="210192" y="822827"/>
                  <a:pt x="209449" y="828399"/>
                  <a:pt x="210935" y="834091"/>
                </a:cubicBezTo>
                <a:cubicBezTo>
                  <a:pt x="212421" y="839789"/>
                  <a:pt x="216010" y="844367"/>
                  <a:pt x="221702" y="847836"/>
                </a:cubicBezTo>
                <a:cubicBezTo>
                  <a:pt x="227154" y="850802"/>
                  <a:pt x="232846" y="851488"/>
                  <a:pt x="238790" y="849876"/>
                </a:cubicBezTo>
                <a:cubicBezTo>
                  <a:pt x="244728" y="848264"/>
                  <a:pt x="249185" y="844738"/>
                  <a:pt x="252157" y="839292"/>
                </a:cubicBezTo>
                <a:close/>
                <a:moveTo>
                  <a:pt x="399959" y="839292"/>
                </a:moveTo>
                <a:lnTo>
                  <a:pt x="509144" y="650268"/>
                </a:lnTo>
                <a:cubicBezTo>
                  <a:pt x="512607" y="644325"/>
                  <a:pt x="513538" y="638507"/>
                  <a:pt x="511927" y="632809"/>
                </a:cubicBezTo>
                <a:cubicBezTo>
                  <a:pt x="510321" y="627117"/>
                  <a:pt x="506789" y="622539"/>
                  <a:pt x="501343" y="619070"/>
                </a:cubicBezTo>
                <a:cubicBezTo>
                  <a:pt x="495650" y="615852"/>
                  <a:pt x="489958" y="615047"/>
                  <a:pt x="484260" y="616658"/>
                </a:cubicBezTo>
                <a:cubicBezTo>
                  <a:pt x="478568" y="618264"/>
                  <a:pt x="473985" y="621916"/>
                  <a:pt x="470522" y="627614"/>
                </a:cubicBezTo>
                <a:lnTo>
                  <a:pt x="360965" y="817381"/>
                </a:lnTo>
                <a:cubicBezTo>
                  <a:pt x="357999" y="822827"/>
                  <a:pt x="357256" y="828399"/>
                  <a:pt x="358742" y="834091"/>
                </a:cubicBezTo>
                <a:cubicBezTo>
                  <a:pt x="360222" y="839789"/>
                  <a:pt x="363817" y="844367"/>
                  <a:pt x="369509" y="847836"/>
                </a:cubicBezTo>
                <a:cubicBezTo>
                  <a:pt x="374956" y="850802"/>
                  <a:pt x="380647" y="851488"/>
                  <a:pt x="386591" y="849876"/>
                </a:cubicBezTo>
                <a:cubicBezTo>
                  <a:pt x="392535" y="848264"/>
                  <a:pt x="396992" y="844738"/>
                  <a:pt x="399959" y="839292"/>
                </a:cubicBezTo>
                <a:close/>
                <a:moveTo>
                  <a:pt x="547023" y="839663"/>
                </a:moveTo>
                <a:lnTo>
                  <a:pt x="656579" y="649525"/>
                </a:lnTo>
                <a:cubicBezTo>
                  <a:pt x="659797" y="643827"/>
                  <a:pt x="660660" y="638072"/>
                  <a:pt x="659174" y="632254"/>
                </a:cubicBezTo>
                <a:cubicBezTo>
                  <a:pt x="657688" y="626437"/>
                  <a:pt x="654225" y="622042"/>
                  <a:pt x="648778" y="619070"/>
                </a:cubicBezTo>
                <a:cubicBezTo>
                  <a:pt x="643332" y="616350"/>
                  <a:pt x="637697" y="615607"/>
                  <a:pt x="631879" y="616841"/>
                </a:cubicBezTo>
                <a:cubicBezTo>
                  <a:pt x="626061" y="618081"/>
                  <a:pt x="621546" y="621545"/>
                  <a:pt x="618323" y="627242"/>
                </a:cubicBezTo>
                <a:lnTo>
                  <a:pt x="509515" y="816638"/>
                </a:lnTo>
                <a:cubicBezTo>
                  <a:pt x="506046" y="822335"/>
                  <a:pt x="505057" y="828090"/>
                  <a:pt x="506543" y="833908"/>
                </a:cubicBezTo>
                <a:cubicBezTo>
                  <a:pt x="508029" y="839726"/>
                  <a:pt x="511498" y="844367"/>
                  <a:pt x="516945" y="847836"/>
                </a:cubicBezTo>
                <a:cubicBezTo>
                  <a:pt x="522139" y="850802"/>
                  <a:pt x="527712" y="851488"/>
                  <a:pt x="533655" y="849876"/>
                </a:cubicBezTo>
                <a:cubicBezTo>
                  <a:pt x="539593" y="848264"/>
                  <a:pt x="544051" y="844864"/>
                  <a:pt x="547023" y="839663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3459EA5-B311-F83C-5986-E087AB5794EA}"/>
              </a:ext>
            </a:extLst>
          </p:cNvPr>
          <p:cNvSpPr/>
          <p:nvPr/>
        </p:nvSpPr>
        <p:spPr>
          <a:xfrm>
            <a:off x="6357884" y="1010372"/>
            <a:ext cx="848163" cy="821466"/>
          </a:xfrm>
          <a:custGeom>
            <a:avLst/>
            <a:gdLst>
              <a:gd name="connsiteX0" fmla="*/ 174536 w 848163"/>
              <a:gd name="connsiteY0" fmla="*/ 562622 h 821466"/>
              <a:gd name="connsiteX1" fmla="*/ 635394 w 848163"/>
              <a:gd name="connsiteY1" fmla="*/ 562622 h 821466"/>
              <a:gd name="connsiteX2" fmla="*/ 719862 w 848163"/>
              <a:gd name="connsiteY2" fmla="*/ 546466 h 821466"/>
              <a:gd name="connsiteX3" fmla="*/ 787470 w 848163"/>
              <a:gd name="connsiteY3" fmla="*/ 501906 h 821466"/>
              <a:gd name="connsiteX4" fmla="*/ 832218 w 848163"/>
              <a:gd name="connsiteY4" fmla="*/ 435986 h 821466"/>
              <a:gd name="connsiteX5" fmla="*/ 848163 w 848163"/>
              <a:gd name="connsiteY5" fmla="*/ 355399 h 821466"/>
              <a:gd name="connsiteX6" fmla="*/ 831304 w 848163"/>
              <a:gd name="connsiteY6" fmla="*/ 273698 h 821466"/>
              <a:gd name="connsiteX7" fmla="*/ 783927 w 848163"/>
              <a:gd name="connsiteY7" fmla="*/ 208709 h 821466"/>
              <a:gd name="connsiteX8" fmla="*/ 713003 w 848163"/>
              <a:gd name="connsiteY8" fmla="*/ 166001 h 821466"/>
              <a:gd name="connsiteX9" fmla="*/ 625336 w 848163"/>
              <a:gd name="connsiteY9" fmla="*/ 150775 h 821466"/>
              <a:gd name="connsiteX10" fmla="*/ 566700 w 848163"/>
              <a:gd name="connsiteY10" fmla="*/ 70931 h 821466"/>
              <a:gd name="connsiteX11" fmla="*/ 485146 w 848163"/>
              <a:gd name="connsiteY11" fmla="*/ 18568 h 821466"/>
              <a:gd name="connsiteX12" fmla="*/ 385820 w 848163"/>
              <a:gd name="connsiteY12" fmla="*/ 0 h 821466"/>
              <a:gd name="connsiteX13" fmla="*/ 287065 w 848163"/>
              <a:gd name="connsiteY13" fmla="*/ 18940 h 821466"/>
              <a:gd name="connsiteX14" fmla="*/ 204426 w 848163"/>
              <a:gd name="connsiteY14" fmla="*/ 71859 h 821466"/>
              <a:gd name="connsiteX15" fmla="*/ 145733 w 848163"/>
              <a:gd name="connsiteY15" fmla="*/ 150775 h 821466"/>
              <a:gd name="connsiteX16" fmla="*/ 118815 w 848163"/>
              <a:gd name="connsiteY16" fmla="*/ 247331 h 821466"/>
              <a:gd name="connsiteX17" fmla="*/ 58122 w 848163"/>
              <a:gd name="connsiteY17" fmla="*/ 278897 h 821466"/>
              <a:gd name="connsiteX18" fmla="*/ 15545 w 848163"/>
              <a:gd name="connsiteY18" fmla="*/ 332560 h 821466"/>
              <a:gd name="connsiteX19" fmla="*/ 0 w 848163"/>
              <a:gd name="connsiteY19" fmla="*/ 403677 h 821466"/>
              <a:gd name="connsiteX20" fmla="*/ 20575 w 848163"/>
              <a:gd name="connsiteY20" fmla="*/ 483521 h 821466"/>
              <a:gd name="connsiteX21" fmla="*/ 80182 w 848163"/>
              <a:gd name="connsiteY21" fmla="*/ 541083 h 821466"/>
              <a:gd name="connsiteX22" fmla="*/ 174536 w 848163"/>
              <a:gd name="connsiteY22" fmla="*/ 562622 h 821466"/>
              <a:gd name="connsiteX23" fmla="*/ 173793 w 848163"/>
              <a:gd name="connsiteY23" fmla="*/ 502832 h 821466"/>
              <a:gd name="connsiteX24" fmla="*/ 110471 w 848163"/>
              <a:gd name="connsiteY24" fmla="*/ 490019 h 821466"/>
              <a:gd name="connsiteX25" fmla="*/ 72180 w 848163"/>
              <a:gd name="connsiteY25" fmla="*/ 455112 h 821466"/>
              <a:gd name="connsiteX26" fmla="*/ 59379 w 848163"/>
              <a:gd name="connsiteY26" fmla="*/ 405534 h 821466"/>
              <a:gd name="connsiteX27" fmla="*/ 80353 w 848163"/>
              <a:gd name="connsiteY27" fmla="*/ 344072 h 821466"/>
              <a:gd name="connsiteX28" fmla="*/ 148533 w 848163"/>
              <a:gd name="connsiteY28" fmla="*/ 303779 h 821466"/>
              <a:gd name="connsiteX29" fmla="*/ 170593 w 848163"/>
              <a:gd name="connsiteY29" fmla="*/ 291710 h 821466"/>
              <a:gd name="connsiteX30" fmla="*/ 178251 w 848163"/>
              <a:gd name="connsiteY30" fmla="*/ 267756 h 821466"/>
              <a:gd name="connsiteX31" fmla="*/ 199054 w 848163"/>
              <a:gd name="connsiteY31" fmla="*/ 184384 h 821466"/>
              <a:gd name="connsiteX32" fmla="*/ 244888 w 848163"/>
              <a:gd name="connsiteY32" fmla="*/ 118281 h 821466"/>
              <a:gd name="connsiteX33" fmla="*/ 309353 w 848163"/>
              <a:gd name="connsiteY33" fmla="*/ 74831 h 821466"/>
              <a:gd name="connsiteX34" fmla="*/ 385820 w 848163"/>
              <a:gd name="connsiteY34" fmla="*/ 59419 h 821466"/>
              <a:gd name="connsiteX35" fmla="*/ 496519 w 848163"/>
              <a:gd name="connsiteY35" fmla="*/ 92656 h 821466"/>
              <a:gd name="connsiteX36" fmla="*/ 574872 w 848163"/>
              <a:gd name="connsiteY36" fmla="*/ 187541 h 821466"/>
              <a:gd name="connsiteX37" fmla="*/ 590817 w 848163"/>
              <a:gd name="connsiteY37" fmla="*/ 206295 h 821466"/>
              <a:gd name="connsiteX38" fmla="*/ 616421 w 848163"/>
              <a:gd name="connsiteY38" fmla="*/ 211680 h 821466"/>
              <a:gd name="connsiteX39" fmla="*/ 709861 w 848163"/>
              <a:gd name="connsiteY39" fmla="*/ 231548 h 821466"/>
              <a:gd name="connsiteX40" fmla="*/ 768325 w 848163"/>
              <a:gd name="connsiteY40" fmla="*/ 284468 h 821466"/>
              <a:gd name="connsiteX41" fmla="*/ 788385 w 848163"/>
              <a:gd name="connsiteY41" fmla="*/ 357256 h 821466"/>
              <a:gd name="connsiteX42" fmla="*/ 768725 w 848163"/>
              <a:gd name="connsiteY42" fmla="*/ 430787 h 821466"/>
              <a:gd name="connsiteX43" fmla="*/ 715232 w 848163"/>
              <a:gd name="connsiteY43" fmla="*/ 483338 h 821466"/>
              <a:gd name="connsiteX44" fmla="*/ 639109 w 848163"/>
              <a:gd name="connsiteY44" fmla="*/ 502832 h 821466"/>
              <a:gd name="connsiteX45" fmla="*/ 173793 w 848163"/>
              <a:gd name="connsiteY45" fmla="*/ 502832 h 821466"/>
              <a:gd name="connsiteX46" fmla="*/ 669570 w 848163"/>
              <a:gd name="connsiteY46" fmla="*/ 648410 h 821466"/>
              <a:gd name="connsiteX47" fmla="*/ 186423 w 848163"/>
              <a:gd name="connsiteY47" fmla="*/ 648410 h 821466"/>
              <a:gd name="connsiteX48" fmla="*/ 169850 w 848163"/>
              <a:gd name="connsiteY48" fmla="*/ 655091 h 821466"/>
              <a:gd name="connsiteX49" fmla="*/ 162992 w 848163"/>
              <a:gd name="connsiteY49" fmla="*/ 671807 h 821466"/>
              <a:gd name="connsiteX50" fmla="*/ 169850 w 848163"/>
              <a:gd name="connsiteY50" fmla="*/ 688701 h 821466"/>
              <a:gd name="connsiteX51" fmla="*/ 186423 w 848163"/>
              <a:gd name="connsiteY51" fmla="*/ 695570 h 821466"/>
              <a:gd name="connsiteX52" fmla="*/ 669570 w 848163"/>
              <a:gd name="connsiteY52" fmla="*/ 695570 h 821466"/>
              <a:gd name="connsiteX53" fmla="*/ 686086 w 848163"/>
              <a:gd name="connsiteY53" fmla="*/ 688701 h 821466"/>
              <a:gd name="connsiteX54" fmla="*/ 692944 w 848163"/>
              <a:gd name="connsiteY54" fmla="*/ 671807 h 821466"/>
              <a:gd name="connsiteX55" fmla="*/ 686086 w 848163"/>
              <a:gd name="connsiteY55" fmla="*/ 655091 h 821466"/>
              <a:gd name="connsiteX56" fmla="*/ 669570 w 848163"/>
              <a:gd name="connsiteY56" fmla="*/ 648410 h 821466"/>
              <a:gd name="connsiteX57" fmla="*/ 669570 w 848163"/>
              <a:gd name="connsiteY57" fmla="*/ 774672 h 821466"/>
              <a:gd name="connsiteX58" fmla="*/ 186423 w 848163"/>
              <a:gd name="connsiteY58" fmla="*/ 774672 h 821466"/>
              <a:gd name="connsiteX59" fmla="*/ 169850 w 848163"/>
              <a:gd name="connsiteY59" fmla="*/ 781358 h 821466"/>
              <a:gd name="connsiteX60" fmla="*/ 162992 w 848163"/>
              <a:gd name="connsiteY60" fmla="*/ 798069 h 821466"/>
              <a:gd name="connsiteX61" fmla="*/ 169850 w 848163"/>
              <a:gd name="connsiteY61" fmla="*/ 814780 h 821466"/>
              <a:gd name="connsiteX62" fmla="*/ 186423 w 848163"/>
              <a:gd name="connsiteY62" fmla="*/ 821466 h 821466"/>
              <a:gd name="connsiteX63" fmla="*/ 669570 w 848163"/>
              <a:gd name="connsiteY63" fmla="*/ 821466 h 821466"/>
              <a:gd name="connsiteX64" fmla="*/ 686086 w 848163"/>
              <a:gd name="connsiteY64" fmla="*/ 814780 h 821466"/>
              <a:gd name="connsiteX65" fmla="*/ 692944 w 848163"/>
              <a:gd name="connsiteY65" fmla="*/ 798069 h 821466"/>
              <a:gd name="connsiteX66" fmla="*/ 686086 w 848163"/>
              <a:gd name="connsiteY66" fmla="*/ 781358 h 821466"/>
              <a:gd name="connsiteX67" fmla="*/ 669570 w 848163"/>
              <a:gd name="connsiteY67" fmla="*/ 774672 h 82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848163" h="821466">
                <a:moveTo>
                  <a:pt x="174536" y="562622"/>
                </a:moveTo>
                <a:lnTo>
                  <a:pt x="635394" y="562622"/>
                </a:lnTo>
                <a:cubicBezTo>
                  <a:pt x="665855" y="562622"/>
                  <a:pt x="693973" y="557239"/>
                  <a:pt x="719862" y="546466"/>
                </a:cubicBezTo>
                <a:cubicBezTo>
                  <a:pt x="745750" y="535699"/>
                  <a:pt x="768268" y="520846"/>
                  <a:pt x="787470" y="501906"/>
                </a:cubicBezTo>
                <a:cubicBezTo>
                  <a:pt x="806672" y="482967"/>
                  <a:pt x="821588" y="460993"/>
                  <a:pt x="832218" y="435986"/>
                </a:cubicBezTo>
                <a:cubicBezTo>
                  <a:pt x="842849" y="410981"/>
                  <a:pt x="848163" y="384118"/>
                  <a:pt x="848163" y="355399"/>
                </a:cubicBezTo>
                <a:cubicBezTo>
                  <a:pt x="848163" y="325937"/>
                  <a:pt x="842563" y="298704"/>
                  <a:pt x="831304" y="273698"/>
                </a:cubicBezTo>
                <a:cubicBezTo>
                  <a:pt x="820045" y="248693"/>
                  <a:pt x="804215" y="227030"/>
                  <a:pt x="783927" y="208709"/>
                </a:cubicBezTo>
                <a:cubicBezTo>
                  <a:pt x="763638" y="190388"/>
                  <a:pt x="739979" y="176152"/>
                  <a:pt x="713003" y="166001"/>
                </a:cubicBezTo>
                <a:cubicBezTo>
                  <a:pt x="686029" y="155851"/>
                  <a:pt x="656825" y="150775"/>
                  <a:pt x="625336" y="150775"/>
                </a:cubicBezTo>
                <a:cubicBezTo>
                  <a:pt x="610019" y="120076"/>
                  <a:pt x="590474" y="93461"/>
                  <a:pt x="566700" y="70931"/>
                </a:cubicBezTo>
                <a:cubicBezTo>
                  <a:pt x="542925" y="48401"/>
                  <a:pt x="515722" y="30947"/>
                  <a:pt x="485146" y="18568"/>
                </a:cubicBezTo>
                <a:cubicBezTo>
                  <a:pt x="454571" y="6189"/>
                  <a:pt x="421481" y="0"/>
                  <a:pt x="385820" y="0"/>
                </a:cubicBezTo>
                <a:cubicBezTo>
                  <a:pt x="350901" y="0"/>
                  <a:pt x="317983" y="6313"/>
                  <a:pt x="287065" y="18940"/>
                </a:cubicBezTo>
                <a:cubicBezTo>
                  <a:pt x="256089" y="31566"/>
                  <a:pt x="228543" y="49206"/>
                  <a:pt x="204426" y="71859"/>
                </a:cubicBezTo>
                <a:cubicBezTo>
                  <a:pt x="180251" y="94513"/>
                  <a:pt x="160706" y="120818"/>
                  <a:pt x="145733" y="150775"/>
                </a:cubicBezTo>
                <a:cubicBezTo>
                  <a:pt x="130759" y="180732"/>
                  <a:pt x="121787" y="212917"/>
                  <a:pt x="118815" y="247331"/>
                </a:cubicBezTo>
                <a:cubicBezTo>
                  <a:pt x="96298" y="253768"/>
                  <a:pt x="76067" y="264290"/>
                  <a:pt x="58122" y="278897"/>
                </a:cubicBezTo>
                <a:cubicBezTo>
                  <a:pt x="40119" y="293505"/>
                  <a:pt x="25946" y="311392"/>
                  <a:pt x="15545" y="332560"/>
                </a:cubicBezTo>
                <a:cubicBezTo>
                  <a:pt x="5201" y="353728"/>
                  <a:pt x="0" y="377433"/>
                  <a:pt x="0" y="403677"/>
                </a:cubicBezTo>
                <a:cubicBezTo>
                  <a:pt x="0" y="432891"/>
                  <a:pt x="6858" y="459507"/>
                  <a:pt x="20575" y="483521"/>
                </a:cubicBezTo>
                <a:cubicBezTo>
                  <a:pt x="34347" y="507535"/>
                  <a:pt x="54179" y="526726"/>
                  <a:pt x="80182" y="541083"/>
                </a:cubicBezTo>
                <a:cubicBezTo>
                  <a:pt x="106185" y="555444"/>
                  <a:pt x="137618" y="562622"/>
                  <a:pt x="174536" y="562622"/>
                </a:cubicBezTo>
                <a:close/>
                <a:moveTo>
                  <a:pt x="173793" y="502832"/>
                </a:moveTo>
                <a:cubicBezTo>
                  <a:pt x="148533" y="502832"/>
                  <a:pt x="127445" y="498563"/>
                  <a:pt x="110471" y="490019"/>
                </a:cubicBezTo>
                <a:cubicBezTo>
                  <a:pt x="93498" y="481481"/>
                  <a:pt x="80753" y="469845"/>
                  <a:pt x="72180" y="455112"/>
                </a:cubicBezTo>
                <a:cubicBezTo>
                  <a:pt x="63665" y="440378"/>
                  <a:pt x="59379" y="423855"/>
                  <a:pt x="59379" y="405534"/>
                </a:cubicBezTo>
                <a:cubicBezTo>
                  <a:pt x="59379" y="383004"/>
                  <a:pt x="66408" y="362517"/>
                  <a:pt x="80353" y="344072"/>
                </a:cubicBezTo>
                <a:cubicBezTo>
                  <a:pt x="94355" y="325628"/>
                  <a:pt x="117100" y="312197"/>
                  <a:pt x="148533" y="303779"/>
                </a:cubicBezTo>
                <a:cubicBezTo>
                  <a:pt x="158934" y="301055"/>
                  <a:pt x="166307" y="297033"/>
                  <a:pt x="170593" y="291710"/>
                </a:cubicBezTo>
                <a:cubicBezTo>
                  <a:pt x="174937" y="286387"/>
                  <a:pt x="177508" y="278402"/>
                  <a:pt x="178251" y="267756"/>
                </a:cubicBezTo>
                <a:cubicBezTo>
                  <a:pt x="180480" y="237551"/>
                  <a:pt x="187395" y="209761"/>
                  <a:pt x="199054" y="184384"/>
                </a:cubicBezTo>
                <a:cubicBezTo>
                  <a:pt x="210656" y="159007"/>
                  <a:pt x="225971" y="136973"/>
                  <a:pt x="244888" y="118281"/>
                </a:cubicBezTo>
                <a:cubicBezTo>
                  <a:pt x="263805" y="99588"/>
                  <a:pt x="285293" y="85105"/>
                  <a:pt x="309353" y="74831"/>
                </a:cubicBezTo>
                <a:cubicBezTo>
                  <a:pt x="333356" y="64556"/>
                  <a:pt x="358845" y="59419"/>
                  <a:pt x="385820" y="59419"/>
                </a:cubicBezTo>
                <a:cubicBezTo>
                  <a:pt x="427425" y="59419"/>
                  <a:pt x="464287" y="70498"/>
                  <a:pt x="496519" y="92656"/>
                </a:cubicBezTo>
                <a:cubicBezTo>
                  <a:pt x="528695" y="114814"/>
                  <a:pt x="554813" y="146443"/>
                  <a:pt x="574872" y="187541"/>
                </a:cubicBezTo>
                <a:cubicBezTo>
                  <a:pt x="579330" y="196454"/>
                  <a:pt x="584645" y="202705"/>
                  <a:pt x="590817" y="206295"/>
                </a:cubicBezTo>
                <a:cubicBezTo>
                  <a:pt x="596989" y="209885"/>
                  <a:pt x="605562" y="211680"/>
                  <a:pt x="616421" y="211680"/>
                </a:cubicBezTo>
                <a:cubicBezTo>
                  <a:pt x="653110" y="211680"/>
                  <a:pt x="684200" y="218302"/>
                  <a:pt x="709861" y="231548"/>
                </a:cubicBezTo>
                <a:cubicBezTo>
                  <a:pt x="735464" y="244793"/>
                  <a:pt x="754952" y="262433"/>
                  <a:pt x="768325" y="284468"/>
                </a:cubicBezTo>
                <a:cubicBezTo>
                  <a:pt x="781698" y="306502"/>
                  <a:pt x="788385" y="330765"/>
                  <a:pt x="788385" y="357256"/>
                </a:cubicBezTo>
                <a:cubicBezTo>
                  <a:pt x="788385" y="384242"/>
                  <a:pt x="781812" y="408752"/>
                  <a:pt x="768725" y="430787"/>
                </a:cubicBezTo>
                <a:cubicBezTo>
                  <a:pt x="755581" y="452820"/>
                  <a:pt x="737750" y="470336"/>
                  <a:pt x="715232" y="483338"/>
                </a:cubicBezTo>
                <a:cubicBezTo>
                  <a:pt x="692716" y="496334"/>
                  <a:pt x="667341" y="502832"/>
                  <a:pt x="639109" y="502832"/>
                </a:cubicBezTo>
                <a:lnTo>
                  <a:pt x="173793" y="502832"/>
                </a:lnTo>
                <a:close/>
                <a:moveTo>
                  <a:pt x="669570" y="648410"/>
                </a:moveTo>
                <a:lnTo>
                  <a:pt x="186423" y="648410"/>
                </a:lnTo>
                <a:cubicBezTo>
                  <a:pt x="179965" y="648410"/>
                  <a:pt x="174479" y="650639"/>
                  <a:pt x="169850" y="655091"/>
                </a:cubicBezTo>
                <a:cubicBezTo>
                  <a:pt x="165278" y="659549"/>
                  <a:pt x="162992" y="665121"/>
                  <a:pt x="162992" y="671807"/>
                </a:cubicBezTo>
                <a:cubicBezTo>
                  <a:pt x="162992" y="678488"/>
                  <a:pt x="165278" y="684123"/>
                  <a:pt x="169850" y="688701"/>
                </a:cubicBezTo>
                <a:cubicBezTo>
                  <a:pt x="174479" y="693284"/>
                  <a:pt x="179965" y="695570"/>
                  <a:pt x="186423" y="695570"/>
                </a:cubicBezTo>
                <a:lnTo>
                  <a:pt x="669570" y="695570"/>
                </a:lnTo>
                <a:cubicBezTo>
                  <a:pt x="675970" y="695570"/>
                  <a:pt x="681514" y="693284"/>
                  <a:pt x="686086" y="688701"/>
                </a:cubicBezTo>
                <a:cubicBezTo>
                  <a:pt x="690658" y="684123"/>
                  <a:pt x="692944" y="678488"/>
                  <a:pt x="692944" y="671807"/>
                </a:cubicBezTo>
                <a:cubicBezTo>
                  <a:pt x="692944" y="665121"/>
                  <a:pt x="690658" y="659549"/>
                  <a:pt x="686086" y="655091"/>
                </a:cubicBezTo>
                <a:cubicBezTo>
                  <a:pt x="681514" y="650639"/>
                  <a:pt x="675970" y="648410"/>
                  <a:pt x="669570" y="648410"/>
                </a:cubicBezTo>
                <a:close/>
                <a:moveTo>
                  <a:pt x="669570" y="774672"/>
                </a:moveTo>
                <a:lnTo>
                  <a:pt x="186423" y="774672"/>
                </a:lnTo>
                <a:cubicBezTo>
                  <a:pt x="179965" y="774672"/>
                  <a:pt x="174479" y="776901"/>
                  <a:pt x="169850" y="781358"/>
                </a:cubicBezTo>
                <a:cubicBezTo>
                  <a:pt x="165278" y="785816"/>
                  <a:pt x="162992" y="791388"/>
                  <a:pt x="162992" y="798069"/>
                </a:cubicBezTo>
                <a:cubicBezTo>
                  <a:pt x="162992" y="804755"/>
                  <a:pt x="165278" y="810328"/>
                  <a:pt x="169850" y="814780"/>
                </a:cubicBezTo>
                <a:cubicBezTo>
                  <a:pt x="174479" y="819237"/>
                  <a:pt x="179965" y="821466"/>
                  <a:pt x="186423" y="821466"/>
                </a:cubicBezTo>
                <a:lnTo>
                  <a:pt x="669570" y="821466"/>
                </a:lnTo>
                <a:cubicBezTo>
                  <a:pt x="675970" y="821466"/>
                  <a:pt x="681514" y="819237"/>
                  <a:pt x="686086" y="814780"/>
                </a:cubicBezTo>
                <a:cubicBezTo>
                  <a:pt x="690658" y="810328"/>
                  <a:pt x="692944" y="804755"/>
                  <a:pt x="692944" y="798069"/>
                </a:cubicBezTo>
                <a:cubicBezTo>
                  <a:pt x="692944" y="791388"/>
                  <a:pt x="690658" y="785816"/>
                  <a:pt x="686086" y="781358"/>
                </a:cubicBezTo>
                <a:cubicBezTo>
                  <a:pt x="681514" y="776901"/>
                  <a:pt x="675970" y="774672"/>
                  <a:pt x="669570" y="774672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CE40C53-4655-D3E6-7D55-A702E7CE182E}"/>
              </a:ext>
            </a:extLst>
          </p:cNvPr>
          <p:cNvSpPr/>
          <p:nvPr/>
        </p:nvSpPr>
        <p:spPr>
          <a:xfrm>
            <a:off x="6473785" y="2583710"/>
            <a:ext cx="840391" cy="818868"/>
          </a:xfrm>
          <a:custGeom>
            <a:avLst/>
            <a:gdLst>
              <a:gd name="connsiteX0" fmla="*/ 170821 w 840391"/>
              <a:gd name="connsiteY0" fmla="*/ 555195 h 818868"/>
              <a:gd name="connsiteX1" fmla="*/ 631679 w 840391"/>
              <a:gd name="connsiteY1" fmla="*/ 555195 h 818868"/>
              <a:gd name="connsiteX2" fmla="*/ 713918 w 840391"/>
              <a:gd name="connsiteY2" fmla="*/ 539599 h 818868"/>
              <a:gd name="connsiteX3" fmla="*/ 780441 w 840391"/>
              <a:gd name="connsiteY3" fmla="*/ 496336 h 818868"/>
              <a:gd name="connsiteX4" fmla="*/ 824618 w 840391"/>
              <a:gd name="connsiteY4" fmla="*/ 431717 h 818868"/>
              <a:gd name="connsiteX5" fmla="*/ 840391 w 840391"/>
              <a:gd name="connsiteY5" fmla="*/ 352055 h 818868"/>
              <a:gd name="connsiteX6" fmla="*/ 823875 w 840391"/>
              <a:gd name="connsiteY6" fmla="*/ 271840 h 818868"/>
              <a:gd name="connsiteX7" fmla="*/ 777240 w 840391"/>
              <a:gd name="connsiteY7" fmla="*/ 207780 h 818868"/>
              <a:gd name="connsiteX8" fmla="*/ 706889 w 840391"/>
              <a:gd name="connsiteY8" fmla="*/ 165632 h 818868"/>
              <a:gd name="connsiteX9" fmla="*/ 619449 w 840391"/>
              <a:gd name="connsiteY9" fmla="*/ 151145 h 818868"/>
              <a:gd name="connsiteX10" fmla="*/ 521379 w 840391"/>
              <a:gd name="connsiteY10" fmla="*/ 39553 h 818868"/>
              <a:gd name="connsiteX11" fmla="*/ 381762 w 840391"/>
              <a:gd name="connsiteY11" fmla="*/ 0 h 818868"/>
              <a:gd name="connsiteX12" fmla="*/ 284665 w 840391"/>
              <a:gd name="connsiteY12" fmla="*/ 18939 h 818868"/>
              <a:gd name="connsiteX13" fmla="*/ 202768 w 840391"/>
              <a:gd name="connsiteY13" fmla="*/ 71489 h 818868"/>
              <a:gd name="connsiteX14" fmla="*/ 144647 w 840391"/>
              <a:gd name="connsiteY14" fmla="*/ 149847 h 818868"/>
              <a:gd name="connsiteX15" fmla="*/ 118815 w 840391"/>
              <a:gd name="connsiteY15" fmla="*/ 246591 h 818868"/>
              <a:gd name="connsiteX16" fmla="*/ 32290 w 840391"/>
              <a:gd name="connsiteY16" fmla="*/ 303409 h 818868"/>
              <a:gd name="connsiteX17" fmla="*/ 0 w 840391"/>
              <a:gd name="connsiteY17" fmla="*/ 399964 h 818868"/>
              <a:gd name="connsiteX18" fmla="*/ 21546 w 840391"/>
              <a:gd name="connsiteY18" fmla="*/ 480923 h 818868"/>
              <a:gd name="connsiteX19" fmla="*/ 81496 w 840391"/>
              <a:gd name="connsiteY19" fmla="*/ 535513 h 818868"/>
              <a:gd name="connsiteX20" fmla="*/ 170821 w 840391"/>
              <a:gd name="connsiteY20" fmla="*/ 555195 h 818868"/>
              <a:gd name="connsiteX21" fmla="*/ 665455 w 840391"/>
              <a:gd name="connsiteY21" fmla="*/ 645812 h 818868"/>
              <a:gd name="connsiteX22" fmla="*/ 182309 w 840391"/>
              <a:gd name="connsiteY22" fmla="*/ 645812 h 818868"/>
              <a:gd name="connsiteX23" fmla="*/ 165792 w 840391"/>
              <a:gd name="connsiteY23" fmla="*/ 652493 h 818868"/>
              <a:gd name="connsiteX24" fmla="*/ 158934 w 840391"/>
              <a:gd name="connsiteY24" fmla="*/ 669204 h 818868"/>
              <a:gd name="connsiteX25" fmla="*/ 165792 w 840391"/>
              <a:gd name="connsiteY25" fmla="*/ 686103 h 818868"/>
              <a:gd name="connsiteX26" fmla="*/ 182309 w 840391"/>
              <a:gd name="connsiteY26" fmla="*/ 692972 h 818868"/>
              <a:gd name="connsiteX27" fmla="*/ 665455 w 840391"/>
              <a:gd name="connsiteY27" fmla="*/ 692972 h 818868"/>
              <a:gd name="connsiteX28" fmla="*/ 682028 w 840391"/>
              <a:gd name="connsiteY28" fmla="*/ 686103 h 818868"/>
              <a:gd name="connsiteX29" fmla="*/ 688886 w 840391"/>
              <a:gd name="connsiteY29" fmla="*/ 669204 h 818868"/>
              <a:gd name="connsiteX30" fmla="*/ 682028 w 840391"/>
              <a:gd name="connsiteY30" fmla="*/ 652493 h 818868"/>
              <a:gd name="connsiteX31" fmla="*/ 665455 w 840391"/>
              <a:gd name="connsiteY31" fmla="*/ 645812 h 818868"/>
              <a:gd name="connsiteX32" fmla="*/ 665455 w 840391"/>
              <a:gd name="connsiteY32" fmla="*/ 772074 h 818868"/>
              <a:gd name="connsiteX33" fmla="*/ 182309 w 840391"/>
              <a:gd name="connsiteY33" fmla="*/ 772074 h 818868"/>
              <a:gd name="connsiteX34" fmla="*/ 165792 w 840391"/>
              <a:gd name="connsiteY34" fmla="*/ 778760 h 818868"/>
              <a:gd name="connsiteX35" fmla="*/ 158934 w 840391"/>
              <a:gd name="connsiteY35" fmla="*/ 795471 h 818868"/>
              <a:gd name="connsiteX36" fmla="*/ 165792 w 840391"/>
              <a:gd name="connsiteY36" fmla="*/ 812181 h 818868"/>
              <a:gd name="connsiteX37" fmla="*/ 182309 w 840391"/>
              <a:gd name="connsiteY37" fmla="*/ 818868 h 818868"/>
              <a:gd name="connsiteX38" fmla="*/ 665455 w 840391"/>
              <a:gd name="connsiteY38" fmla="*/ 818868 h 818868"/>
              <a:gd name="connsiteX39" fmla="*/ 682028 w 840391"/>
              <a:gd name="connsiteY39" fmla="*/ 812181 h 818868"/>
              <a:gd name="connsiteX40" fmla="*/ 688886 w 840391"/>
              <a:gd name="connsiteY40" fmla="*/ 795471 h 818868"/>
              <a:gd name="connsiteX41" fmla="*/ 682028 w 840391"/>
              <a:gd name="connsiteY41" fmla="*/ 778760 h 818868"/>
              <a:gd name="connsiteX42" fmla="*/ 665455 w 840391"/>
              <a:gd name="connsiteY42" fmla="*/ 772074 h 81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840391" h="818868">
                <a:moveTo>
                  <a:pt x="170821" y="555195"/>
                </a:moveTo>
                <a:lnTo>
                  <a:pt x="631679" y="555195"/>
                </a:lnTo>
                <a:cubicBezTo>
                  <a:pt x="661169" y="555195"/>
                  <a:pt x="688543" y="549994"/>
                  <a:pt x="713918" y="539599"/>
                </a:cubicBezTo>
                <a:cubicBezTo>
                  <a:pt x="739350" y="529198"/>
                  <a:pt x="761467" y="514779"/>
                  <a:pt x="780441" y="496336"/>
                </a:cubicBezTo>
                <a:cubicBezTo>
                  <a:pt x="799357" y="477888"/>
                  <a:pt x="814102" y="456348"/>
                  <a:pt x="824618" y="431717"/>
                </a:cubicBezTo>
                <a:cubicBezTo>
                  <a:pt x="835133" y="407079"/>
                  <a:pt x="840391" y="380527"/>
                  <a:pt x="840391" y="352055"/>
                </a:cubicBezTo>
                <a:cubicBezTo>
                  <a:pt x="840391" y="323092"/>
                  <a:pt x="834904" y="296351"/>
                  <a:pt x="823875" y="271840"/>
                </a:cubicBezTo>
                <a:cubicBezTo>
                  <a:pt x="812844" y="247334"/>
                  <a:pt x="797300" y="225977"/>
                  <a:pt x="777240" y="207780"/>
                </a:cubicBezTo>
                <a:cubicBezTo>
                  <a:pt x="757238" y="189584"/>
                  <a:pt x="733749" y="175536"/>
                  <a:pt x="706889" y="165632"/>
                </a:cubicBezTo>
                <a:cubicBezTo>
                  <a:pt x="680028" y="155728"/>
                  <a:pt x="650881" y="150899"/>
                  <a:pt x="619449" y="151145"/>
                </a:cubicBezTo>
                <a:cubicBezTo>
                  <a:pt x="595674" y="103116"/>
                  <a:pt x="562985" y="65917"/>
                  <a:pt x="521379" y="39553"/>
                </a:cubicBezTo>
                <a:cubicBezTo>
                  <a:pt x="479775" y="13184"/>
                  <a:pt x="433255" y="0"/>
                  <a:pt x="381762" y="0"/>
                </a:cubicBezTo>
                <a:cubicBezTo>
                  <a:pt x="347587" y="0"/>
                  <a:pt x="315240" y="6315"/>
                  <a:pt x="284665" y="18939"/>
                </a:cubicBezTo>
                <a:cubicBezTo>
                  <a:pt x="254089" y="31564"/>
                  <a:pt x="226772" y="49080"/>
                  <a:pt x="202768" y="71489"/>
                </a:cubicBezTo>
                <a:cubicBezTo>
                  <a:pt x="178765" y="93897"/>
                  <a:pt x="159391" y="120015"/>
                  <a:pt x="144647" y="149847"/>
                </a:cubicBezTo>
                <a:cubicBezTo>
                  <a:pt x="129902" y="179680"/>
                  <a:pt x="121329" y="211929"/>
                  <a:pt x="118815" y="246591"/>
                </a:cubicBezTo>
                <a:cubicBezTo>
                  <a:pt x="82696" y="256489"/>
                  <a:pt x="53836" y="275434"/>
                  <a:pt x="32290" y="303409"/>
                </a:cubicBezTo>
                <a:cubicBezTo>
                  <a:pt x="10744" y="331384"/>
                  <a:pt x="0" y="363571"/>
                  <a:pt x="0" y="399964"/>
                </a:cubicBezTo>
                <a:cubicBezTo>
                  <a:pt x="0" y="430665"/>
                  <a:pt x="7144" y="457651"/>
                  <a:pt x="21546" y="480923"/>
                </a:cubicBezTo>
                <a:cubicBezTo>
                  <a:pt x="35890" y="504194"/>
                  <a:pt x="55893" y="522391"/>
                  <a:pt x="81496" y="535513"/>
                </a:cubicBezTo>
                <a:cubicBezTo>
                  <a:pt x="107156" y="548634"/>
                  <a:pt x="136875" y="555195"/>
                  <a:pt x="170821" y="555195"/>
                </a:cubicBezTo>
                <a:close/>
                <a:moveTo>
                  <a:pt x="665455" y="645812"/>
                </a:moveTo>
                <a:lnTo>
                  <a:pt x="182309" y="645812"/>
                </a:lnTo>
                <a:cubicBezTo>
                  <a:pt x="175908" y="645812"/>
                  <a:pt x="170364" y="648035"/>
                  <a:pt x="165792" y="652493"/>
                </a:cubicBezTo>
                <a:cubicBezTo>
                  <a:pt x="161220" y="656951"/>
                  <a:pt x="158934" y="662523"/>
                  <a:pt x="158934" y="669204"/>
                </a:cubicBezTo>
                <a:cubicBezTo>
                  <a:pt x="158934" y="675890"/>
                  <a:pt x="161220" y="681525"/>
                  <a:pt x="165792" y="686103"/>
                </a:cubicBezTo>
                <a:cubicBezTo>
                  <a:pt x="170364" y="690680"/>
                  <a:pt x="175908" y="692972"/>
                  <a:pt x="182309" y="692972"/>
                </a:cubicBezTo>
                <a:lnTo>
                  <a:pt x="665455" y="692972"/>
                </a:lnTo>
                <a:cubicBezTo>
                  <a:pt x="671913" y="692972"/>
                  <a:pt x="677399" y="690680"/>
                  <a:pt x="682028" y="686103"/>
                </a:cubicBezTo>
                <a:cubicBezTo>
                  <a:pt x="686600" y="681525"/>
                  <a:pt x="688886" y="675890"/>
                  <a:pt x="688886" y="669204"/>
                </a:cubicBezTo>
                <a:cubicBezTo>
                  <a:pt x="688886" y="662523"/>
                  <a:pt x="686600" y="656951"/>
                  <a:pt x="682028" y="652493"/>
                </a:cubicBezTo>
                <a:cubicBezTo>
                  <a:pt x="677399" y="648035"/>
                  <a:pt x="671913" y="645812"/>
                  <a:pt x="665455" y="645812"/>
                </a:cubicBezTo>
                <a:close/>
                <a:moveTo>
                  <a:pt x="665455" y="772074"/>
                </a:moveTo>
                <a:lnTo>
                  <a:pt x="182309" y="772074"/>
                </a:lnTo>
                <a:cubicBezTo>
                  <a:pt x="175908" y="772074"/>
                  <a:pt x="170364" y="774302"/>
                  <a:pt x="165792" y="778760"/>
                </a:cubicBezTo>
                <a:cubicBezTo>
                  <a:pt x="161220" y="783218"/>
                  <a:pt x="158934" y="788784"/>
                  <a:pt x="158934" y="795471"/>
                </a:cubicBezTo>
                <a:cubicBezTo>
                  <a:pt x="158934" y="802157"/>
                  <a:pt x="161220" y="807724"/>
                  <a:pt x="165792" y="812181"/>
                </a:cubicBezTo>
                <a:cubicBezTo>
                  <a:pt x="170364" y="816639"/>
                  <a:pt x="175908" y="818868"/>
                  <a:pt x="182309" y="818868"/>
                </a:cubicBezTo>
                <a:lnTo>
                  <a:pt x="665455" y="818868"/>
                </a:lnTo>
                <a:cubicBezTo>
                  <a:pt x="671913" y="818868"/>
                  <a:pt x="677399" y="816639"/>
                  <a:pt x="682028" y="812181"/>
                </a:cubicBezTo>
                <a:cubicBezTo>
                  <a:pt x="686600" y="807724"/>
                  <a:pt x="688886" y="802157"/>
                  <a:pt x="688886" y="795471"/>
                </a:cubicBezTo>
                <a:cubicBezTo>
                  <a:pt x="688886" y="788784"/>
                  <a:pt x="686600" y="783218"/>
                  <a:pt x="682028" y="778760"/>
                </a:cubicBezTo>
                <a:cubicBezTo>
                  <a:pt x="677399" y="774302"/>
                  <a:pt x="671913" y="772074"/>
                  <a:pt x="665455" y="772074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0B9C0A3-5CE7-2899-FE06-821114CEE095}"/>
              </a:ext>
            </a:extLst>
          </p:cNvPr>
          <p:cNvSpPr/>
          <p:nvPr/>
        </p:nvSpPr>
        <p:spPr>
          <a:xfrm>
            <a:off x="1448715" y="3815956"/>
            <a:ext cx="848203" cy="863805"/>
          </a:xfrm>
          <a:custGeom>
            <a:avLst/>
            <a:gdLst>
              <a:gd name="connsiteX0" fmla="*/ 174542 w 848203"/>
              <a:gd name="connsiteY0" fmla="*/ 562625 h 863805"/>
              <a:gd name="connsiteX1" fmla="*/ 635411 w 848203"/>
              <a:gd name="connsiteY1" fmla="*/ 562625 h 863805"/>
              <a:gd name="connsiteX2" fmla="*/ 719896 w 848203"/>
              <a:gd name="connsiteY2" fmla="*/ 546468 h 863805"/>
              <a:gd name="connsiteX3" fmla="*/ 787487 w 848203"/>
              <a:gd name="connsiteY3" fmla="*/ 501903 h 863805"/>
              <a:gd name="connsiteX4" fmla="*/ 832236 w 848203"/>
              <a:gd name="connsiteY4" fmla="*/ 435986 h 863805"/>
              <a:gd name="connsiteX5" fmla="*/ 848203 w 848203"/>
              <a:gd name="connsiteY5" fmla="*/ 355399 h 863805"/>
              <a:gd name="connsiteX6" fmla="*/ 831310 w 848203"/>
              <a:gd name="connsiteY6" fmla="*/ 273697 h 863805"/>
              <a:gd name="connsiteX7" fmla="*/ 783955 w 848203"/>
              <a:gd name="connsiteY7" fmla="*/ 208712 h 863805"/>
              <a:gd name="connsiteX8" fmla="*/ 713026 w 848203"/>
              <a:gd name="connsiteY8" fmla="*/ 166004 h 863805"/>
              <a:gd name="connsiteX9" fmla="*/ 625381 w 848203"/>
              <a:gd name="connsiteY9" fmla="*/ 150779 h 863805"/>
              <a:gd name="connsiteX10" fmla="*/ 566705 w 848203"/>
              <a:gd name="connsiteY10" fmla="*/ 70935 h 863805"/>
              <a:gd name="connsiteX11" fmla="*/ 485192 w 848203"/>
              <a:gd name="connsiteY11" fmla="*/ 18568 h 863805"/>
              <a:gd name="connsiteX12" fmla="*/ 385848 w 848203"/>
              <a:gd name="connsiteY12" fmla="*/ 0 h 863805"/>
              <a:gd name="connsiteX13" fmla="*/ 287064 w 848203"/>
              <a:gd name="connsiteY13" fmla="*/ 18940 h 863805"/>
              <a:gd name="connsiteX14" fmla="*/ 204437 w 848203"/>
              <a:gd name="connsiteY14" fmla="*/ 71861 h 863805"/>
              <a:gd name="connsiteX15" fmla="*/ 145761 w 848203"/>
              <a:gd name="connsiteY15" fmla="*/ 150779 h 863805"/>
              <a:gd name="connsiteX16" fmla="*/ 118838 w 848203"/>
              <a:gd name="connsiteY16" fmla="*/ 247334 h 863805"/>
              <a:gd name="connsiteX17" fmla="*/ 58116 w 848203"/>
              <a:gd name="connsiteY17" fmla="*/ 278898 h 863805"/>
              <a:gd name="connsiteX18" fmla="*/ 15596 w 848203"/>
              <a:gd name="connsiteY18" fmla="*/ 332562 h 863805"/>
              <a:gd name="connsiteX19" fmla="*/ 0 w 848203"/>
              <a:gd name="connsiteY19" fmla="*/ 403679 h 863805"/>
              <a:gd name="connsiteX20" fmla="*/ 20608 w 848203"/>
              <a:gd name="connsiteY20" fmla="*/ 483523 h 863805"/>
              <a:gd name="connsiteX21" fmla="*/ 80216 w 848203"/>
              <a:gd name="connsiteY21" fmla="*/ 541085 h 863805"/>
              <a:gd name="connsiteX22" fmla="*/ 174542 w 848203"/>
              <a:gd name="connsiteY22" fmla="*/ 562625 h 863805"/>
              <a:gd name="connsiteX23" fmla="*/ 173799 w 848203"/>
              <a:gd name="connsiteY23" fmla="*/ 502835 h 863805"/>
              <a:gd name="connsiteX24" fmla="*/ 110482 w 848203"/>
              <a:gd name="connsiteY24" fmla="*/ 490022 h 863805"/>
              <a:gd name="connsiteX25" fmla="*/ 72232 w 848203"/>
              <a:gd name="connsiteY25" fmla="*/ 455114 h 863805"/>
              <a:gd name="connsiteX26" fmla="*/ 59419 w 848203"/>
              <a:gd name="connsiteY26" fmla="*/ 405537 h 863805"/>
              <a:gd name="connsiteX27" fmla="*/ 80399 w 848203"/>
              <a:gd name="connsiteY27" fmla="*/ 344072 h 863805"/>
              <a:gd name="connsiteX28" fmla="*/ 148544 w 848203"/>
              <a:gd name="connsiteY28" fmla="*/ 303781 h 863805"/>
              <a:gd name="connsiteX29" fmla="*/ 170644 w 848203"/>
              <a:gd name="connsiteY29" fmla="*/ 291711 h 863805"/>
              <a:gd name="connsiteX30" fmla="*/ 178257 w 848203"/>
              <a:gd name="connsiteY30" fmla="*/ 267759 h 863805"/>
              <a:gd name="connsiteX31" fmla="*/ 199053 w 848203"/>
              <a:gd name="connsiteY31" fmla="*/ 184383 h 863805"/>
              <a:gd name="connsiteX32" fmla="*/ 244916 w 848203"/>
              <a:gd name="connsiteY32" fmla="*/ 118283 h 863805"/>
              <a:gd name="connsiteX33" fmla="*/ 309347 w 848203"/>
              <a:gd name="connsiteY33" fmla="*/ 74832 h 863805"/>
              <a:gd name="connsiteX34" fmla="*/ 385848 w 848203"/>
              <a:gd name="connsiteY34" fmla="*/ 59419 h 863805"/>
              <a:gd name="connsiteX35" fmla="*/ 496519 w 848203"/>
              <a:gd name="connsiteY35" fmla="*/ 92657 h 863805"/>
              <a:gd name="connsiteX36" fmla="*/ 574878 w 848203"/>
              <a:gd name="connsiteY36" fmla="*/ 187544 h 863805"/>
              <a:gd name="connsiteX37" fmla="*/ 590845 w 848203"/>
              <a:gd name="connsiteY37" fmla="*/ 206295 h 863805"/>
              <a:gd name="connsiteX38" fmla="*/ 616471 w 848203"/>
              <a:gd name="connsiteY38" fmla="*/ 211684 h 863805"/>
              <a:gd name="connsiteX39" fmla="*/ 709872 w 848203"/>
              <a:gd name="connsiteY39" fmla="*/ 231549 h 863805"/>
              <a:gd name="connsiteX40" fmla="*/ 768359 w 848203"/>
              <a:gd name="connsiteY40" fmla="*/ 284470 h 863805"/>
              <a:gd name="connsiteX41" fmla="*/ 788413 w 848203"/>
              <a:gd name="connsiteY41" fmla="*/ 357256 h 863805"/>
              <a:gd name="connsiteX42" fmla="*/ 768730 w 848203"/>
              <a:gd name="connsiteY42" fmla="*/ 430785 h 863805"/>
              <a:gd name="connsiteX43" fmla="*/ 715255 w 848203"/>
              <a:gd name="connsiteY43" fmla="*/ 483335 h 863805"/>
              <a:gd name="connsiteX44" fmla="*/ 639126 w 848203"/>
              <a:gd name="connsiteY44" fmla="*/ 502835 h 863805"/>
              <a:gd name="connsiteX45" fmla="*/ 173799 w 848203"/>
              <a:gd name="connsiteY45" fmla="*/ 502835 h 863805"/>
              <a:gd name="connsiteX46" fmla="*/ 384734 w 848203"/>
              <a:gd name="connsiteY46" fmla="*/ 753134 h 863805"/>
              <a:gd name="connsiteX47" fmla="*/ 442673 w 848203"/>
              <a:gd name="connsiteY47" fmla="*/ 652864 h 863805"/>
              <a:gd name="connsiteX48" fmla="*/ 445267 w 848203"/>
              <a:gd name="connsiteY48" fmla="*/ 635599 h 863805"/>
              <a:gd name="connsiteX49" fmla="*/ 434872 w 848203"/>
              <a:gd name="connsiteY49" fmla="*/ 621672 h 863805"/>
              <a:gd name="connsiteX50" fmla="*/ 417418 w 848203"/>
              <a:gd name="connsiteY50" fmla="*/ 619255 h 863805"/>
              <a:gd name="connsiteX51" fmla="*/ 404050 w 848203"/>
              <a:gd name="connsiteY51" fmla="*/ 630210 h 863805"/>
              <a:gd name="connsiteX52" fmla="*/ 345740 w 848203"/>
              <a:gd name="connsiteY52" fmla="*/ 731594 h 863805"/>
              <a:gd name="connsiteX53" fmla="*/ 343146 w 848203"/>
              <a:gd name="connsiteY53" fmla="*/ 748122 h 863805"/>
              <a:gd name="connsiteX54" fmla="*/ 354284 w 848203"/>
              <a:gd name="connsiteY54" fmla="*/ 761678 h 863805"/>
              <a:gd name="connsiteX55" fmla="*/ 371366 w 848203"/>
              <a:gd name="connsiteY55" fmla="*/ 763719 h 863805"/>
              <a:gd name="connsiteX56" fmla="*/ 384734 w 848203"/>
              <a:gd name="connsiteY56" fmla="*/ 753134 h 863805"/>
              <a:gd name="connsiteX57" fmla="*/ 612014 w 848203"/>
              <a:gd name="connsiteY57" fmla="*/ 697802 h 863805"/>
              <a:gd name="connsiteX58" fmla="*/ 636897 w 848203"/>
              <a:gd name="connsiteY58" fmla="*/ 653607 h 863805"/>
              <a:gd name="connsiteX59" fmla="*/ 639497 w 848203"/>
              <a:gd name="connsiteY59" fmla="*/ 636525 h 863805"/>
              <a:gd name="connsiteX60" fmla="*/ 629096 w 848203"/>
              <a:gd name="connsiteY60" fmla="*/ 622786 h 863805"/>
              <a:gd name="connsiteX61" fmla="*/ 611831 w 848203"/>
              <a:gd name="connsiteY61" fmla="*/ 620558 h 863805"/>
              <a:gd name="connsiteX62" fmla="*/ 598275 w 848203"/>
              <a:gd name="connsiteY62" fmla="*/ 631325 h 863805"/>
              <a:gd name="connsiteX63" fmla="*/ 573020 w 848203"/>
              <a:gd name="connsiteY63" fmla="*/ 675890 h 863805"/>
              <a:gd name="connsiteX64" fmla="*/ 570609 w 848203"/>
              <a:gd name="connsiteY64" fmla="*/ 692601 h 863805"/>
              <a:gd name="connsiteX65" fmla="*/ 581193 w 848203"/>
              <a:gd name="connsiteY65" fmla="*/ 706346 h 863805"/>
              <a:gd name="connsiteX66" fmla="*/ 598275 w 848203"/>
              <a:gd name="connsiteY66" fmla="*/ 708386 h 863805"/>
              <a:gd name="connsiteX67" fmla="*/ 612014 w 848203"/>
              <a:gd name="connsiteY67" fmla="*/ 697802 h 863805"/>
              <a:gd name="connsiteX68" fmla="*/ 222822 w 848203"/>
              <a:gd name="connsiteY68" fmla="*/ 696316 h 863805"/>
              <a:gd name="connsiteX69" fmla="*/ 247700 w 848203"/>
              <a:gd name="connsiteY69" fmla="*/ 652122 h 863805"/>
              <a:gd name="connsiteX70" fmla="*/ 250300 w 848203"/>
              <a:gd name="connsiteY70" fmla="*/ 635040 h 863805"/>
              <a:gd name="connsiteX71" fmla="*/ 239904 w 848203"/>
              <a:gd name="connsiteY71" fmla="*/ 621300 h 863805"/>
              <a:gd name="connsiteX72" fmla="*/ 222634 w 848203"/>
              <a:gd name="connsiteY72" fmla="*/ 619072 h 863805"/>
              <a:gd name="connsiteX73" fmla="*/ 209078 w 848203"/>
              <a:gd name="connsiteY73" fmla="*/ 629839 h 863805"/>
              <a:gd name="connsiteX74" fmla="*/ 183829 w 848203"/>
              <a:gd name="connsiteY74" fmla="*/ 674405 h 863805"/>
              <a:gd name="connsiteX75" fmla="*/ 181411 w 848203"/>
              <a:gd name="connsiteY75" fmla="*/ 691115 h 863805"/>
              <a:gd name="connsiteX76" fmla="*/ 191995 w 848203"/>
              <a:gd name="connsiteY76" fmla="*/ 704860 h 863805"/>
              <a:gd name="connsiteX77" fmla="*/ 209078 w 848203"/>
              <a:gd name="connsiteY77" fmla="*/ 706900 h 863805"/>
              <a:gd name="connsiteX78" fmla="*/ 222822 w 848203"/>
              <a:gd name="connsiteY78" fmla="*/ 696316 h 863805"/>
              <a:gd name="connsiteX79" fmla="*/ 157088 w 848203"/>
              <a:gd name="connsiteY79" fmla="*/ 806615 h 863805"/>
              <a:gd name="connsiteX80" fmla="*/ 185315 w 848203"/>
              <a:gd name="connsiteY80" fmla="*/ 794728 h 863805"/>
              <a:gd name="connsiteX81" fmla="*/ 197196 w 848203"/>
              <a:gd name="connsiteY81" fmla="*/ 766136 h 863805"/>
              <a:gd name="connsiteX82" fmla="*/ 185315 w 848203"/>
              <a:gd name="connsiteY82" fmla="*/ 737910 h 863805"/>
              <a:gd name="connsiteX83" fmla="*/ 157088 w 848203"/>
              <a:gd name="connsiteY83" fmla="*/ 726028 h 863805"/>
              <a:gd name="connsiteX84" fmla="*/ 128490 w 848203"/>
              <a:gd name="connsiteY84" fmla="*/ 737910 h 863805"/>
              <a:gd name="connsiteX85" fmla="*/ 116609 w 848203"/>
              <a:gd name="connsiteY85" fmla="*/ 766136 h 863805"/>
              <a:gd name="connsiteX86" fmla="*/ 128490 w 848203"/>
              <a:gd name="connsiteY86" fmla="*/ 794728 h 863805"/>
              <a:gd name="connsiteX87" fmla="*/ 157088 w 848203"/>
              <a:gd name="connsiteY87" fmla="*/ 806615 h 863805"/>
              <a:gd name="connsiteX88" fmla="*/ 319006 w 848203"/>
              <a:gd name="connsiteY88" fmla="*/ 863805 h 863805"/>
              <a:gd name="connsiteX89" fmla="*/ 347226 w 848203"/>
              <a:gd name="connsiteY89" fmla="*/ 851735 h 863805"/>
              <a:gd name="connsiteX90" fmla="*/ 359114 w 848203"/>
              <a:gd name="connsiteY90" fmla="*/ 822954 h 863805"/>
              <a:gd name="connsiteX91" fmla="*/ 347415 w 848203"/>
              <a:gd name="connsiteY91" fmla="*/ 794728 h 863805"/>
              <a:gd name="connsiteX92" fmla="*/ 319006 w 848203"/>
              <a:gd name="connsiteY92" fmla="*/ 782847 h 863805"/>
              <a:gd name="connsiteX93" fmla="*/ 290408 w 848203"/>
              <a:gd name="connsiteY93" fmla="*/ 794728 h 863805"/>
              <a:gd name="connsiteX94" fmla="*/ 278526 w 848203"/>
              <a:gd name="connsiteY94" fmla="*/ 822954 h 863805"/>
              <a:gd name="connsiteX95" fmla="*/ 290408 w 848203"/>
              <a:gd name="connsiteY95" fmla="*/ 851735 h 863805"/>
              <a:gd name="connsiteX96" fmla="*/ 319006 w 848203"/>
              <a:gd name="connsiteY96" fmla="*/ 863805 h 863805"/>
              <a:gd name="connsiteX97" fmla="*/ 546280 w 848203"/>
              <a:gd name="connsiteY97" fmla="*/ 808096 h 863805"/>
              <a:gd name="connsiteX98" fmla="*/ 574506 w 848203"/>
              <a:gd name="connsiteY98" fmla="*/ 796214 h 863805"/>
              <a:gd name="connsiteX99" fmla="*/ 586388 w 848203"/>
              <a:gd name="connsiteY99" fmla="*/ 767622 h 863805"/>
              <a:gd name="connsiteX100" fmla="*/ 574506 w 848203"/>
              <a:gd name="connsiteY100" fmla="*/ 739395 h 863805"/>
              <a:gd name="connsiteX101" fmla="*/ 546280 w 848203"/>
              <a:gd name="connsiteY101" fmla="*/ 727514 h 863805"/>
              <a:gd name="connsiteX102" fmla="*/ 517688 w 848203"/>
              <a:gd name="connsiteY102" fmla="*/ 739395 h 863805"/>
              <a:gd name="connsiteX103" fmla="*/ 505800 w 848203"/>
              <a:gd name="connsiteY103" fmla="*/ 767622 h 863805"/>
              <a:gd name="connsiteX104" fmla="*/ 517688 w 848203"/>
              <a:gd name="connsiteY104" fmla="*/ 796214 h 863805"/>
              <a:gd name="connsiteX105" fmla="*/ 546280 w 848203"/>
              <a:gd name="connsiteY105" fmla="*/ 808096 h 863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8203" h="863805">
                <a:moveTo>
                  <a:pt x="174542" y="562625"/>
                </a:moveTo>
                <a:lnTo>
                  <a:pt x="635411" y="562625"/>
                </a:lnTo>
                <a:cubicBezTo>
                  <a:pt x="665860" y="562625"/>
                  <a:pt x="694024" y="557241"/>
                  <a:pt x="719896" y="546468"/>
                </a:cubicBezTo>
                <a:cubicBezTo>
                  <a:pt x="745768" y="535701"/>
                  <a:pt x="768296" y="520843"/>
                  <a:pt x="787487" y="501903"/>
                </a:cubicBezTo>
                <a:cubicBezTo>
                  <a:pt x="806672" y="482963"/>
                  <a:pt x="821588" y="460995"/>
                  <a:pt x="832236" y="435986"/>
                </a:cubicBezTo>
                <a:cubicBezTo>
                  <a:pt x="842882" y="410983"/>
                  <a:pt x="848203" y="384117"/>
                  <a:pt x="848203" y="355399"/>
                </a:cubicBezTo>
                <a:cubicBezTo>
                  <a:pt x="848203" y="325938"/>
                  <a:pt x="842574" y="298706"/>
                  <a:pt x="831310" y="273697"/>
                </a:cubicBezTo>
                <a:cubicBezTo>
                  <a:pt x="820040" y="248694"/>
                  <a:pt x="804261" y="227029"/>
                  <a:pt x="783955" y="208712"/>
                </a:cubicBezTo>
                <a:cubicBezTo>
                  <a:pt x="763656" y="190390"/>
                  <a:pt x="740012" y="176153"/>
                  <a:pt x="713026" y="166004"/>
                </a:cubicBezTo>
                <a:cubicBezTo>
                  <a:pt x="686040" y="155854"/>
                  <a:pt x="656825" y="150779"/>
                  <a:pt x="625381" y="150779"/>
                </a:cubicBezTo>
                <a:cubicBezTo>
                  <a:pt x="610031" y="120078"/>
                  <a:pt x="590474" y="93463"/>
                  <a:pt x="566705" y="70935"/>
                </a:cubicBezTo>
                <a:cubicBezTo>
                  <a:pt x="542942" y="48400"/>
                  <a:pt x="515767" y="30947"/>
                  <a:pt x="485192" y="18568"/>
                </a:cubicBezTo>
                <a:cubicBezTo>
                  <a:pt x="454617" y="6189"/>
                  <a:pt x="421504" y="0"/>
                  <a:pt x="385848" y="0"/>
                </a:cubicBezTo>
                <a:cubicBezTo>
                  <a:pt x="350941" y="0"/>
                  <a:pt x="318017" y="6315"/>
                  <a:pt x="287064" y="18940"/>
                </a:cubicBezTo>
                <a:cubicBezTo>
                  <a:pt x="256118" y="31570"/>
                  <a:pt x="228577" y="49206"/>
                  <a:pt x="204437" y="71861"/>
                </a:cubicBezTo>
                <a:cubicBezTo>
                  <a:pt x="180297" y="94515"/>
                  <a:pt x="160740" y="120821"/>
                  <a:pt x="145761" y="150779"/>
                </a:cubicBezTo>
                <a:cubicBezTo>
                  <a:pt x="130782" y="180731"/>
                  <a:pt x="121809" y="212918"/>
                  <a:pt x="118838" y="247334"/>
                </a:cubicBezTo>
                <a:cubicBezTo>
                  <a:pt x="96309" y="253769"/>
                  <a:pt x="76067" y="264290"/>
                  <a:pt x="58116" y="278898"/>
                </a:cubicBezTo>
                <a:cubicBezTo>
                  <a:pt x="40171" y="293505"/>
                  <a:pt x="25998" y="311393"/>
                  <a:pt x="15596" y="332562"/>
                </a:cubicBezTo>
                <a:cubicBezTo>
                  <a:pt x="5201" y="353730"/>
                  <a:pt x="0" y="377436"/>
                  <a:pt x="0" y="403679"/>
                </a:cubicBezTo>
                <a:cubicBezTo>
                  <a:pt x="0" y="432894"/>
                  <a:pt x="6869" y="459509"/>
                  <a:pt x="20608" y="483523"/>
                </a:cubicBezTo>
                <a:cubicBezTo>
                  <a:pt x="34353" y="507538"/>
                  <a:pt x="54218" y="526723"/>
                  <a:pt x="80216" y="541085"/>
                </a:cubicBezTo>
                <a:cubicBezTo>
                  <a:pt x="106213" y="555447"/>
                  <a:pt x="137651" y="562625"/>
                  <a:pt x="174542" y="562625"/>
                </a:cubicBezTo>
                <a:close/>
                <a:moveTo>
                  <a:pt x="173799" y="502835"/>
                </a:moveTo>
                <a:cubicBezTo>
                  <a:pt x="148544" y="502835"/>
                  <a:pt x="127439" y="498565"/>
                  <a:pt x="110482" y="490022"/>
                </a:cubicBezTo>
                <a:cubicBezTo>
                  <a:pt x="93520" y="481478"/>
                  <a:pt x="80770" y="469842"/>
                  <a:pt x="72232" y="455114"/>
                </a:cubicBezTo>
                <a:cubicBezTo>
                  <a:pt x="63688" y="440381"/>
                  <a:pt x="59419" y="423853"/>
                  <a:pt x="59419" y="405537"/>
                </a:cubicBezTo>
                <a:cubicBezTo>
                  <a:pt x="59419" y="383008"/>
                  <a:pt x="66414" y="362520"/>
                  <a:pt x="80399" y="344072"/>
                </a:cubicBezTo>
                <a:cubicBezTo>
                  <a:pt x="94389" y="325629"/>
                  <a:pt x="117106" y="312199"/>
                  <a:pt x="148544" y="303781"/>
                </a:cubicBezTo>
                <a:cubicBezTo>
                  <a:pt x="158946" y="301055"/>
                  <a:pt x="166312" y="297031"/>
                  <a:pt x="170644" y="291711"/>
                </a:cubicBezTo>
                <a:cubicBezTo>
                  <a:pt x="174976" y="286390"/>
                  <a:pt x="177514" y="278400"/>
                  <a:pt x="178257" y="267759"/>
                </a:cubicBezTo>
                <a:cubicBezTo>
                  <a:pt x="180485" y="237556"/>
                  <a:pt x="187418" y="209764"/>
                  <a:pt x="199053" y="184383"/>
                </a:cubicBezTo>
                <a:cubicBezTo>
                  <a:pt x="210689" y="159008"/>
                  <a:pt x="225977" y="136972"/>
                  <a:pt x="244916" y="118283"/>
                </a:cubicBezTo>
                <a:cubicBezTo>
                  <a:pt x="263856" y="99590"/>
                  <a:pt x="285333" y="85108"/>
                  <a:pt x="309347" y="74832"/>
                </a:cubicBezTo>
                <a:cubicBezTo>
                  <a:pt x="333362" y="64557"/>
                  <a:pt x="358862" y="59419"/>
                  <a:pt x="385848" y="59419"/>
                </a:cubicBezTo>
                <a:cubicBezTo>
                  <a:pt x="427442" y="59419"/>
                  <a:pt x="464332" y="70500"/>
                  <a:pt x="496519" y="92657"/>
                </a:cubicBezTo>
                <a:cubicBezTo>
                  <a:pt x="528706" y="114815"/>
                  <a:pt x="554824" y="146441"/>
                  <a:pt x="574878" y="187544"/>
                </a:cubicBezTo>
                <a:cubicBezTo>
                  <a:pt x="579335" y="196453"/>
                  <a:pt x="584656" y="202705"/>
                  <a:pt x="590845" y="206295"/>
                </a:cubicBezTo>
                <a:cubicBezTo>
                  <a:pt x="597035" y="209884"/>
                  <a:pt x="605579" y="211684"/>
                  <a:pt x="616471" y="211684"/>
                </a:cubicBezTo>
                <a:cubicBezTo>
                  <a:pt x="653110" y="211684"/>
                  <a:pt x="684246" y="218302"/>
                  <a:pt x="709872" y="231549"/>
                </a:cubicBezTo>
                <a:cubicBezTo>
                  <a:pt x="735492" y="244797"/>
                  <a:pt x="754992" y="262433"/>
                  <a:pt x="768359" y="284470"/>
                </a:cubicBezTo>
                <a:cubicBezTo>
                  <a:pt x="781726" y="306501"/>
                  <a:pt x="788413" y="330767"/>
                  <a:pt x="788413" y="357256"/>
                </a:cubicBezTo>
                <a:cubicBezTo>
                  <a:pt x="788413" y="384242"/>
                  <a:pt x="781852" y="408754"/>
                  <a:pt x="768730" y="430785"/>
                </a:cubicBezTo>
                <a:cubicBezTo>
                  <a:pt x="755609" y="452822"/>
                  <a:pt x="737784" y="470339"/>
                  <a:pt x="715255" y="483335"/>
                </a:cubicBezTo>
                <a:cubicBezTo>
                  <a:pt x="692727" y="496336"/>
                  <a:pt x="667346" y="502835"/>
                  <a:pt x="639126" y="502835"/>
                </a:cubicBezTo>
                <a:lnTo>
                  <a:pt x="173799" y="502835"/>
                </a:lnTo>
                <a:close/>
                <a:moveTo>
                  <a:pt x="384734" y="753134"/>
                </a:moveTo>
                <a:lnTo>
                  <a:pt x="442673" y="652864"/>
                </a:lnTo>
                <a:cubicBezTo>
                  <a:pt x="445890" y="647173"/>
                  <a:pt x="446753" y="641417"/>
                  <a:pt x="445267" y="635599"/>
                </a:cubicBezTo>
                <a:cubicBezTo>
                  <a:pt x="443787" y="629782"/>
                  <a:pt x="440318" y="625135"/>
                  <a:pt x="434872" y="621672"/>
                </a:cubicBezTo>
                <a:cubicBezTo>
                  <a:pt x="429179" y="618454"/>
                  <a:pt x="423362" y="617649"/>
                  <a:pt x="417418" y="619255"/>
                </a:cubicBezTo>
                <a:cubicBezTo>
                  <a:pt x="411474" y="620866"/>
                  <a:pt x="407017" y="624518"/>
                  <a:pt x="404050" y="630210"/>
                </a:cubicBezTo>
                <a:lnTo>
                  <a:pt x="345740" y="731594"/>
                </a:lnTo>
                <a:cubicBezTo>
                  <a:pt x="342523" y="736795"/>
                  <a:pt x="341660" y="742304"/>
                  <a:pt x="343146" y="748122"/>
                </a:cubicBezTo>
                <a:cubicBezTo>
                  <a:pt x="344632" y="753940"/>
                  <a:pt x="348341" y="758460"/>
                  <a:pt x="354284" y="761678"/>
                </a:cubicBezTo>
                <a:cubicBezTo>
                  <a:pt x="359731" y="764650"/>
                  <a:pt x="365423" y="765330"/>
                  <a:pt x="371366" y="763719"/>
                </a:cubicBezTo>
                <a:cubicBezTo>
                  <a:pt x="377310" y="762113"/>
                  <a:pt x="381768" y="758581"/>
                  <a:pt x="384734" y="753134"/>
                </a:cubicBezTo>
                <a:close/>
                <a:moveTo>
                  <a:pt x="612014" y="697802"/>
                </a:moveTo>
                <a:lnTo>
                  <a:pt x="636897" y="653607"/>
                </a:lnTo>
                <a:cubicBezTo>
                  <a:pt x="640114" y="648161"/>
                  <a:pt x="640983" y="642469"/>
                  <a:pt x="639497" y="636525"/>
                </a:cubicBezTo>
                <a:cubicBezTo>
                  <a:pt x="638011" y="630582"/>
                  <a:pt x="634542" y="626004"/>
                  <a:pt x="629096" y="622786"/>
                </a:cubicBezTo>
                <a:cubicBezTo>
                  <a:pt x="623404" y="619569"/>
                  <a:pt x="617649" y="618826"/>
                  <a:pt x="611831" y="620558"/>
                </a:cubicBezTo>
                <a:cubicBezTo>
                  <a:pt x="606013" y="622289"/>
                  <a:pt x="601492" y="625878"/>
                  <a:pt x="598275" y="631325"/>
                </a:cubicBezTo>
                <a:lnTo>
                  <a:pt x="573020" y="675890"/>
                </a:lnTo>
                <a:cubicBezTo>
                  <a:pt x="570048" y="681337"/>
                  <a:pt x="569243" y="686909"/>
                  <a:pt x="570609" y="692601"/>
                </a:cubicBezTo>
                <a:cubicBezTo>
                  <a:pt x="571969" y="698299"/>
                  <a:pt x="575495" y="702877"/>
                  <a:pt x="581193" y="706346"/>
                </a:cubicBezTo>
                <a:cubicBezTo>
                  <a:pt x="586639" y="709312"/>
                  <a:pt x="592331" y="709997"/>
                  <a:pt x="598275" y="708386"/>
                </a:cubicBezTo>
                <a:cubicBezTo>
                  <a:pt x="604213" y="706774"/>
                  <a:pt x="608796" y="703248"/>
                  <a:pt x="612014" y="697802"/>
                </a:cubicBezTo>
                <a:close/>
                <a:moveTo>
                  <a:pt x="222822" y="696316"/>
                </a:moveTo>
                <a:lnTo>
                  <a:pt x="247700" y="652122"/>
                </a:lnTo>
                <a:cubicBezTo>
                  <a:pt x="250923" y="646675"/>
                  <a:pt x="251786" y="640983"/>
                  <a:pt x="250300" y="635040"/>
                </a:cubicBezTo>
                <a:cubicBezTo>
                  <a:pt x="248814" y="629096"/>
                  <a:pt x="245351" y="624518"/>
                  <a:pt x="239904" y="621300"/>
                </a:cubicBezTo>
                <a:cubicBezTo>
                  <a:pt x="234206" y="618083"/>
                  <a:pt x="228451" y="617340"/>
                  <a:pt x="222634" y="619072"/>
                </a:cubicBezTo>
                <a:cubicBezTo>
                  <a:pt x="216816" y="620803"/>
                  <a:pt x="212295" y="624392"/>
                  <a:pt x="209078" y="629839"/>
                </a:cubicBezTo>
                <a:lnTo>
                  <a:pt x="183829" y="674405"/>
                </a:lnTo>
                <a:cubicBezTo>
                  <a:pt x="180857" y="679851"/>
                  <a:pt x="180051" y="685423"/>
                  <a:pt x="181411" y="691115"/>
                </a:cubicBezTo>
                <a:cubicBezTo>
                  <a:pt x="182771" y="696813"/>
                  <a:pt x="186303" y="701391"/>
                  <a:pt x="191995" y="704860"/>
                </a:cubicBezTo>
                <a:cubicBezTo>
                  <a:pt x="197442" y="707832"/>
                  <a:pt x="203140" y="708511"/>
                  <a:pt x="209078" y="706900"/>
                </a:cubicBezTo>
                <a:cubicBezTo>
                  <a:pt x="215021" y="705288"/>
                  <a:pt x="219599" y="701762"/>
                  <a:pt x="222822" y="696316"/>
                </a:cubicBezTo>
                <a:close/>
                <a:moveTo>
                  <a:pt x="157088" y="806615"/>
                </a:moveTo>
                <a:cubicBezTo>
                  <a:pt x="167981" y="806615"/>
                  <a:pt x="177388" y="802649"/>
                  <a:pt x="185315" y="794728"/>
                </a:cubicBezTo>
                <a:cubicBezTo>
                  <a:pt x="193236" y="786807"/>
                  <a:pt x="197196" y="777275"/>
                  <a:pt x="197196" y="766136"/>
                </a:cubicBezTo>
                <a:cubicBezTo>
                  <a:pt x="197196" y="755237"/>
                  <a:pt x="193236" y="745831"/>
                  <a:pt x="185315" y="737910"/>
                </a:cubicBezTo>
                <a:cubicBezTo>
                  <a:pt x="177388" y="729988"/>
                  <a:pt x="167981" y="726028"/>
                  <a:pt x="157088" y="726028"/>
                </a:cubicBezTo>
                <a:cubicBezTo>
                  <a:pt x="145950" y="726028"/>
                  <a:pt x="136417" y="729988"/>
                  <a:pt x="128490" y="737910"/>
                </a:cubicBezTo>
                <a:cubicBezTo>
                  <a:pt x="120569" y="745831"/>
                  <a:pt x="116609" y="755237"/>
                  <a:pt x="116609" y="766136"/>
                </a:cubicBezTo>
                <a:cubicBezTo>
                  <a:pt x="116609" y="777275"/>
                  <a:pt x="120569" y="786807"/>
                  <a:pt x="128490" y="794728"/>
                </a:cubicBezTo>
                <a:cubicBezTo>
                  <a:pt x="136417" y="802649"/>
                  <a:pt x="145950" y="806615"/>
                  <a:pt x="157088" y="806615"/>
                </a:cubicBezTo>
                <a:close/>
                <a:moveTo>
                  <a:pt x="319006" y="863805"/>
                </a:moveTo>
                <a:cubicBezTo>
                  <a:pt x="329898" y="863805"/>
                  <a:pt x="339305" y="859782"/>
                  <a:pt x="347226" y="851735"/>
                </a:cubicBezTo>
                <a:cubicBezTo>
                  <a:pt x="355153" y="843688"/>
                  <a:pt x="359114" y="834093"/>
                  <a:pt x="359114" y="822954"/>
                </a:cubicBezTo>
                <a:cubicBezTo>
                  <a:pt x="359114" y="812062"/>
                  <a:pt x="355210" y="802649"/>
                  <a:pt x="347415" y="794728"/>
                </a:cubicBezTo>
                <a:cubicBezTo>
                  <a:pt x="339614" y="786807"/>
                  <a:pt x="330144" y="782847"/>
                  <a:pt x="319006" y="782847"/>
                </a:cubicBezTo>
                <a:cubicBezTo>
                  <a:pt x="307861" y="782847"/>
                  <a:pt x="298329" y="786807"/>
                  <a:pt x="290408" y="794728"/>
                </a:cubicBezTo>
                <a:cubicBezTo>
                  <a:pt x="282487" y="802649"/>
                  <a:pt x="278526" y="812062"/>
                  <a:pt x="278526" y="822954"/>
                </a:cubicBezTo>
                <a:cubicBezTo>
                  <a:pt x="278526" y="834093"/>
                  <a:pt x="282487" y="843688"/>
                  <a:pt x="290408" y="851735"/>
                </a:cubicBezTo>
                <a:cubicBezTo>
                  <a:pt x="298329" y="859782"/>
                  <a:pt x="307861" y="863805"/>
                  <a:pt x="319006" y="863805"/>
                </a:cubicBezTo>
                <a:close/>
                <a:moveTo>
                  <a:pt x="546280" y="808096"/>
                </a:moveTo>
                <a:cubicBezTo>
                  <a:pt x="557173" y="808096"/>
                  <a:pt x="566585" y="804135"/>
                  <a:pt x="574506" y="796214"/>
                </a:cubicBezTo>
                <a:cubicBezTo>
                  <a:pt x="582427" y="788293"/>
                  <a:pt x="586388" y="778760"/>
                  <a:pt x="586388" y="767622"/>
                </a:cubicBezTo>
                <a:cubicBezTo>
                  <a:pt x="586388" y="756723"/>
                  <a:pt x="582427" y="747317"/>
                  <a:pt x="574506" y="739395"/>
                </a:cubicBezTo>
                <a:cubicBezTo>
                  <a:pt x="566585" y="731474"/>
                  <a:pt x="557173" y="727514"/>
                  <a:pt x="546280" y="727514"/>
                </a:cubicBezTo>
                <a:cubicBezTo>
                  <a:pt x="535141" y="727514"/>
                  <a:pt x="525609" y="731474"/>
                  <a:pt x="517688" y="739395"/>
                </a:cubicBezTo>
                <a:cubicBezTo>
                  <a:pt x="509767" y="747317"/>
                  <a:pt x="505800" y="756723"/>
                  <a:pt x="505800" y="767622"/>
                </a:cubicBezTo>
                <a:cubicBezTo>
                  <a:pt x="505800" y="778760"/>
                  <a:pt x="509767" y="788293"/>
                  <a:pt x="517688" y="796214"/>
                </a:cubicBezTo>
                <a:cubicBezTo>
                  <a:pt x="525609" y="804135"/>
                  <a:pt x="535141" y="808096"/>
                  <a:pt x="546280" y="80809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814DB74-93DA-0592-C31D-425F5DD38CC0}"/>
              </a:ext>
            </a:extLst>
          </p:cNvPr>
          <p:cNvSpPr/>
          <p:nvPr/>
        </p:nvSpPr>
        <p:spPr>
          <a:xfrm>
            <a:off x="3120907" y="3818556"/>
            <a:ext cx="840407" cy="861204"/>
          </a:xfrm>
          <a:custGeom>
            <a:avLst/>
            <a:gdLst>
              <a:gd name="connsiteX0" fmla="*/ 170833 w 840407"/>
              <a:gd name="connsiteY0" fmla="*/ 555195 h 861204"/>
              <a:gd name="connsiteX1" fmla="*/ 631696 w 840407"/>
              <a:gd name="connsiteY1" fmla="*/ 555195 h 861204"/>
              <a:gd name="connsiteX2" fmla="*/ 713958 w 840407"/>
              <a:gd name="connsiteY2" fmla="*/ 539599 h 861204"/>
              <a:gd name="connsiteX3" fmla="*/ 780429 w 840407"/>
              <a:gd name="connsiteY3" fmla="*/ 496336 h 861204"/>
              <a:gd name="connsiteX4" fmla="*/ 824623 w 840407"/>
              <a:gd name="connsiteY4" fmla="*/ 431717 h 861204"/>
              <a:gd name="connsiteX5" fmla="*/ 840408 w 840407"/>
              <a:gd name="connsiteY5" fmla="*/ 352055 h 861204"/>
              <a:gd name="connsiteX6" fmla="*/ 823880 w 840407"/>
              <a:gd name="connsiteY6" fmla="*/ 271840 h 861204"/>
              <a:gd name="connsiteX7" fmla="*/ 777274 w 840407"/>
              <a:gd name="connsiteY7" fmla="*/ 207780 h 861204"/>
              <a:gd name="connsiteX8" fmla="*/ 706900 w 840407"/>
              <a:gd name="connsiteY8" fmla="*/ 165632 h 861204"/>
              <a:gd name="connsiteX9" fmla="*/ 619443 w 840407"/>
              <a:gd name="connsiteY9" fmla="*/ 151145 h 861204"/>
              <a:gd name="connsiteX10" fmla="*/ 521402 w 840407"/>
              <a:gd name="connsiteY10" fmla="*/ 39554 h 861204"/>
              <a:gd name="connsiteX11" fmla="*/ 381768 w 840407"/>
              <a:gd name="connsiteY11" fmla="*/ 0 h 861204"/>
              <a:gd name="connsiteX12" fmla="*/ 284653 w 840407"/>
              <a:gd name="connsiteY12" fmla="*/ 18940 h 861204"/>
              <a:gd name="connsiteX13" fmla="*/ 202768 w 840407"/>
              <a:gd name="connsiteY13" fmla="*/ 71489 h 861204"/>
              <a:gd name="connsiteX14" fmla="*/ 144647 w 840407"/>
              <a:gd name="connsiteY14" fmla="*/ 149847 h 861204"/>
              <a:gd name="connsiteX15" fmla="*/ 118838 w 840407"/>
              <a:gd name="connsiteY15" fmla="*/ 246591 h 861204"/>
              <a:gd name="connsiteX16" fmla="*/ 32313 w 840407"/>
              <a:gd name="connsiteY16" fmla="*/ 303410 h 861204"/>
              <a:gd name="connsiteX17" fmla="*/ 0 w 840407"/>
              <a:gd name="connsiteY17" fmla="*/ 399964 h 861204"/>
              <a:gd name="connsiteX18" fmla="*/ 21540 w 840407"/>
              <a:gd name="connsiteY18" fmla="*/ 480923 h 861204"/>
              <a:gd name="connsiteX19" fmla="*/ 81519 w 840407"/>
              <a:gd name="connsiteY19" fmla="*/ 535513 h 861204"/>
              <a:gd name="connsiteX20" fmla="*/ 170833 w 840407"/>
              <a:gd name="connsiteY20" fmla="*/ 555195 h 861204"/>
              <a:gd name="connsiteX21" fmla="*/ 380653 w 840407"/>
              <a:gd name="connsiteY21" fmla="*/ 750534 h 861204"/>
              <a:gd name="connsiteX22" fmla="*/ 438586 w 840407"/>
              <a:gd name="connsiteY22" fmla="*/ 650264 h 861204"/>
              <a:gd name="connsiteX23" fmla="*/ 441187 w 840407"/>
              <a:gd name="connsiteY23" fmla="*/ 632999 h 861204"/>
              <a:gd name="connsiteX24" fmla="*/ 430791 w 840407"/>
              <a:gd name="connsiteY24" fmla="*/ 619072 h 861204"/>
              <a:gd name="connsiteX25" fmla="*/ 413332 w 840407"/>
              <a:gd name="connsiteY25" fmla="*/ 616654 h 861204"/>
              <a:gd name="connsiteX26" fmla="*/ 399964 w 840407"/>
              <a:gd name="connsiteY26" fmla="*/ 627610 h 861204"/>
              <a:gd name="connsiteX27" fmla="*/ 341660 w 840407"/>
              <a:gd name="connsiteY27" fmla="*/ 728994 h 861204"/>
              <a:gd name="connsiteX28" fmla="*/ 339060 w 840407"/>
              <a:gd name="connsiteY28" fmla="*/ 745522 h 861204"/>
              <a:gd name="connsiteX29" fmla="*/ 350204 w 840407"/>
              <a:gd name="connsiteY29" fmla="*/ 759078 h 861204"/>
              <a:gd name="connsiteX30" fmla="*/ 367286 w 840407"/>
              <a:gd name="connsiteY30" fmla="*/ 761118 h 861204"/>
              <a:gd name="connsiteX31" fmla="*/ 380653 w 840407"/>
              <a:gd name="connsiteY31" fmla="*/ 750534 h 861204"/>
              <a:gd name="connsiteX32" fmla="*/ 607933 w 840407"/>
              <a:gd name="connsiteY32" fmla="*/ 695201 h 861204"/>
              <a:gd name="connsiteX33" fmla="*/ 632811 w 840407"/>
              <a:gd name="connsiteY33" fmla="*/ 651007 h 861204"/>
              <a:gd name="connsiteX34" fmla="*/ 635411 w 840407"/>
              <a:gd name="connsiteY34" fmla="*/ 633925 h 861204"/>
              <a:gd name="connsiteX35" fmla="*/ 625015 w 840407"/>
              <a:gd name="connsiteY35" fmla="*/ 620186 h 861204"/>
              <a:gd name="connsiteX36" fmla="*/ 607744 w 840407"/>
              <a:gd name="connsiteY36" fmla="*/ 617957 h 861204"/>
              <a:gd name="connsiteX37" fmla="*/ 594189 w 840407"/>
              <a:gd name="connsiteY37" fmla="*/ 628724 h 861204"/>
              <a:gd name="connsiteX38" fmla="*/ 568940 w 840407"/>
              <a:gd name="connsiteY38" fmla="*/ 673290 h 861204"/>
              <a:gd name="connsiteX39" fmla="*/ 566522 w 840407"/>
              <a:gd name="connsiteY39" fmla="*/ 690000 h 861204"/>
              <a:gd name="connsiteX40" fmla="*/ 577107 w 840407"/>
              <a:gd name="connsiteY40" fmla="*/ 703745 h 861204"/>
              <a:gd name="connsiteX41" fmla="*/ 594189 w 840407"/>
              <a:gd name="connsiteY41" fmla="*/ 705785 h 861204"/>
              <a:gd name="connsiteX42" fmla="*/ 607933 w 840407"/>
              <a:gd name="connsiteY42" fmla="*/ 695201 h 861204"/>
              <a:gd name="connsiteX43" fmla="*/ 218736 w 840407"/>
              <a:gd name="connsiteY43" fmla="*/ 693715 h 861204"/>
              <a:gd name="connsiteX44" fmla="*/ 243619 w 840407"/>
              <a:gd name="connsiteY44" fmla="*/ 649521 h 861204"/>
              <a:gd name="connsiteX45" fmla="*/ 246219 w 840407"/>
              <a:gd name="connsiteY45" fmla="*/ 632439 h 861204"/>
              <a:gd name="connsiteX46" fmla="*/ 235818 w 840407"/>
              <a:gd name="connsiteY46" fmla="*/ 618700 h 861204"/>
              <a:gd name="connsiteX47" fmla="*/ 218553 w 840407"/>
              <a:gd name="connsiteY47" fmla="*/ 616471 h 861204"/>
              <a:gd name="connsiteX48" fmla="*/ 204997 w 840407"/>
              <a:gd name="connsiteY48" fmla="*/ 627238 h 861204"/>
              <a:gd name="connsiteX49" fmla="*/ 179742 w 840407"/>
              <a:gd name="connsiteY49" fmla="*/ 671804 h 861204"/>
              <a:gd name="connsiteX50" fmla="*/ 177331 w 840407"/>
              <a:gd name="connsiteY50" fmla="*/ 688515 h 861204"/>
              <a:gd name="connsiteX51" fmla="*/ 187915 w 840407"/>
              <a:gd name="connsiteY51" fmla="*/ 702259 h 861204"/>
              <a:gd name="connsiteX52" fmla="*/ 204997 w 840407"/>
              <a:gd name="connsiteY52" fmla="*/ 704299 h 861204"/>
              <a:gd name="connsiteX53" fmla="*/ 218736 w 840407"/>
              <a:gd name="connsiteY53" fmla="*/ 693715 h 861204"/>
              <a:gd name="connsiteX54" fmla="*/ 153008 w 840407"/>
              <a:gd name="connsiteY54" fmla="*/ 804015 h 861204"/>
              <a:gd name="connsiteX55" fmla="*/ 181228 w 840407"/>
              <a:gd name="connsiteY55" fmla="*/ 792127 h 861204"/>
              <a:gd name="connsiteX56" fmla="*/ 193116 w 840407"/>
              <a:gd name="connsiteY56" fmla="*/ 763535 h 861204"/>
              <a:gd name="connsiteX57" fmla="*/ 181228 w 840407"/>
              <a:gd name="connsiteY57" fmla="*/ 735309 h 861204"/>
              <a:gd name="connsiteX58" fmla="*/ 153008 w 840407"/>
              <a:gd name="connsiteY58" fmla="*/ 723428 h 861204"/>
              <a:gd name="connsiteX59" fmla="*/ 124410 w 840407"/>
              <a:gd name="connsiteY59" fmla="*/ 735309 h 861204"/>
              <a:gd name="connsiteX60" fmla="*/ 112528 w 840407"/>
              <a:gd name="connsiteY60" fmla="*/ 763535 h 861204"/>
              <a:gd name="connsiteX61" fmla="*/ 124410 w 840407"/>
              <a:gd name="connsiteY61" fmla="*/ 792127 h 861204"/>
              <a:gd name="connsiteX62" fmla="*/ 153008 w 840407"/>
              <a:gd name="connsiteY62" fmla="*/ 804015 h 861204"/>
              <a:gd name="connsiteX63" fmla="*/ 314919 w 840407"/>
              <a:gd name="connsiteY63" fmla="*/ 861205 h 861204"/>
              <a:gd name="connsiteX64" fmla="*/ 343146 w 840407"/>
              <a:gd name="connsiteY64" fmla="*/ 849135 h 861204"/>
              <a:gd name="connsiteX65" fmla="*/ 355027 w 840407"/>
              <a:gd name="connsiteY65" fmla="*/ 820354 h 861204"/>
              <a:gd name="connsiteX66" fmla="*/ 343329 w 840407"/>
              <a:gd name="connsiteY66" fmla="*/ 792127 h 861204"/>
              <a:gd name="connsiteX67" fmla="*/ 314919 w 840407"/>
              <a:gd name="connsiteY67" fmla="*/ 780246 h 861204"/>
              <a:gd name="connsiteX68" fmla="*/ 286327 w 840407"/>
              <a:gd name="connsiteY68" fmla="*/ 792127 h 861204"/>
              <a:gd name="connsiteX69" fmla="*/ 274440 w 840407"/>
              <a:gd name="connsiteY69" fmla="*/ 820354 h 861204"/>
              <a:gd name="connsiteX70" fmla="*/ 286327 w 840407"/>
              <a:gd name="connsiteY70" fmla="*/ 849135 h 861204"/>
              <a:gd name="connsiteX71" fmla="*/ 314919 w 840407"/>
              <a:gd name="connsiteY71" fmla="*/ 861205 h 861204"/>
              <a:gd name="connsiteX72" fmla="*/ 542199 w 840407"/>
              <a:gd name="connsiteY72" fmla="*/ 805495 h 861204"/>
              <a:gd name="connsiteX73" fmla="*/ 570426 w 840407"/>
              <a:gd name="connsiteY73" fmla="*/ 793613 h 861204"/>
              <a:gd name="connsiteX74" fmla="*/ 582307 w 840407"/>
              <a:gd name="connsiteY74" fmla="*/ 765021 h 861204"/>
              <a:gd name="connsiteX75" fmla="*/ 570426 w 840407"/>
              <a:gd name="connsiteY75" fmla="*/ 736795 h 861204"/>
              <a:gd name="connsiteX76" fmla="*/ 542199 w 840407"/>
              <a:gd name="connsiteY76" fmla="*/ 724913 h 861204"/>
              <a:gd name="connsiteX77" fmla="*/ 513601 w 840407"/>
              <a:gd name="connsiteY77" fmla="*/ 736795 h 861204"/>
              <a:gd name="connsiteX78" fmla="*/ 501720 w 840407"/>
              <a:gd name="connsiteY78" fmla="*/ 765021 h 861204"/>
              <a:gd name="connsiteX79" fmla="*/ 513601 w 840407"/>
              <a:gd name="connsiteY79" fmla="*/ 793613 h 861204"/>
              <a:gd name="connsiteX80" fmla="*/ 542199 w 840407"/>
              <a:gd name="connsiteY80" fmla="*/ 805495 h 861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840407" h="861204">
                <a:moveTo>
                  <a:pt x="170833" y="555195"/>
                </a:moveTo>
                <a:lnTo>
                  <a:pt x="631696" y="555195"/>
                </a:lnTo>
                <a:cubicBezTo>
                  <a:pt x="661163" y="555195"/>
                  <a:pt x="688578" y="549994"/>
                  <a:pt x="713958" y="539599"/>
                </a:cubicBezTo>
                <a:cubicBezTo>
                  <a:pt x="739332" y="529198"/>
                  <a:pt x="761490" y="514779"/>
                  <a:pt x="780429" y="496336"/>
                </a:cubicBezTo>
                <a:cubicBezTo>
                  <a:pt x="799374" y="477888"/>
                  <a:pt x="814102" y="456349"/>
                  <a:pt x="824623" y="431717"/>
                </a:cubicBezTo>
                <a:cubicBezTo>
                  <a:pt x="835145" y="407079"/>
                  <a:pt x="840408" y="380527"/>
                  <a:pt x="840408" y="352055"/>
                </a:cubicBezTo>
                <a:cubicBezTo>
                  <a:pt x="840408" y="323092"/>
                  <a:pt x="834899" y="296351"/>
                  <a:pt x="823880" y="271840"/>
                </a:cubicBezTo>
                <a:cubicBezTo>
                  <a:pt x="812867" y="247334"/>
                  <a:pt x="797328" y="225977"/>
                  <a:pt x="777274" y="207780"/>
                </a:cubicBezTo>
                <a:cubicBezTo>
                  <a:pt x="757220" y="189584"/>
                  <a:pt x="733760" y="175536"/>
                  <a:pt x="706900" y="165632"/>
                </a:cubicBezTo>
                <a:cubicBezTo>
                  <a:pt x="680039" y="155728"/>
                  <a:pt x="650887" y="150899"/>
                  <a:pt x="619443" y="151145"/>
                </a:cubicBezTo>
                <a:cubicBezTo>
                  <a:pt x="595674" y="103116"/>
                  <a:pt x="562996" y="65917"/>
                  <a:pt x="521402" y="39554"/>
                </a:cubicBezTo>
                <a:cubicBezTo>
                  <a:pt x="479809" y="13185"/>
                  <a:pt x="433266" y="0"/>
                  <a:pt x="381768" y="0"/>
                </a:cubicBezTo>
                <a:cubicBezTo>
                  <a:pt x="347603" y="0"/>
                  <a:pt x="315234" y="6315"/>
                  <a:pt x="284653" y="18940"/>
                </a:cubicBezTo>
                <a:cubicBezTo>
                  <a:pt x="254078" y="31564"/>
                  <a:pt x="226783" y="49080"/>
                  <a:pt x="202768" y="71489"/>
                </a:cubicBezTo>
                <a:cubicBezTo>
                  <a:pt x="178754" y="93892"/>
                  <a:pt x="159380" y="120015"/>
                  <a:pt x="144647" y="149847"/>
                </a:cubicBezTo>
                <a:cubicBezTo>
                  <a:pt x="129919" y="179680"/>
                  <a:pt x="121312" y="211929"/>
                  <a:pt x="118838" y="246591"/>
                </a:cubicBezTo>
                <a:cubicBezTo>
                  <a:pt x="82690" y="256489"/>
                  <a:pt x="53853" y="275429"/>
                  <a:pt x="32313" y="303410"/>
                </a:cubicBezTo>
                <a:cubicBezTo>
                  <a:pt x="10773" y="331384"/>
                  <a:pt x="0" y="363571"/>
                  <a:pt x="0" y="399964"/>
                </a:cubicBezTo>
                <a:cubicBezTo>
                  <a:pt x="0" y="430665"/>
                  <a:pt x="7184" y="457651"/>
                  <a:pt x="21540" y="480923"/>
                </a:cubicBezTo>
                <a:cubicBezTo>
                  <a:pt x="35902" y="504195"/>
                  <a:pt x="55893" y="522391"/>
                  <a:pt x="81519" y="535513"/>
                </a:cubicBezTo>
                <a:cubicBezTo>
                  <a:pt x="107139" y="548634"/>
                  <a:pt x="136914" y="555195"/>
                  <a:pt x="170833" y="555195"/>
                </a:cubicBezTo>
                <a:close/>
                <a:moveTo>
                  <a:pt x="380653" y="750534"/>
                </a:moveTo>
                <a:lnTo>
                  <a:pt x="438586" y="650264"/>
                </a:lnTo>
                <a:cubicBezTo>
                  <a:pt x="441804" y="644572"/>
                  <a:pt x="442673" y="638817"/>
                  <a:pt x="441187" y="632999"/>
                </a:cubicBezTo>
                <a:cubicBezTo>
                  <a:pt x="439701" y="627181"/>
                  <a:pt x="436238" y="622535"/>
                  <a:pt x="430791" y="619072"/>
                </a:cubicBezTo>
                <a:cubicBezTo>
                  <a:pt x="425093" y="615854"/>
                  <a:pt x="419275" y="615048"/>
                  <a:pt x="413332" y="616654"/>
                </a:cubicBezTo>
                <a:cubicBezTo>
                  <a:pt x="407394" y="618266"/>
                  <a:pt x="402936" y="621918"/>
                  <a:pt x="399964" y="627610"/>
                </a:cubicBezTo>
                <a:lnTo>
                  <a:pt x="341660" y="728994"/>
                </a:lnTo>
                <a:cubicBezTo>
                  <a:pt x="338442" y="734195"/>
                  <a:pt x="337574" y="739704"/>
                  <a:pt x="339060" y="745522"/>
                </a:cubicBezTo>
                <a:cubicBezTo>
                  <a:pt x="340546" y="751340"/>
                  <a:pt x="344260" y="755860"/>
                  <a:pt x="350204" y="759078"/>
                </a:cubicBezTo>
                <a:cubicBezTo>
                  <a:pt x="355650" y="762049"/>
                  <a:pt x="361342" y="762730"/>
                  <a:pt x="367286" y="761118"/>
                </a:cubicBezTo>
                <a:cubicBezTo>
                  <a:pt x="373224" y="759512"/>
                  <a:pt x="377681" y="755980"/>
                  <a:pt x="380653" y="750534"/>
                </a:cubicBezTo>
                <a:close/>
                <a:moveTo>
                  <a:pt x="607933" y="695201"/>
                </a:moveTo>
                <a:lnTo>
                  <a:pt x="632811" y="651007"/>
                </a:lnTo>
                <a:cubicBezTo>
                  <a:pt x="636034" y="645561"/>
                  <a:pt x="636897" y="639869"/>
                  <a:pt x="635411" y="633925"/>
                </a:cubicBezTo>
                <a:cubicBezTo>
                  <a:pt x="633925" y="627981"/>
                  <a:pt x="630462" y="623404"/>
                  <a:pt x="625015" y="620186"/>
                </a:cubicBezTo>
                <a:cubicBezTo>
                  <a:pt x="619317" y="616969"/>
                  <a:pt x="613562" y="616226"/>
                  <a:pt x="607744" y="617957"/>
                </a:cubicBezTo>
                <a:cubicBezTo>
                  <a:pt x="601927" y="619689"/>
                  <a:pt x="597412" y="623278"/>
                  <a:pt x="594189" y="628724"/>
                </a:cubicBezTo>
                <a:lnTo>
                  <a:pt x="568940" y="673290"/>
                </a:lnTo>
                <a:cubicBezTo>
                  <a:pt x="565968" y="678736"/>
                  <a:pt x="565162" y="684308"/>
                  <a:pt x="566522" y="690000"/>
                </a:cubicBezTo>
                <a:cubicBezTo>
                  <a:pt x="567888" y="695698"/>
                  <a:pt x="571414" y="700276"/>
                  <a:pt x="577107" y="703745"/>
                </a:cubicBezTo>
                <a:cubicBezTo>
                  <a:pt x="582553" y="706711"/>
                  <a:pt x="588251" y="707397"/>
                  <a:pt x="594189" y="705785"/>
                </a:cubicBezTo>
                <a:cubicBezTo>
                  <a:pt x="600132" y="704174"/>
                  <a:pt x="604710" y="700648"/>
                  <a:pt x="607933" y="695201"/>
                </a:cubicBezTo>
                <a:close/>
                <a:moveTo>
                  <a:pt x="218736" y="693715"/>
                </a:moveTo>
                <a:lnTo>
                  <a:pt x="243619" y="649521"/>
                </a:lnTo>
                <a:cubicBezTo>
                  <a:pt x="246836" y="644075"/>
                  <a:pt x="247705" y="638383"/>
                  <a:pt x="246219" y="632439"/>
                </a:cubicBezTo>
                <a:cubicBezTo>
                  <a:pt x="244733" y="626495"/>
                  <a:pt x="241264" y="621918"/>
                  <a:pt x="235818" y="618700"/>
                </a:cubicBezTo>
                <a:cubicBezTo>
                  <a:pt x="230126" y="615483"/>
                  <a:pt x="224371" y="614740"/>
                  <a:pt x="218553" y="616471"/>
                </a:cubicBezTo>
                <a:cubicBezTo>
                  <a:pt x="212735" y="618203"/>
                  <a:pt x="208215" y="621792"/>
                  <a:pt x="204997" y="627238"/>
                </a:cubicBezTo>
                <a:lnTo>
                  <a:pt x="179742" y="671804"/>
                </a:lnTo>
                <a:cubicBezTo>
                  <a:pt x="176771" y="677251"/>
                  <a:pt x="175971" y="682823"/>
                  <a:pt x="177331" y="688515"/>
                </a:cubicBezTo>
                <a:cubicBezTo>
                  <a:pt x="178691" y="694212"/>
                  <a:pt x="182217" y="698790"/>
                  <a:pt x="187915" y="702259"/>
                </a:cubicBezTo>
                <a:cubicBezTo>
                  <a:pt x="193361" y="705231"/>
                  <a:pt x="199054" y="705911"/>
                  <a:pt x="204997" y="704299"/>
                </a:cubicBezTo>
                <a:cubicBezTo>
                  <a:pt x="210941" y="702688"/>
                  <a:pt x="215518" y="699162"/>
                  <a:pt x="218736" y="693715"/>
                </a:cubicBezTo>
                <a:close/>
                <a:moveTo>
                  <a:pt x="153008" y="804015"/>
                </a:moveTo>
                <a:cubicBezTo>
                  <a:pt x="163901" y="804015"/>
                  <a:pt x="173307" y="800049"/>
                  <a:pt x="181228" y="792127"/>
                </a:cubicBezTo>
                <a:cubicBezTo>
                  <a:pt x="189149" y="784207"/>
                  <a:pt x="193116" y="774674"/>
                  <a:pt x="193116" y="763535"/>
                </a:cubicBezTo>
                <a:cubicBezTo>
                  <a:pt x="193116" y="752637"/>
                  <a:pt x="189149" y="743230"/>
                  <a:pt x="181228" y="735309"/>
                </a:cubicBezTo>
                <a:cubicBezTo>
                  <a:pt x="173307" y="727388"/>
                  <a:pt x="163901" y="723428"/>
                  <a:pt x="153008" y="723428"/>
                </a:cubicBezTo>
                <a:cubicBezTo>
                  <a:pt x="141863" y="723428"/>
                  <a:pt x="132331" y="727388"/>
                  <a:pt x="124410" y="735309"/>
                </a:cubicBezTo>
                <a:cubicBezTo>
                  <a:pt x="116489" y="743230"/>
                  <a:pt x="112528" y="752637"/>
                  <a:pt x="112528" y="763535"/>
                </a:cubicBezTo>
                <a:cubicBezTo>
                  <a:pt x="112528" y="774674"/>
                  <a:pt x="116489" y="784207"/>
                  <a:pt x="124410" y="792127"/>
                </a:cubicBezTo>
                <a:cubicBezTo>
                  <a:pt x="132331" y="800049"/>
                  <a:pt x="141863" y="804015"/>
                  <a:pt x="153008" y="804015"/>
                </a:cubicBezTo>
                <a:close/>
                <a:moveTo>
                  <a:pt x="314919" y="861205"/>
                </a:moveTo>
                <a:cubicBezTo>
                  <a:pt x="325818" y="861205"/>
                  <a:pt x="335225" y="857181"/>
                  <a:pt x="343146" y="849135"/>
                </a:cubicBezTo>
                <a:cubicBezTo>
                  <a:pt x="351067" y="841088"/>
                  <a:pt x="355027" y="831492"/>
                  <a:pt x="355027" y="820354"/>
                </a:cubicBezTo>
                <a:cubicBezTo>
                  <a:pt x="355027" y="809461"/>
                  <a:pt x="351130" y="800049"/>
                  <a:pt x="343329" y="792127"/>
                </a:cubicBezTo>
                <a:cubicBezTo>
                  <a:pt x="335533" y="784207"/>
                  <a:pt x="326064" y="780246"/>
                  <a:pt x="314919" y="780246"/>
                </a:cubicBezTo>
                <a:cubicBezTo>
                  <a:pt x="303781" y="780246"/>
                  <a:pt x="294248" y="784207"/>
                  <a:pt x="286327" y="792127"/>
                </a:cubicBezTo>
                <a:cubicBezTo>
                  <a:pt x="278406" y="800049"/>
                  <a:pt x="274440" y="809461"/>
                  <a:pt x="274440" y="820354"/>
                </a:cubicBezTo>
                <a:cubicBezTo>
                  <a:pt x="274440" y="831492"/>
                  <a:pt x="278406" y="841088"/>
                  <a:pt x="286327" y="849135"/>
                </a:cubicBezTo>
                <a:cubicBezTo>
                  <a:pt x="294248" y="857181"/>
                  <a:pt x="303781" y="861205"/>
                  <a:pt x="314919" y="861205"/>
                </a:cubicBezTo>
                <a:close/>
                <a:moveTo>
                  <a:pt x="542199" y="805495"/>
                </a:moveTo>
                <a:cubicBezTo>
                  <a:pt x="553092" y="805495"/>
                  <a:pt x="562499" y="801534"/>
                  <a:pt x="570426" y="793613"/>
                </a:cubicBezTo>
                <a:cubicBezTo>
                  <a:pt x="578347" y="785693"/>
                  <a:pt x="582307" y="776160"/>
                  <a:pt x="582307" y="765021"/>
                </a:cubicBezTo>
                <a:cubicBezTo>
                  <a:pt x="582307" y="754123"/>
                  <a:pt x="578347" y="744716"/>
                  <a:pt x="570426" y="736795"/>
                </a:cubicBezTo>
                <a:cubicBezTo>
                  <a:pt x="562499" y="728874"/>
                  <a:pt x="553092" y="724913"/>
                  <a:pt x="542199" y="724913"/>
                </a:cubicBezTo>
                <a:cubicBezTo>
                  <a:pt x="531061" y="724913"/>
                  <a:pt x="521528" y="728874"/>
                  <a:pt x="513601" y="736795"/>
                </a:cubicBezTo>
                <a:cubicBezTo>
                  <a:pt x="505681" y="744716"/>
                  <a:pt x="501720" y="754123"/>
                  <a:pt x="501720" y="765021"/>
                </a:cubicBezTo>
                <a:cubicBezTo>
                  <a:pt x="501720" y="776160"/>
                  <a:pt x="505681" y="785693"/>
                  <a:pt x="513601" y="793613"/>
                </a:cubicBezTo>
                <a:cubicBezTo>
                  <a:pt x="521528" y="801534"/>
                  <a:pt x="531061" y="805495"/>
                  <a:pt x="542199" y="805495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020F7E5-D747-287F-5D97-C0216E668C24}"/>
              </a:ext>
            </a:extLst>
          </p:cNvPr>
          <p:cNvSpPr/>
          <p:nvPr/>
        </p:nvSpPr>
        <p:spPr>
          <a:xfrm>
            <a:off x="4779029" y="3907851"/>
            <a:ext cx="848231" cy="887202"/>
          </a:xfrm>
          <a:custGeom>
            <a:avLst/>
            <a:gdLst>
              <a:gd name="connsiteX0" fmla="*/ 174542 w 848231"/>
              <a:gd name="connsiteY0" fmla="*/ 562625 h 887202"/>
              <a:gd name="connsiteX1" fmla="*/ 635405 w 848231"/>
              <a:gd name="connsiteY1" fmla="*/ 562625 h 887202"/>
              <a:gd name="connsiteX2" fmla="*/ 719873 w 848231"/>
              <a:gd name="connsiteY2" fmla="*/ 546468 h 887202"/>
              <a:gd name="connsiteX3" fmla="*/ 787481 w 848231"/>
              <a:gd name="connsiteY3" fmla="*/ 501908 h 887202"/>
              <a:gd name="connsiteX4" fmla="*/ 832229 w 848231"/>
              <a:gd name="connsiteY4" fmla="*/ 435986 h 887202"/>
              <a:gd name="connsiteX5" fmla="*/ 848232 w 848231"/>
              <a:gd name="connsiteY5" fmla="*/ 355399 h 887202"/>
              <a:gd name="connsiteX6" fmla="*/ 831316 w 848231"/>
              <a:gd name="connsiteY6" fmla="*/ 273703 h 887202"/>
              <a:gd name="connsiteX7" fmla="*/ 783938 w 848231"/>
              <a:gd name="connsiteY7" fmla="*/ 208712 h 887202"/>
              <a:gd name="connsiteX8" fmla="*/ 713015 w 848231"/>
              <a:gd name="connsiteY8" fmla="*/ 166004 h 887202"/>
              <a:gd name="connsiteX9" fmla="*/ 625387 w 848231"/>
              <a:gd name="connsiteY9" fmla="*/ 150779 h 887202"/>
              <a:gd name="connsiteX10" fmla="*/ 566711 w 848231"/>
              <a:gd name="connsiteY10" fmla="*/ 70935 h 887202"/>
              <a:gd name="connsiteX11" fmla="*/ 485192 w 848231"/>
              <a:gd name="connsiteY11" fmla="*/ 18568 h 887202"/>
              <a:gd name="connsiteX12" fmla="*/ 385854 w 848231"/>
              <a:gd name="connsiteY12" fmla="*/ 0 h 887202"/>
              <a:gd name="connsiteX13" fmla="*/ 287070 w 848231"/>
              <a:gd name="connsiteY13" fmla="*/ 18940 h 887202"/>
              <a:gd name="connsiteX14" fmla="*/ 204437 w 848231"/>
              <a:gd name="connsiteY14" fmla="*/ 71861 h 887202"/>
              <a:gd name="connsiteX15" fmla="*/ 145761 w 848231"/>
              <a:gd name="connsiteY15" fmla="*/ 150779 h 887202"/>
              <a:gd name="connsiteX16" fmla="*/ 118838 w 848231"/>
              <a:gd name="connsiteY16" fmla="*/ 247334 h 887202"/>
              <a:gd name="connsiteX17" fmla="*/ 58121 w 848231"/>
              <a:gd name="connsiteY17" fmla="*/ 278898 h 887202"/>
              <a:gd name="connsiteX18" fmla="*/ 15596 w 848231"/>
              <a:gd name="connsiteY18" fmla="*/ 332562 h 887202"/>
              <a:gd name="connsiteX19" fmla="*/ 0 w 848231"/>
              <a:gd name="connsiteY19" fmla="*/ 403679 h 887202"/>
              <a:gd name="connsiteX20" fmla="*/ 20614 w 848231"/>
              <a:gd name="connsiteY20" fmla="*/ 483523 h 887202"/>
              <a:gd name="connsiteX21" fmla="*/ 80216 w 848231"/>
              <a:gd name="connsiteY21" fmla="*/ 541085 h 887202"/>
              <a:gd name="connsiteX22" fmla="*/ 174542 w 848231"/>
              <a:gd name="connsiteY22" fmla="*/ 562625 h 887202"/>
              <a:gd name="connsiteX23" fmla="*/ 173799 w 848231"/>
              <a:gd name="connsiteY23" fmla="*/ 502834 h 887202"/>
              <a:gd name="connsiteX24" fmla="*/ 110482 w 848231"/>
              <a:gd name="connsiteY24" fmla="*/ 490022 h 887202"/>
              <a:gd name="connsiteX25" fmla="*/ 72232 w 848231"/>
              <a:gd name="connsiteY25" fmla="*/ 455114 h 887202"/>
              <a:gd name="connsiteX26" fmla="*/ 59419 w 848231"/>
              <a:gd name="connsiteY26" fmla="*/ 405537 h 887202"/>
              <a:gd name="connsiteX27" fmla="*/ 80399 w 848231"/>
              <a:gd name="connsiteY27" fmla="*/ 344077 h 887202"/>
              <a:gd name="connsiteX28" fmla="*/ 148550 w 848231"/>
              <a:gd name="connsiteY28" fmla="*/ 303781 h 887202"/>
              <a:gd name="connsiteX29" fmla="*/ 170644 w 848231"/>
              <a:gd name="connsiteY29" fmla="*/ 291711 h 887202"/>
              <a:gd name="connsiteX30" fmla="*/ 178256 w 848231"/>
              <a:gd name="connsiteY30" fmla="*/ 267759 h 887202"/>
              <a:gd name="connsiteX31" fmla="*/ 199054 w 848231"/>
              <a:gd name="connsiteY31" fmla="*/ 184389 h 887202"/>
              <a:gd name="connsiteX32" fmla="*/ 244916 w 848231"/>
              <a:gd name="connsiteY32" fmla="*/ 118283 h 887202"/>
              <a:gd name="connsiteX33" fmla="*/ 309347 w 848231"/>
              <a:gd name="connsiteY33" fmla="*/ 74832 h 887202"/>
              <a:gd name="connsiteX34" fmla="*/ 385854 w 848231"/>
              <a:gd name="connsiteY34" fmla="*/ 59419 h 887202"/>
              <a:gd name="connsiteX35" fmla="*/ 496519 w 848231"/>
              <a:gd name="connsiteY35" fmla="*/ 92657 h 887202"/>
              <a:gd name="connsiteX36" fmla="*/ 574878 w 848231"/>
              <a:gd name="connsiteY36" fmla="*/ 187544 h 887202"/>
              <a:gd name="connsiteX37" fmla="*/ 590845 w 848231"/>
              <a:gd name="connsiteY37" fmla="*/ 206294 h 887202"/>
              <a:gd name="connsiteX38" fmla="*/ 616471 w 848231"/>
              <a:gd name="connsiteY38" fmla="*/ 211684 h 887202"/>
              <a:gd name="connsiteX39" fmla="*/ 709871 w 848231"/>
              <a:gd name="connsiteY39" fmla="*/ 231549 h 887202"/>
              <a:gd name="connsiteX40" fmla="*/ 768336 w 848231"/>
              <a:gd name="connsiteY40" fmla="*/ 284470 h 887202"/>
              <a:gd name="connsiteX41" fmla="*/ 788396 w 848231"/>
              <a:gd name="connsiteY41" fmla="*/ 357256 h 887202"/>
              <a:gd name="connsiteX42" fmla="*/ 768736 w 848231"/>
              <a:gd name="connsiteY42" fmla="*/ 430791 h 887202"/>
              <a:gd name="connsiteX43" fmla="*/ 715244 w 848231"/>
              <a:gd name="connsiteY43" fmla="*/ 483341 h 887202"/>
              <a:gd name="connsiteX44" fmla="*/ 639120 w 848231"/>
              <a:gd name="connsiteY44" fmla="*/ 502834 h 887202"/>
              <a:gd name="connsiteX45" fmla="*/ 173799 w 848231"/>
              <a:gd name="connsiteY45" fmla="*/ 502834 h 887202"/>
              <a:gd name="connsiteX46" fmla="*/ 196082 w 848231"/>
              <a:gd name="connsiteY46" fmla="*/ 747939 h 887202"/>
              <a:gd name="connsiteX47" fmla="*/ 204437 w 848231"/>
              <a:gd name="connsiteY47" fmla="*/ 743853 h 887202"/>
              <a:gd name="connsiteX48" fmla="*/ 207226 w 848231"/>
              <a:gd name="connsiteY48" fmla="*/ 734566 h 887202"/>
              <a:gd name="connsiteX49" fmla="*/ 204626 w 848231"/>
              <a:gd name="connsiteY49" fmla="*/ 699287 h 887202"/>
              <a:gd name="connsiteX50" fmla="*/ 234332 w 848231"/>
              <a:gd name="connsiteY50" fmla="*/ 719341 h 887202"/>
              <a:gd name="connsiteX51" fmla="*/ 243619 w 848231"/>
              <a:gd name="connsiteY51" fmla="*/ 721016 h 887202"/>
              <a:gd name="connsiteX52" fmla="*/ 251786 w 848231"/>
              <a:gd name="connsiteY52" fmla="*/ 715998 h 887202"/>
              <a:gd name="connsiteX53" fmla="*/ 252900 w 848231"/>
              <a:gd name="connsiteY53" fmla="*/ 706346 h 887202"/>
              <a:gd name="connsiteX54" fmla="*/ 245848 w 848231"/>
              <a:gd name="connsiteY54" fmla="*/ 698545 h 887202"/>
              <a:gd name="connsiteX55" fmla="*/ 213907 w 848231"/>
              <a:gd name="connsiteY55" fmla="*/ 682948 h 887202"/>
              <a:gd name="connsiteX56" fmla="*/ 246219 w 848231"/>
              <a:gd name="connsiteY56" fmla="*/ 666981 h 887202"/>
              <a:gd name="connsiteX57" fmla="*/ 252717 w 848231"/>
              <a:gd name="connsiteY57" fmla="*/ 659180 h 887202"/>
              <a:gd name="connsiteX58" fmla="*/ 252157 w 848231"/>
              <a:gd name="connsiteY58" fmla="*/ 649899 h 887202"/>
              <a:gd name="connsiteX59" fmla="*/ 243990 w 848231"/>
              <a:gd name="connsiteY59" fmla="*/ 644509 h 887202"/>
              <a:gd name="connsiteX60" fmla="*/ 234332 w 848231"/>
              <a:gd name="connsiteY60" fmla="*/ 646555 h 887202"/>
              <a:gd name="connsiteX61" fmla="*/ 204626 w 848231"/>
              <a:gd name="connsiteY61" fmla="*/ 666981 h 887202"/>
              <a:gd name="connsiteX62" fmla="*/ 207597 w 848231"/>
              <a:gd name="connsiteY62" fmla="*/ 631330 h 887202"/>
              <a:gd name="connsiteX63" fmla="*/ 204626 w 848231"/>
              <a:gd name="connsiteY63" fmla="*/ 621861 h 887202"/>
              <a:gd name="connsiteX64" fmla="*/ 196082 w 848231"/>
              <a:gd name="connsiteY64" fmla="*/ 617957 h 887202"/>
              <a:gd name="connsiteX65" fmla="*/ 186983 w 848231"/>
              <a:gd name="connsiteY65" fmla="*/ 621861 h 887202"/>
              <a:gd name="connsiteX66" fmla="*/ 183829 w 848231"/>
              <a:gd name="connsiteY66" fmla="*/ 631330 h 887202"/>
              <a:gd name="connsiteX67" fmla="*/ 186429 w 848231"/>
              <a:gd name="connsiteY67" fmla="*/ 666981 h 887202"/>
              <a:gd name="connsiteX68" fmla="*/ 156345 w 848231"/>
              <a:gd name="connsiteY68" fmla="*/ 646555 h 887202"/>
              <a:gd name="connsiteX69" fmla="*/ 147435 w 848231"/>
              <a:gd name="connsiteY69" fmla="*/ 644327 h 887202"/>
              <a:gd name="connsiteX70" fmla="*/ 139635 w 848231"/>
              <a:gd name="connsiteY70" fmla="*/ 649899 h 887202"/>
              <a:gd name="connsiteX71" fmla="*/ 138337 w 848231"/>
              <a:gd name="connsiteY71" fmla="*/ 659180 h 887202"/>
              <a:gd name="connsiteX72" fmla="*/ 144835 w 848231"/>
              <a:gd name="connsiteY72" fmla="*/ 666981 h 887202"/>
              <a:gd name="connsiteX73" fmla="*/ 176770 w 848231"/>
              <a:gd name="connsiteY73" fmla="*/ 682948 h 887202"/>
              <a:gd name="connsiteX74" fmla="*/ 144835 w 848231"/>
              <a:gd name="connsiteY74" fmla="*/ 698545 h 887202"/>
              <a:gd name="connsiteX75" fmla="*/ 138149 w 848231"/>
              <a:gd name="connsiteY75" fmla="*/ 706346 h 887202"/>
              <a:gd name="connsiteX76" fmla="*/ 139263 w 848231"/>
              <a:gd name="connsiteY76" fmla="*/ 715998 h 887202"/>
              <a:gd name="connsiteX77" fmla="*/ 147064 w 848231"/>
              <a:gd name="connsiteY77" fmla="*/ 721387 h 887202"/>
              <a:gd name="connsiteX78" fmla="*/ 156345 w 848231"/>
              <a:gd name="connsiteY78" fmla="*/ 719341 h 887202"/>
              <a:gd name="connsiteX79" fmla="*/ 186429 w 848231"/>
              <a:gd name="connsiteY79" fmla="*/ 699287 h 887202"/>
              <a:gd name="connsiteX80" fmla="*/ 184200 w 848231"/>
              <a:gd name="connsiteY80" fmla="*/ 734566 h 887202"/>
              <a:gd name="connsiteX81" fmla="*/ 187172 w 848231"/>
              <a:gd name="connsiteY81" fmla="*/ 743853 h 887202"/>
              <a:gd name="connsiteX82" fmla="*/ 196082 w 848231"/>
              <a:gd name="connsiteY82" fmla="*/ 747939 h 887202"/>
              <a:gd name="connsiteX83" fmla="*/ 115494 w 848231"/>
              <a:gd name="connsiteY83" fmla="*/ 887203 h 887202"/>
              <a:gd name="connsiteX84" fmla="*/ 123850 w 848231"/>
              <a:gd name="connsiteY84" fmla="*/ 883116 h 887202"/>
              <a:gd name="connsiteX85" fmla="*/ 126639 w 848231"/>
              <a:gd name="connsiteY85" fmla="*/ 874201 h 887202"/>
              <a:gd name="connsiteX86" fmla="*/ 124038 w 848231"/>
              <a:gd name="connsiteY86" fmla="*/ 838551 h 887202"/>
              <a:gd name="connsiteX87" fmla="*/ 153745 w 848231"/>
              <a:gd name="connsiteY87" fmla="*/ 858604 h 887202"/>
              <a:gd name="connsiteX88" fmla="*/ 163032 w 848231"/>
              <a:gd name="connsiteY88" fmla="*/ 860462 h 887202"/>
              <a:gd name="connsiteX89" fmla="*/ 171199 w 848231"/>
              <a:gd name="connsiteY89" fmla="*/ 855261 h 887202"/>
              <a:gd name="connsiteX90" fmla="*/ 172313 w 848231"/>
              <a:gd name="connsiteY90" fmla="*/ 845791 h 887202"/>
              <a:gd name="connsiteX91" fmla="*/ 165261 w 848231"/>
              <a:gd name="connsiteY91" fmla="*/ 837808 h 887202"/>
              <a:gd name="connsiteX92" fmla="*/ 133320 w 848231"/>
              <a:gd name="connsiteY92" fmla="*/ 822211 h 887202"/>
              <a:gd name="connsiteX93" fmla="*/ 165632 w 848231"/>
              <a:gd name="connsiteY93" fmla="*/ 806244 h 887202"/>
              <a:gd name="connsiteX94" fmla="*/ 172130 w 848231"/>
              <a:gd name="connsiteY94" fmla="*/ 798814 h 887202"/>
              <a:gd name="connsiteX95" fmla="*/ 171570 w 848231"/>
              <a:gd name="connsiteY95" fmla="*/ 789162 h 887202"/>
              <a:gd name="connsiteX96" fmla="*/ 163403 w 848231"/>
              <a:gd name="connsiteY96" fmla="*/ 783961 h 887202"/>
              <a:gd name="connsiteX97" fmla="*/ 153745 w 848231"/>
              <a:gd name="connsiteY97" fmla="*/ 785818 h 887202"/>
              <a:gd name="connsiteX98" fmla="*/ 124038 w 848231"/>
              <a:gd name="connsiteY98" fmla="*/ 806244 h 887202"/>
              <a:gd name="connsiteX99" fmla="*/ 127010 w 848231"/>
              <a:gd name="connsiteY99" fmla="*/ 770594 h 887202"/>
              <a:gd name="connsiteX100" fmla="*/ 124038 w 848231"/>
              <a:gd name="connsiteY100" fmla="*/ 761124 h 887202"/>
              <a:gd name="connsiteX101" fmla="*/ 115494 w 848231"/>
              <a:gd name="connsiteY101" fmla="*/ 757220 h 887202"/>
              <a:gd name="connsiteX102" fmla="*/ 106396 w 848231"/>
              <a:gd name="connsiteY102" fmla="*/ 761124 h 887202"/>
              <a:gd name="connsiteX103" fmla="*/ 103241 w 848231"/>
              <a:gd name="connsiteY103" fmla="*/ 770594 h 887202"/>
              <a:gd name="connsiteX104" fmla="*/ 105842 w 848231"/>
              <a:gd name="connsiteY104" fmla="*/ 806244 h 887202"/>
              <a:gd name="connsiteX105" fmla="*/ 75758 w 848231"/>
              <a:gd name="connsiteY105" fmla="*/ 785818 h 887202"/>
              <a:gd name="connsiteX106" fmla="*/ 66848 w 848231"/>
              <a:gd name="connsiteY106" fmla="*/ 783772 h 887202"/>
              <a:gd name="connsiteX107" fmla="*/ 59047 w 848231"/>
              <a:gd name="connsiteY107" fmla="*/ 789162 h 887202"/>
              <a:gd name="connsiteX108" fmla="*/ 57750 w 848231"/>
              <a:gd name="connsiteY108" fmla="*/ 798632 h 887202"/>
              <a:gd name="connsiteX109" fmla="*/ 64248 w 848231"/>
              <a:gd name="connsiteY109" fmla="*/ 806244 h 887202"/>
              <a:gd name="connsiteX110" fmla="*/ 96184 w 848231"/>
              <a:gd name="connsiteY110" fmla="*/ 822211 h 887202"/>
              <a:gd name="connsiteX111" fmla="*/ 64248 w 848231"/>
              <a:gd name="connsiteY111" fmla="*/ 837808 h 887202"/>
              <a:gd name="connsiteX112" fmla="*/ 57562 w 848231"/>
              <a:gd name="connsiteY112" fmla="*/ 845609 h 887202"/>
              <a:gd name="connsiteX113" fmla="*/ 58676 w 848231"/>
              <a:gd name="connsiteY113" fmla="*/ 855261 h 887202"/>
              <a:gd name="connsiteX114" fmla="*/ 66477 w 848231"/>
              <a:gd name="connsiteY114" fmla="*/ 860651 h 887202"/>
              <a:gd name="connsiteX115" fmla="*/ 75758 w 848231"/>
              <a:gd name="connsiteY115" fmla="*/ 858604 h 887202"/>
              <a:gd name="connsiteX116" fmla="*/ 105842 w 848231"/>
              <a:gd name="connsiteY116" fmla="*/ 838922 h 887202"/>
              <a:gd name="connsiteX117" fmla="*/ 103613 w 848231"/>
              <a:gd name="connsiteY117" fmla="*/ 874201 h 887202"/>
              <a:gd name="connsiteX118" fmla="*/ 106585 w 848231"/>
              <a:gd name="connsiteY118" fmla="*/ 883116 h 887202"/>
              <a:gd name="connsiteX119" fmla="*/ 115494 w 848231"/>
              <a:gd name="connsiteY119" fmla="*/ 887203 h 887202"/>
              <a:gd name="connsiteX120" fmla="*/ 401822 w 848231"/>
              <a:gd name="connsiteY120" fmla="*/ 747939 h 887202"/>
              <a:gd name="connsiteX121" fmla="*/ 410177 w 848231"/>
              <a:gd name="connsiteY121" fmla="*/ 743853 h 887202"/>
              <a:gd name="connsiteX122" fmla="*/ 412960 w 848231"/>
              <a:gd name="connsiteY122" fmla="*/ 734566 h 887202"/>
              <a:gd name="connsiteX123" fmla="*/ 410360 w 848231"/>
              <a:gd name="connsiteY123" fmla="*/ 699287 h 887202"/>
              <a:gd name="connsiteX124" fmla="*/ 440072 w 848231"/>
              <a:gd name="connsiteY124" fmla="*/ 719341 h 887202"/>
              <a:gd name="connsiteX125" fmla="*/ 449353 w 848231"/>
              <a:gd name="connsiteY125" fmla="*/ 721016 h 887202"/>
              <a:gd name="connsiteX126" fmla="*/ 457154 w 848231"/>
              <a:gd name="connsiteY126" fmla="*/ 715998 h 887202"/>
              <a:gd name="connsiteX127" fmla="*/ 458640 w 848231"/>
              <a:gd name="connsiteY127" fmla="*/ 706346 h 887202"/>
              <a:gd name="connsiteX128" fmla="*/ 451582 w 848231"/>
              <a:gd name="connsiteY128" fmla="*/ 698545 h 887202"/>
              <a:gd name="connsiteX129" fmla="*/ 419647 w 848231"/>
              <a:gd name="connsiteY129" fmla="*/ 682948 h 887202"/>
              <a:gd name="connsiteX130" fmla="*/ 451953 w 848231"/>
              <a:gd name="connsiteY130" fmla="*/ 666981 h 887202"/>
              <a:gd name="connsiteX131" fmla="*/ 458452 w 848231"/>
              <a:gd name="connsiteY131" fmla="*/ 659180 h 887202"/>
              <a:gd name="connsiteX132" fmla="*/ 457526 w 848231"/>
              <a:gd name="connsiteY132" fmla="*/ 649899 h 887202"/>
              <a:gd name="connsiteX133" fmla="*/ 449725 w 848231"/>
              <a:gd name="connsiteY133" fmla="*/ 644509 h 887202"/>
              <a:gd name="connsiteX134" fmla="*/ 440072 w 848231"/>
              <a:gd name="connsiteY134" fmla="*/ 646555 h 887202"/>
              <a:gd name="connsiteX135" fmla="*/ 410360 w 848231"/>
              <a:gd name="connsiteY135" fmla="*/ 666981 h 887202"/>
              <a:gd name="connsiteX136" fmla="*/ 413332 w 848231"/>
              <a:gd name="connsiteY136" fmla="*/ 631330 h 887202"/>
              <a:gd name="connsiteX137" fmla="*/ 410360 w 848231"/>
              <a:gd name="connsiteY137" fmla="*/ 621861 h 887202"/>
              <a:gd name="connsiteX138" fmla="*/ 401822 w 848231"/>
              <a:gd name="connsiteY138" fmla="*/ 617957 h 887202"/>
              <a:gd name="connsiteX139" fmla="*/ 392723 w 848231"/>
              <a:gd name="connsiteY139" fmla="*/ 621861 h 887202"/>
              <a:gd name="connsiteX140" fmla="*/ 389563 w 848231"/>
              <a:gd name="connsiteY140" fmla="*/ 631330 h 887202"/>
              <a:gd name="connsiteX141" fmla="*/ 392163 w 848231"/>
              <a:gd name="connsiteY141" fmla="*/ 666981 h 887202"/>
              <a:gd name="connsiteX142" fmla="*/ 362085 w 848231"/>
              <a:gd name="connsiteY142" fmla="*/ 646555 h 887202"/>
              <a:gd name="connsiteX143" fmla="*/ 353170 w 848231"/>
              <a:gd name="connsiteY143" fmla="*/ 644327 h 887202"/>
              <a:gd name="connsiteX144" fmla="*/ 345375 w 848231"/>
              <a:gd name="connsiteY144" fmla="*/ 649899 h 887202"/>
              <a:gd name="connsiteX145" fmla="*/ 344072 w 848231"/>
              <a:gd name="connsiteY145" fmla="*/ 659180 h 887202"/>
              <a:gd name="connsiteX146" fmla="*/ 350569 w 848231"/>
              <a:gd name="connsiteY146" fmla="*/ 666981 h 887202"/>
              <a:gd name="connsiteX147" fmla="*/ 382511 w 848231"/>
              <a:gd name="connsiteY147" fmla="*/ 682948 h 887202"/>
              <a:gd name="connsiteX148" fmla="*/ 350569 w 848231"/>
              <a:gd name="connsiteY148" fmla="*/ 698545 h 887202"/>
              <a:gd name="connsiteX149" fmla="*/ 343889 w 848231"/>
              <a:gd name="connsiteY149" fmla="*/ 706346 h 887202"/>
              <a:gd name="connsiteX150" fmla="*/ 345003 w 848231"/>
              <a:gd name="connsiteY150" fmla="*/ 715998 h 887202"/>
              <a:gd name="connsiteX151" fmla="*/ 352798 w 848231"/>
              <a:gd name="connsiteY151" fmla="*/ 721387 h 887202"/>
              <a:gd name="connsiteX152" fmla="*/ 362085 w 848231"/>
              <a:gd name="connsiteY152" fmla="*/ 719341 h 887202"/>
              <a:gd name="connsiteX153" fmla="*/ 392163 w 848231"/>
              <a:gd name="connsiteY153" fmla="*/ 699287 h 887202"/>
              <a:gd name="connsiteX154" fmla="*/ 389934 w 848231"/>
              <a:gd name="connsiteY154" fmla="*/ 734566 h 887202"/>
              <a:gd name="connsiteX155" fmla="*/ 392906 w 848231"/>
              <a:gd name="connsiteY155" fmla="*/ 743853 h 887202"/>
              <a:gd name="connsiteX156" fmla="*/ 401822 w 848231"/>
              <a:gd name="connsiteY156" fmla="*/ 747939 h 887202"/>
              <a:gd name="connsiteX157" fmla="*/ 321234 w 848231"/>
              <a:gd name="connsiteY157" fmla="*/ 887203 h 887202"/>
              <a:gd name="connsiteX158" fmla="*/ 329590 w 848231"/>
              <a:gd name="connsiteY158" fmla="*/ 883116 h 887202"/>
              <a:gd name="connsiteX159" fmla="*/ 332373 w 848231"/>
              <a:gd name="connsiteY159" fmla="*/ 874201 h 887202"/>
              <a:gd name="connsiteX160" fmla="*/ 329773 w 848231"/>
              <a:gd name="connsiteY160" fmla="*/ 838551 h 887202"/>
              <a:gd name="connsiteX161" fmla="*/ 359485 w 848231"/>
              <a:gd name="connsiteY161" fmla="*/ 858604 h 887202"/>
              <a:gd name="connsiteX162" fmla="*/ 368766 w 848231"/>
              <a:gd name="connsiteY162" fmla="*/ 860462 h 887202"/>
              <a:gd name="connsiteX163" fmla="*/ 376939 w 848231"/>
              <a:gd name="connsiteY163" fmla="*/ 855261 h 887202"/>
              <a:gd name="connsiteX164" fmla="*/ 378053 w 848231"/>
              <a:gd name="connsiteY164" fmla="*/ 845791 h 887202"/>
              <a:gd name="connsiteX165" fmla="*/ 370995 w 848231"/>
              <a:gd name="connsiteY165" fmla="*/ 837808 h 887202"/>
              <a:gd name="connsiteX166" fmla="*/ 339060 w 848231"/>
              <a:gd name="connsiteY166" fmla="*/ 822211 h 887202"/>
              <a:gd name="connsiteX167" fmla="*/ 371367 w 848231"/>
              <a:gd name="connsiteY167" fmla="*/ 806244 h 887202"/>
              <a:gd name="connsiteX168" fmla="*/ 377870 w 848231"/>
              <a:gd name="connsiteY168" fmla="*/ 798814 h 887202"/>
              <a:gd name="connsiteX169" fmla="*/ 376939 w 848231"/>
              <a:gd name="connsiteY169" fmla="*/ 789162 h 887202"/>
              <a:gd name="connsiteX170" fmla="*/ 369138 w 848231"/>
              <a:gd name="connsiteY170" fmla="*/ 783961 h 887202"/>
              <a:gd name="connsiteX171" fmla="*/ 359485 w 848231"/>
              <a:gd name="connsiteY171" fmla="*/ 785818 h 887202"/>
              <a:gd name="connsiteX172" fmla="*/ 329773 w 848231"/>
              <a:gd name="connsiteY172" fmla="*/ 806244 h 887202"/>
              <a:gd name="connsiteX173" fmla="*/ 332745 w 848231"/>
              <a:gd name="connsiteY173" fmla="*/ 770594 h 887202"/>
              <a:gd name="connsiteX174" fmla="*/ 329773 w 848231"/>
              <a:gd name="connsiteY174" fmla="*/ 761124 h 887202"/>
              <a:gd name="connsiteX175" fmla="*/ 321234 w 848231"/>
              <a:gd name="connsiteY175" fmla="*/ 757220 h 887202"/>
              <a:gd name="connsiteX176" fmla="*/ 312136 w 848231"/>
              <a:gd name="connsiteY176" fmla="*/ 761124 h 887202"/>
              <a:gd name="connsiteX177" fmla="*/ 308976 w 848231"/>
              <a:gd name="connsiteY177" fmla="*/ 770594 h 887202"/>
              <a:gd name="connsiteX178" fmla="*/ 311576 w 848231"/>
              <a:gd name="connsiteY178" fmla="*/ 806244 h 887202"/>
              <a:gd name="connsiteX179" fmla="*/ 281498 w 848231"/>
              <a:gd name="connsiteY179" fmla="*/ 785818 h 887202"/>
              <a:gd name="connsiteX180" fmla="*/ 272583 w 848231"/>
              <a:gd name="connsiteY180" fmla="*/ 783772 h 887202"/>
              <a:gd name="connsiteX181" fmla="*/ 264787 w 848231"/>
              <a:gd name="connsiteY181" fmla="*/ 789162 h 887202"/>
              <a:gd name="connsiteX182" fmla="*/ 263484 w 848231"/>
              <a:gd name="connsiteY182" fmla="*/ 798632 h 887202"/>
              <a:gd name="connsiteX183" fmla="*/ 269982 w 848231"/>
              <a:gd name="connsiteY183" fmla="*/ 806244 h 887202"/>
              <a:gd name="connsiteX184" fmla="*/ 301924 w 848231"/>
              <a:gd name="connsiteY184" fmla="*/ 822211 h 887202"/>
              <a:gd name="connsiteX185" fmla="*/ 269982 w 848231"/>
              <a:gd name="connsiteY185" fmla="*/ 837808 h 887202"/>
              <a:gd name="connsiteX186" fmla="*/ 263302 w 848231"/>
              <a:gd name="connsiteY186" fmla="*/ 845609 h 887202"/>
              <a:gd name="connsiteX187" fmla="*/ 264416 w 848231"/>
              <a:gd name="connsiteY187" fmla="*/ 855261 h 887202"/>
              <a:gd name="connsiteX188" fmla="*/ 272211 w 848231"/>
              <a:gd name="connsiteY188" fmla="*/ 860651 h 887202"/>
              <a:gd name="connsiteX189" fmla="*/ 281498 w 848231"/>
              <a:gd name="connsiteY189" fmla="*/ 858604 h 887202"/>
              <a:gd name="connsiteX190" fmla="*/ 311576 w 848231"/>
              <a:gd name="connsiteY190" fmla="*/ 838922 h 887202"/>
              <a:gd name="connsiteX191" fmla="*/ 309347 w 848231"/>
              <a:gd name="connsiteY191" fmla="*/ 874201 h 887202"/>
              <a:gd name="connsiteX192" fmla="*/ 312319 w 848231"/>
              <a:gd name="connsiteY192" fmla="*/ 883116 h 887202"/>
              <a:gd name="connsiteX193" fmla="*/ 321234 w 848231"/>
              <a:gd name="connsiteY193" fmla="*/ 887203 h 887202"/>
              <a:gd name="connsiteX194" fmla="*/ 607556 w 848231"/>
              <a:gd name="connsiteY194" fmla="*/ 747939 h 887202"/>
              <a:gd name="connsiteX195" fmla="*/ 615728 w 848231"/>
              <a:gd name="connsiteY195" fmla="*/ 743853 h 887202"/>
              <a:gd name="connsiteX196" fmla="*/ 618700 w 848231"/>
              <a:gd name="connsiteY196" fmla="*/ 734566 h 887202"/>
              <a:gd name="connsiteX197" fmla="*/ 616100 w 848231"/>
              <a:gd name="connsiteY197" fmla="*/ 699287 h 887202"/>
              <a:gd name="connsiteX198" fmla="*/ 645807 w 848231"/>
              <a:gd name="connsiteY198" fmla="*/ 719341 h 887202"/>
              <a:gd name="connsiteX199" fmla="*/ 655122 w 848231"/>
              <a:gd name="connsiteY199" fmla="*/ 721016 h 887202"/>
              <a:gd name="connsiteX200" fmla="*/ 662894 w 848231"/>
              <a:gd name="connsiteY200" fmla="*/ 715998 h 887202"/>
              <a:gd name="connsiteX201" fmla="*/ 664380 w 848231"/>
              <a:gd name="connsiteY201" fmla="*/ 706346 h 887202"/>
              <a:gd name="connsiteX202" fmla="*/ 657293 w 848231"/>
              <a:gd name="connsiteY202" fmla="*/ 698545 h 887202"/>
              <a:gd name="connsiteX203" fmla="*/ 625387 w 848231"/>
              <a:gd name="connsiteY203" fmla="*/ 682948 h 887202"/>
              <a:gd name="connsiteX204" fmla="*/ 657693 w 848231"/>
              <a:gd name="connsiteY204" fmla="*/ 666981 h 887202"/>
              <a:gd name="connsiteX205" fmla="*/ 664209 w 848231"/>
              <a:gd name="connsiteY205" fmla="*/ 659180 h 887202"/>
              <a:gd name="connsiteX206" fmla="*/ 663237 w 848231"/>
              <a:gd name="connsiteY206" fmla="*/ 649899 h 887202"/>
              <a:gd name="connsiteX207" fmla="*/ 655465 w 848231"/>
              <a:gd name="connsiteY207" fmla="*/ 644509 h 887202"/>
              <a:gd name="connsiteX208" fmla="*/ 645807 w 848231"/>
              <a:gd name="connsiteY208" fmla="*/ 646555 h 887202"/>
              <a:gd name="connsiteX209" fmla="*/ 616100 w 848231"/>
              <a:gd name="connsiteY209" fmla="*/ 666981 h 887202"/>
              <a:gd name="connsiteX210" fmla="*/ 619072 w 848231"/>
              <a:gd name="connsiteY210" fmla="*/ 631330 h 887202"/>
              <a:gd name="connsiteX211" fmla="*/ 615917 w 848231"/>
              <a:gd name="connsiteY211" fmla="*/ 621861 h 887202"/>
              <a:gd name="connsiteX212" fmla="*/ 607556 w 848231"/>
              <a:gd name="connsiteY212" fmla="*/ 617957 h 887202"/>
              <a:gd name="connsiteX213" fmla="*/ 598458 w 848231"/>
              <a:gd name="connsiteY213" fmla="*/ 621861 h 887202"/>
              <a:gd name="connsiteX214" fmla="*/ 595303 w 848231"/>
              <a:gd name="connsiteY214" fmla="*/ 631330 h 887202"/>
              <a:gd name="connsiteX215" fmla="*/ 597903 w 848231"/>
              <a:gd name="connsiteY215" fmla="*/ 666981 h 887202"/>
              <a:gd name="connsiteX216" fmla="*/ 567820 w 848231"/>
              <a:gd name="connsiteY216" fmla="*/ 646555 h 887202"/>
              <a:gd name="connsiteX217" fmla="*/ 558721 w 848231"/>
              <a:gd name="connsiteY217" fmla="*/ 644327 h 887202"/>
              <a:gd name="connsiteX218" fmla="*/ 551109 w 848231"/>
              <a:gd name="connsiteY218" fmla="*/ 649899 h 887202"/>
              <a:gd name="connsiteX219" fmla="*/ 549812 w 848231"/>
              <a:gd name="connsiteY219" fmla="*/ 659180 h 887202"/>
              <a:gd name="connsiteX220" fmla="*/ 556309 w 848231"/>
              <a:gd name="connsiteY220" fmla="*/ 666981 h 887202"/>
              <a:gd name="connsiteX221" fmla="*/ 588245 w 848231"/>
              <a:gd name="connsiteY221" fmla="*/ 682948 h 887202"/>
              <a:gd name="connsiteX222" fmla="*/ 556309 w 848231"/>
              <a:gd name="connsiteY222" fmla="*/ 698545 h 887202"/>
              <a:gd name="connsiteX223" fmla="*/ 549440 w 848231"/>
              <a:gd name="connsiteY223" fmla="*/ 706346 h 887202"/>
              <a:gd name="connsiteX224" fmla="*/ 550737 w 848231"/>
              <a:gd name="connsiteY224" fmla="*/ 715998 h 887202"/>
              <a:gd name="connsiteX225" fmla="*/ 558350 w 848231"/>
              <a:gd name="connsiteY225" fmla="*/ 721387 h 887202"/>
              <a:gd name="connsiteX226" fmla="*/ 567820 w 848231"/>
              <a:gd name="connsiteY226" fmla="*/ 719341 h 887202"/>
              <a:gd name="connsiteX227" fmla="*/ 597903 w 848231"/>
              <a:gd name="connsiteY227" fmla="*/ 699287 h 887202"/>
              <a:gd name="connsiteX228" fmla="*/ 595674 w 848231"/>
              <a:gd name="connsiteY228" fmla="*/ 734566 h 887202"/>
              <a:gd name="connsiteX229" fmla="*/ 598646 w 848231"/>
              <a:gd name="connsiteY229" fmla="*/ 743853 h 887202"/>
              <a:gd name="connsiteX230" fmla="*/ 607556 w 848231"/>
              <a:gd name="connsiteY230" fmla="*/ 747939 h 887202"/>
              <a:gd name="connsiteX231" fmla="*/ 526974 w 848231"/>
              <a:gd name="connsiteY231" fmla="*/ 887203 h 887202"/>
              <a:gd name="connsiteX232" fmla="*/ 535330 w 848231"/>
              <a:gd name="connsiteY232" fmla="*/ 883116 h 887202"/>
              <a:gd name="connsiteX233" fmla="*/ 538113 w 848231"/>
              <a:gd name="connsiteY233" fmla="*/ 874201 h 887202"/>
              <a:gd name="connsiteX234" fmla="*/ 535513 w 848231"/>
              <a:gd name="connsiteY234" fmla="*/ 838551 h 887202"/>
              <a:gd name="connsiteX235" fmla="*/ 565225 w 848231"/>
              <a:gd name="connsiteY235" fmla="*/ 858604 h 887202"/>
              <a:gd name="connsiteX236" fmla="*/ 574506 w 848231"/>
              <a:gd name="connsiteY236" fmla="*/ 860462 h 887202"/>
              <a:gd name="connsiteX237" fmla="*/ 582307 w 848231"/>
              <a:gd name="connsiteY237" fmla="*/ 855261 h 887202"/>
              <a:gd name="connsiteX238" fmla="*/ 583793 w 848231"/>
              <a:gd name="connsiteY238" fmla="*/ 845791 h 887202"/>
              <a:gd name="connsiteX239" fmla="*/ 576735 w 848231"/>
              <a:gd name="connsiteY239" fmla="*/ 837808 h 887202"/>
              <a:gd name="connsiteX240" fmla="*/ 544800 w 848231"/>
              <a:gd name="connsiteY240" fmla="*/ 822211 h 887202"/>
              <a:gd name="connsiteX241" fmla="*/ 577107 w 848231"/>
              <a:gd name="connsiteY241" fmla="*/ 806244 h 887202"/>
              <a:gd name="connsiteX242" fmla="*/ 583604 w 848231"/>
              <a:gd name="connsiteY242" fmla="*/ 798814 h 887202"/>
              <a:gd name="connsiteX243" fmla="*/ 582679 w 848231"/>
              <a:gd name="connsiteY243" fmla="*/ 789162 h 887202"/>
              <a:gd name="connsiteX244" fmla="*/ 574878 w 848231"/>
              <a:gd name="connsiteY244" fmla="*/ 783961 h 887202"/>
              <a:gd name="connsiteX245" fmla="*/ 565225 w 848231"/>
              <a:gd name="connsiteY245" fmla="*/ 785818 h 887202"/>
              <a:gd name="connsiteX246" fmla="*/ 535513 w 848231"/>
              <a:gd name="connsiteY246" fmla="*/ 806244 h 887202"/>
              <a:gd name="connsiteX247" fmla="*/ 538485 w 848231"/>
              <a:gd name="connsiteY247" fmla="*/ 770594 h 887202"/>
              <a:gd name="connsiteX248" fmla="*/ 535513 w 848231"/>
              <a:gd name="connsiteY248" fmla="*/ 761124 h 887202"/>
              <a:gd name="connsiteX249" fmla="*/ 526974 w 848231"/>
              <a:gd name="connsiteY249" fmla="*/ 757220 h 887202"/>
              <a:gd name="connsiteX250" fmla="*/ 517870 w 848231"/>
              <a:gd name="connsiteY250" fmla="*/ 761124 h 887202"/>
              <a:gd name="connsiteX251" fmla="*/ 514716 w 848231"/>
              <a:gd name="connsiteY251" fmla="*/ 770594 h 887202"/>
              <a:gd name="connsiteX252" fmla="*/ 517316 w 848231"/>
              <a:gd name="connsiteY252" fmla="*/ 806244 h 887202"/>
              <a:gd name="connsiteX253" fmla="*/ 487238 w 848231"/>
              <a:gd name="connsiteY253" fmla="*/ 785818 h 887202"/>
              <a:gd name="connsiteX254" fmla="*/ 478323 w 848231"/>
              <a:gd name="connsiteY254" fmla="*/ 783772 h 887202"/>
              <a:gd name="connsiteX255" fmla="*/ 470522 w 848231"/>
              <a:gd name="connsiteY255" fmla="*/ 789162 h 887202"/>
              <a:gd name="connsiteX256" fmla="*/ 469224 w 848231"/>
              <a:gd name="connsiteY256" fmla="*/ 798632 h 887202"/>
              <a:gd name="connsiteX257" fmla="*/ 475722 w 848231"/>
              <a:gd name="connsiteY257" fmla="*/ 806244 h 887202"/>
              <a:gd name="connsiteX258" fmla="*/ 507658 w 848231"/>
              <a:gd name="connsiteY258" fmla="*/ 822211 h 887202"/>
              <a:gd name="connsiteX259" fmla="*/ 475722 w 848231"/>
              <a:gd name="connsiteY259" fmla="*/ 837808 h 887202"/>
              <a:gd name="connsiteX260" fmla="*/ 469036 w 848231"/>
              <a:gd name="connsiteY260" fmla="*/ 845609 h 887202"/>
              <a:gd name="connsiteX261" fmla="*/ 470150 w 848231"/>
              <a:gd name="connsiteY261" fmla="*/ 855261 h 887202"/>
              <a:gd name="connsiteX262" fmla="*/ 477951 w 848231"/>
              <a:gd name="connsiteY262" fmla="*/ 860651 h 887202"/>
              <a:gd name="connsiteX263" fmla="*/ 487238 w 848231"/>
              <a:gd name="connsiteY263" fmla="*/ 858604 h 887202"/>
              <a:gd name="connsiteX264" fmla="*/ 517316 w 848231"/>
              <a:gd name="connsiteY264" fmla="*/ 838922 h 887202"/>
              <a:gd name="connsiteX265" fmla="*/ 515087 w 848231"/>
              <a:gd name="connsiteY265" fmla="*/ 874201 h 887202"/>
              <a:gd name="connsiteX266" fmla="*/ 518059 w 848231"/>
              <a:gd name="connsiteY266" fmla="*/ 883116 h 887202"/>
              <a:gd name="connsiteX267" fmla="*/ 526974 w 848231"/>
              <a:gd name="connsiteY267" fmla="*/ 887203 h 88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</a:cxnLst>
            <a:rect l="l" t="t" r="r" b="b"/>
            <a:pathLst>
              <a:path w="848231" h="887202">
                <a:moveTo>
                  <a:pt x="174542" y="562625"/>
                </a:moveTo>
                <a:lnTo>
                  <a:pt x="635405" y="562625"/>
                </a:lnTo>
                <a:cubicBezTo>
                  <a:pt x="665866" y="562625"/>
                  <a:pt x="694041" y="557241"/>
                  <a:pt x="719873" y="546468"/>
                </a:cubicBezTo>
                <a:cubicBezTo>
                  <a:pt x="745762" y="535701"/>
                  <a:pt x="768279" y="520848"/>
                  <a:pt x="787481" y="501908"/>
                </a:cubicBezTo>
                <a:cubicBezTo>
                  <a:pt x="806684" y="482969"/>
                  <a:pt x="821600" y="460995"/>
                  <a:pt x="832229" y="435986"/>
                </a:cubicBezTo>
                <a:cubicBezTo>
                  <a:pt x="842859" y="410983"/>
                  <a:pt x="848232" y="384122"/>
                  <a:pt x="848232" y="355399"/>
                </a:cubicBezTo>
                <a:cubicBezTo>
                  <a:pt x="848232" y="325938"/>
                  <a:pt x="842574" y="298706"/>
                  <a:pt x="831316" y="273703"/>
                </a:cubicBezTo>
                <a:cubicBezTo>
                  <a:pt x="820056" y="248694"/>
                  <a:pt x="804283" y="227034"/>
                  <a:pt x="783938" y="208712"/>
                </a:cubicBezTo>
                <a:cubicBezTo>
                  <a:pt x="763649" y="190390"/>
                  <a:pt x="739990" y="176153"/>
                  <a:pt x="713015" y="166004"/>
                </a:cubicBezTo>
                <a:cubicBezTo>
                  <a:pt x="686040" y="155854"/>
                  <a:pt x="656836" y="150779"/>
                  <a:pt x="625387" y="150779"/>
                </a:cubicBezTo>
                <a:cubicBezTo>
                  <a:pt x="610036" y="120078"/>
                  <a:pt x="590474" y="93463"/>
                  <a:pt x="566711" y="70935"/>
                </a:cubicBezTo>
                <a:cubicBezTo>
                  <a:pt x="542942" y="48406"/>
                  <a:pt x="515767" y="30947"/>
                  <a:pt x="485192" y="18568"/>
                </a:cubicBezTo>
                <a:cubicBezTo>
                  <a:pt x="454617" y="6189"/>
                  <a:pt x="421504" y="0"/>
                  <a:pt x="385854" y="0"/>
                </a:cubicBezTo>
                <a:cubicBezTo>
                  <a:pt x="350941" y="0"/>
                  <a:pt x="318017" y="6315"/>
                  <a:pt x="287070" y="18940"/>
                </a:cubicBezTo>
                <a:cubicBezTo>
                  <a:pt x="256118" y="31570"/>
                  <a:pt x="228577" y="49206"/>
                  <a:pt x="204437" y="71861"/>
                </a:cubicBezTo>
                <a:cubicBezTo>
                  <a:pt x="180297" y="94515"/>
                  <a:pt x="160740" y="120821"/>
                  <a:pt x="145761" y="150779"/>
                </a:cubicBezTo>
                <a:cubicBezTo>
                  <a:pt x="130782" y="180737"/>
                  <a:pt x="121809" y="212918"/>
                  <a:pt x="118838" y="247334"/>
                </a:cubicBezTo>
                <a:cubicBezTo>
                  <a:pt x="96309" y="253769"/>
                  <a:pt x="76067" y="264290"/>
                  <a:pt x="58121" y="278898"/>
                </a:cubicBezTo>
                <a:cubicBezTo>
                  <a:pt x="40171" y="293505"/>
                  <a:pt x="25998" y="311393"/>
                  <a:pt x="15596" y="332562"/>
                </a:cubicBezTo>
                <a:cubicBezTo>
                  <a:pt x="5200" y="353730"/>
                  <a:pt x="0" y="377436"/>
                  <a:pt x="0" y="403679"/>
                </a:cubicBezTo>
                <a:cubicBezTo>
                  <a:pt x="0" y="432894"/>
                  <a:pt x="6869" y="459509"/>
                  <a:pt x="20614" y="483523"/>
                </a:cubicBezTo>
                <a:cubicBezTo>
                  <a:pt x="34353" y="507538"/>
                  <a:pt x="54218" y="526723"/>
                  <a:pt x="80216" y="541085"/>
                </a:cubicBezTo>
                <a:cubicBezTo>
                  <a:pt x="106213" y="555447"/>
                  <a:pt x="137651" y="562625"/>
                  <a:pt x="174542" y="562625"/>
                </a:cubicBezTo>
                <a:close/>
                <a:moveTo>
                  <a:pt x="173799" y="502834"/>
                </a:moveTo>
                <a:cubicBezTo>
                  <a:pt x="148550" y="502834"/>
                  <a:pt x="127439" y="498565"/>
                  <a:pt x="110482" y="490022"/>
                </a:cubicBezTo>
                <a:cubicBezTo>
                  <a:pt x="93526" y="481483"/>
                  <a:pt x="80770" y="469847"/>
                  <a:pt x="72232" y="455114"/>
                </a:cubicBezTo>
                <a:cubicBezTo>
                  <a:pt x="63688" y="440381"/>
                  <a:pt x="59419" y="423859"/>
                  <a:pt x="59419" y="405537"/>
                </a:cubicBezTo>
                <a:cubicBezTo>
                  <a:pt x="59419" y="383008"/>
                  <a:pt x="66414" y="362520"/>
                  <a:pt x="80399" y="344077"/>
                </a:cubicBezTo>
                <a:cubicBezTo>
                  <a:pt x="94389" y="325629"/>
                  <a:pt x="117106" y="312199"/>
                  <a:pt x="148550" y="303781"/>
                </a:cubicBezTo>
                <a:cubicBezTo>
                  <a:pt x="158946" y="301061"/>
                  <a:pt x="166312" y="297037"/>
                  <a:pt x="170644" y="291711"/>
                </a:cubicBezTo>
                <a:cubicBezTo>
                  <a:pt x="174976" y="286390"/>
                  <a:pt x="177513" y="278406"/>
                  <a:pt x="178256" y="267759"/>
                </a:cubicBezTo>
                <a:cubicBezTo>
                  <a:pt x="180485" y="237556"/>
                  <a:pt x="187418" y="209764"/>
                  <a:pt x="199054" y="184389"/>
                </a:cubicBezTo>
                <a:cubicBezTo>
                  <a:pt x="210689" y="159008"/>
                  <a:pt x="225977" y="136977"/>
                  <a:pt x="244916" y="118283"/>
                </a:cubicBezTo>
                <a:cubicBezTo>
                  <a:pt x="263856" y="99590"/>
                  <a:pt x="285333" y="85108"/>
                  <a:pt x="309347" y="74832"/>
                </a:cubicBezTo>
                <a:cubicBezTo>
                  <a:pt x="333367" y="64557"/>
                  <a:pt x="358868" y="59419"/>
                  <a:pt x="385854" y="59419"/>
                </a:cubicBezTo>
                <a:cubicBezTo>
                  <a:pt x="427448" y="59419"/>
                  <a:pt x="464332" y="70500"/>
                  <a:pt x="496519" y="92657"/>
                </a:cubicBezTo>
                <a:cubicBezTo>
                  <a:pt x="528706" y="114815"/>
                  <a:pt x="554823" y="146447"/>
                  <a:pt x="574878" y="187544"/>
                </a:cubicBezTo>
                <a:cubicBezTo>
                  <a:pt x="579335" y="196453"/>
                  <a:pt x="584656" y="202705"/>
                  <a:pt x="590845" y="206294"/>
                </a:cubicBezTo>
                <a:cubicBezTo>
                  <a:pt x="597035" y="209889"/>
                  <a:pt x="605579" y="211684"/>
                  <a:pt x="616471" y="211684"/>
                </a:cubicBezTo>
                <a:cubicBezTo>
                  <a:pt x="653122" y="211684"/>
                  <a:pt x="684268" y="218307"/>
                  <a:pt x="709871" y="231549"/>
                </a:cubicBezTo>
                <a:cubicBezTo>
                  <a:pt x="735475" y="244796"/>
                  <a:pt x="755020" y="262433"/>
                  <a:pt x="768336" y="284470"/>
                </a:cubicBezTo>
                <a:cubicBezTo>
                  <a:pt x="781709" y="306507"/>
                  <a:pt x="788396" y="330767"/>
                  <a:pt x="788396" y="357256"/>
                </a:cubicBezTo>
                <a:cubicBezTo>
                  <a:pt x="788396" y="384242"/>
                  <a:pt x="781881" y="408754"/>
                  <a:pt x="768736" y="430791"/>
                </a:cubicBezTo>
                <a:cubicBezTo>
                  <a:pt x="755591" y="452822"/>
                  <a:pt x="737761" y="470339"/>
                  <a:pt x="715244" y="483341"/>
                </a:cubicBezTo>
                <a:cubicBezTo>
                  <a:pt x="692726" y="496336"/>
                  <a:pt x="667352" y="502834"/>
                  <a:pt x="639120" y="502834"/>
                </a:cubicBezTo>
                <a:lnTo>
                  <a:pt x="173799" y="502834"/>
                </a:lnTo>
                <a:close/>
                <a:moveTo>
                  <a:pt x="196082" y="747939"/>
                </a:moveTo>
                <a:cubicBezTo>
                  <a:pt x="199551" y="747939"/>
                  <a:pt x="202334" y="746574"/>
                  <a:pt x="204437" y="743853"/>
                </a:cubicBezTo>
                <a:cubicBezTo>
                  <a:pt x="206540" y="741127"/>
                  <a:pt x="207472" y="738035"/>
                  <a:pt x="207226" y="734566"/>
                </a:cubicBezTo>
                <a:lnTo>
                  <a:pt x="204626" y="699287"/>
                </a:lnTo>
                <a:lnTo>
                  <a:pt x="234332" y="719341"/>
                </a:lnTo>
                <a:cubicBezTo>
                  <a:pt x="237058" y="721073"/>
                  <a:pt x="240150" y="721633"/>
                  <a:pt x="243619" y="721016"/>
                </a:cubicBezTo>
                <a:cubicBezTo>
                  <a:pt x="247082" y="720393"/>
                  <a:pt x="249808" y="718724"/>
                  <a:pt x="251786" y="715998"/>
                </a:cubicBezTo>
                <a:cubicBezTo>
                  <a:pt x="253523" y="713278"/>
                  <a:pt x="253894" y="710060"/>
                  <a:pt x="252900" y="706346"/>
                </a:cubicBezTo>
                <a:cubicBezTo>
                  <a:pt x="251911" y="702631"/>
                  <a:pt x="249557" y="700030"/>
                  <a:pt x="245848" y="698545"/>
                </a:cubicBezTo>
                <a:lnTo>
                  <a:pt x="213907" y="682948"/>
                </a:lnTo>
                <a:lnTo>
                  <a:pt x="246219" y="666981"/>
                </a:lnTo>
                <a:cubicBezTo>
                  <a:pt x="249682" y="665249"/>
                  <a:pt x="251849" y="662649"/>
                  <a:pt x="252717" y="659180"/>
                </a:cubicBezTo>
                <a:cubicBezTo>
                  <a:pt x="253580" y="655716"/>
                  <a:pt x="253397" y="652619"/>
                  <a:pt x="252157" y="649899"/>
                </a:cubicBezTo>
                <a:cubicBezTo>
                  <a:pt x="250425" y="646927"/>
                  <a:pt x="247705" y="645132"/>
                  <a:pt x="243990" y="644509"/>
                </a:cubicBezTo>
                <a:cubicBezTo>
                  <a:pt x="240276" y="643892"/>
                  <a:pt x="237058" y="644572"/>
                  <a:pt x="234332" y="646555"/>
                </a:cubicBezTo>
                <a:lnTo>
                  <a:pt x="204626" y="666981"/>
                </a:lnTo>
                <a:lnTo>
                  <a:pt x="207597" y="631330"/>
                </a:lnTo>
                <a:cubicBezTo>
                  <a:pt x="207843" y="627616"/>
                  <a:pt x="206854" y="624455"/>
                  <a:pt x="204626" y="621861"/>
                </a:cubicBezTo>
                <a:cubicBezTo>
                  <a:pt x="202397" y="619260"/>
                  <a:pt x="199551" y="617957"/>
                  <a:pt x="196082" y="617957"/>
                </a:cubicBezTo>
                <a:cubicBezTo>
                  <a:pt x="192121" y="617957"/>
                  <a:pt x="189086" y="619260"/>
                  <a:pt x="186983" y="621861"/>
                </a:cubicBezTo>
                <a:cubicBezTo>
                  <a:pt x="184880" y="624455"/>
                  <a:pt x="183829" y="627616"/>
                  <a:pt x="183829" y="631330"/>
                </a:cubicBezTo>
                <a:lnTo>
                  <a:pt x="186429" y="666981"/>
                </a:lnTo>
                <a:lnTo>
                  <a:pt x="156345" y="646555"/>
                </a:lnTo>
                <a:cubicBezTo>
                  <a:pt x="153871" y="644572"/>
                  <a:pt x="150899" y="643829"/>
                  <a:pt x="147435" y="644327"/>
                </a:cubicBezTo>
                <a:cubicBezTo>
                  <a:pt x="143966" y="644824"/>
                  <a:pt x="141366" y="646675"/>
                  <a:pt x="139635" y="649899"/>
                </a:cubicBezTo>
                <a:cubicBezTo>
                  <a:pt x="137903" y="652619"/>
                  <a:pt x="137469" y="655716"/>
                  <a:pt x="138337" y="659180"/>
                </a:cubicBezTo>
                <a:cubicBezTo>
                  <a:pt x="139200" y="662649"/>
                  <a:pt x="141366" y="665249"/>
                  <a:pt x="144835" y="666981"/>
                </a:cubicBezTo>
                <a:lnTo>
                  <a:pt x="176770" y="682948"/>
                </a:lnTo>
                <a:lnTo>
                  <a:pt x="144835" y="698545"/>
                </a:lnTo>
                <a:cubicBezTo>
                  <a:pt x="141366" y="700276"/>
                  <a:pt x="139137" y="702877"/>
                  <a:pt x="138149" y="706346"/>
                </a:cubicBezTo>
                <a:cubicBezTo>
                  <a:pt x="137160" y="709809"/>
                  <a:pt x="137531" y="713027"/>
                  <a:pt x="139263" y="715998"/>
                </a:cubicBezTo>
                <a:cubicBezTo>
                  <a:pt x="140749" y="718970"/>
                  <a:pt x="143349" y="720765"/>
                  <a:pt x="147064" y="721387"/>
                </a:cubicBezTo>
                <a:cubicBezTo>
                  <a:pt x="150773" y="722005"/>
                  <a:pt x="153871" y="721324"/>
                  <a:pt x="156345" y="719341"/>
                </a:cubicBezTo>
                <a:lnTo>
                  <a:pt x="186429" y="699287"/>
                </a:lnTo>
                <a:lnTo>
                  <a:pt x="184200" y="734566"/>
                </a:lnTo>
                <a:cubicBezTo>
                  <a:pt x="184200" y="738035"/>
                  <a:pt x="185189" y="741127"/>
                  <a:pt x="187172" y="743853"/>
                </a:cubicBezTo>
                <a:cubicBezTo>
                  <a:pt x="189149" y="746574"/>
                  <a:pt x="192121" y="747939"/>
                  <a:pt x="196082" y="747939"/>
                </a:cubicBezTo>
                <a:close/>
                <a:moveTo>
                  <a:pt x="115494" y="887203"/>
                </a:moveTo>
                <a:cubicBezTo>
                  <a:pt x="118963" y="887203"/>
                  <a:pt x="121747" y="885837"/>
                  <a:pt x="123850" y="883116"/>
                </a:cubicBezTo>
                <a:cubicBezTo>
                  <a:pt x="125958" y="880390"/>
                  <a:pt x="126884" y="877424"/>
                  <a:pt x="126639" y="874201"/>
                </a:cubicBezTo>
                <a:lnTo>
                  <a:pt x="124038" y="838551"/>
                </a:lnTo>
                <a:lnTo>
                  <a:pt x="153745" y="858604"/>
                </a:lnTo>
                <a:cubicBezTo>
                  <a:pt x="156471" y="860588"/>
                  <a:pt x="159563" y="861205"/>
                  <a:pt x="163032" y="860462"/>
                </a:cubicBezTo>
                <a:cubicBezTo>
                  <a:pt x="166495" y="859719"/>
                  <a:pt x="169221" y="857987"/>
                  <a:pt x="171199" y="855261"/>
                </a:cubicBezTo>
                <a:cubicBezTo>
                  <a:pt x="172936" y="852541"/>
                  <a:pt x="173307" y="849380"/>
                  <a:pt x="172313" y="845791"/>
                </a:cubicBezTo>
                <a:cubicBezTo>
                  <a:pt x="171324" y="842202"/>
                  <a:pt x="168976" y="839539"/>
                  <a:pt x="165261" y="837808"/>
                </a:cubicBezTo>
                <a:lnTo>
                  <a:pt x="133320" y="822211"/>
                </a:lnTo>
                <a:lnTo>
                  <a:pt x="165632" y="806244"/>
                </a:lnTo>
                <a:cubicBezTo>
                  <a:pt x="169096" y="804758"/>
                  <a:pt x="171261" y="802283"/>
                  <a:pt x="172130" y="798814"/>
                </a:cubicBezTo>
                <a:cubicBezTo>
                  <a:pt x="172999" y="795351"/>
                  <a:pt x="172810" y="792128"/>
                  <a:pt x="171570" y="789162"/>
                </a:cubicBezTo>
                <a:cubicBezTo>
                  <a:pt x="169838" y="786190"/>
                  <a:pt x="167118" y="784458"/>
                  <a:pt x="163403" y="783961"/>
                </a:cubicBezTo>
                <a:cubicBezTo>
                  <a:pt x="159689" y="783464"/>
                  <a:pt x="156471" y="784087"/>
                  <a:pt x="153745" y="785818"/>
                </a:cubicBezTo>
                <a:lnTo>
                  <a:pt x="124038" y="806244"/>
                </a:lnTo>
                <a:lnTo>
                  <a:pt x="127010" y="770594"/>
                </a:lnTo>
                <a:cubicBezTo>
                  <a:pt x="127256" y="766879"/>
                  <a:pt x="126267" y="763719"/>
                  <a:pt x="124038" y="761124"/>
                </a:cubicBezTo>
                <a:cubicBezTo>
                  <a:pt x="121809" y="758524"/>
                  <a:pt x="118963" y="757220"/>
                  <a:pt x="115494" y="757220"/>
                </a:cubicBezTo>
                <a:cubicBezTo>
                  <a:pt x="111534" y="757220"/>
                  <a:pt x="108499" y="758524"/>
                  <a:pt x="106396" y="761124"/>
                </a:cubicBezTo>
                <a:cubicBezTo>
                  <a:pt x="104293" y="763719"/>
                  <a:pt x="103241" y="766879"/>
                  <a:pt x="103241" y="770594"/>
                </a:cubicBezTo>
                <a:lnTo>
                  <a:pt x="105842" y="806244"/>
                </a:lnTo>
                <a:lnTo>
                  <a:pt x="75758" y="785818"/>
                </a:lnTo>
                <a:cubicBezTo>
                  <a:pt x="73283" y="784087"/>
                  <a:pt x="70312" y="783401"/>
                  <a:pt x="66848" y="783772"/>
                </a:cubicBezTo>
                <a:cubicBezTo>
                  <a:pt x="63379" y="784144"/>
                  <a:pt x="60779" y="785938"/>
                  <a:pt x="59047" y="789162"/>
                </a:cubicBezTo>
                <a:cubicBezTo>
                  <a:pt x="57316" y="792128"/>
                  <a:pt x="56881" y="795288"/>
                  <a:pt x="57750" y="798632"/>
                </a:cubicBezTo>
                <a:cubicBezTo>
                  <a:pt x="58613" y="801969"/>
                  <a:pt x="60779" y="804512"/>
                  <a:pt x="64248" y="806244"/>
                </a:cubicBezTo>
                <a:lnTo>
                  <a:pt x="96184" y="822211"/>
                </a:lnTo>
                <a:lnTo>
                  <a:pt x="64248" y="837808"/>
                </a:lnTo>
                <a:cubicBezTo>
                  <a:pt x="60779" y="839539"/>
                  <a:pt x="58550" y="842140"/>
                  <a:pt x="57562" y="845609"/>
                </a:cubicBezTo>
                <a:cubicBezTo>
                  <a:pt x="56573" y="849072"/>
                  <a:pt x="56944" y="852290"/>
                  <a:pt x="58676" y="855261"/>
                </a:cubicBezTo>
                <a:cubicBezTo>
                  <a:pt x="60162" y="858233"/>
                  <a:pt x="62762" y="860028"/>
                  <a:pt x="66477" y="860651"/>
                </a:cubicBezTo>
                <a:cubicBezTo>
                  <a:pt x="70192" y="861268"/>
                  <a:pt x="73283" y="860588"/>
                  <a:pt x="75758" y="858604"/>
                </a:cubicBezTo>
                <a:lnTo>
                  <a:pt x="105842" y="838922"/>
                </a:lnTo>
                <a:lnTo>
                  <a:pt x="103613" y="874201"/>
                </a:lnTo>
                <a:cubicBezTo>
                  <a:pt x="103613" y="877424"/>
                  <a:pt x="104602" y="880390"/>
                  <a:pt x="106585" y="883116"/>
                </a:cubicBezTo>
                <a:cubicBezTo>
                  <a:pt x="108562" y="885837"/>
                  <a:pt x="111534" y="887203"/>
                  <a:pt x="115494" y="887203"/>
                </a:cubicBezTo>
                <a:close/>
                <a:moveTo>
                  <a:pt x="401822" y="747939"/>
                </a:moveTo>
                <a:cubicBezTo>
                  <a:pt x="405285" y="747939"/>
                  <a:pt x="408074" y="746574"/>
                  <a:pt x="410177" y="743853"/>
                </a:cubicBezTo>
                <a:cubicBezTo>
                  <a:pt x="412280" y="741127"/>
                  <a:pt x="413212" y="738035"/>
                  <a:pt x="412960" y="734566"/>
                </a:cubicBezTo>
                <a:lnTo>
                  <a:pt x="410360" y="699287"/>
                </a:lnTo>
                <a:lnTo>
                  <a:pt x="440072" y="719341"/>
                </a:lnTo>
                <a:cubicBezTo>
                  <a:pt x="442793" y="721073"/>
                  <a:pt x="445890" y="721633"/>
                  <a:pt x="449353" y="721016"/>
                </a:cubicBezTo>
                <a:cubicBezTo>
                  <a:pt x="452822" y="720393"/>
                  <a:pt x="455422" y="718724"/>
                  <a:pt x="457154" y="715998"/>
                </a:cubicBezTo>
                <a:cubicBezTo>
                  <a:pt x="459137" y="713278"/>
                  <a:pt x="459629" y="710060"/>
                  <a:pt x="458640" y="706346"/>
                </a:cubicBezTo>
                <a:cubicBezTo>
                  <a:pt x="457651" y="702631"/>
                  <a:pt x="455297" y="700030"/>
                  <a:pt x="451582" y="698545"/>
                </a:cubicBezTo>
                <a:lnTo>
                  <a:pt x="419647" y="682948"/>
                </a:lnTo>
                <a:lnTo>
                  <a:pt x="451953" y="666981"/>
                </a:lnTo>
                <a:cubicBezTo>
                  <a:pt x="455422" y="665249"/>
                  <a:pt x="457589" y="662649"/>
                  <a:pt x="458452" y="659180"/>
                </a:cubicBezTo>
                <a:cubicBezTo>
                  <a:pt x="459320" y="655716"/>
                  <a:pt x="459012" y="652619"/>
                  <a:pt x="457526" y="649899"/>
                </a:cubicBezTo>
                <a:cubicBezTo>
                  <a:pt x="456040" y="646927"/>
                  <a:pt x="453439" y="645132"/>
                  <a:pt x="449725" y="644509"/>
                </a:cubicBezTo>
                <a:cubicBezTo>
                  <a:pt x="446016" y="643892"/>
                  <a:pt x="442793" y="644572"/>
                  <a:pt x="440072" y="646555"/>
                </a:cubicBezTo>
                <a:lnTo>
                  <a:pt x="410360" y="666981"/>
                </a:lnTo>
                <a:lnTo>
                  <a:pt x="413332" y="631330"/>
                </a:lnTo>
                <a:cubicBezTo>
                  <a:pt x="413583" y="627616"/>
                  <a:pt x="412589" y="624455"/>
                  <a:pt x="410360" y="621861"/>
                </a:cubicBezTo>
                <a:cubicBezTo>
                  <a:pt x="408131" y="619260"/>
                  <a:pt x="405285" y="617957"/>
                  <a:pt x="401822" y="617957"/>
                </a:cubicBezTo>
                <a:cubicBezTo>
                  <a:pt x="397861" y="617957"/>
                  <a:pt x="394826" y="619260"/>
                  <a:pt x="392723" y="621861"/>
                </a:cubicBezTo>
                <a:cubicBezTo>
                  <a:pt x="390620" y="624455"/>
                  <a:pt x="389563" y="627616"/>
                  <a:pt x="389563" y="631330"/>
                </a:cubicBezTo>
                <a:lnTo>
                  <a:pt x="392163" y="666981"/>
                </a:lnTo>
                <a:lnTo>
                  <a:pt x="362085" y="646555"/>
                </a:lnTo>
                <a:cubicBezTo>
                  <a:pt x="359611" y="644572"/>
                  <a:pt x="356639" y="643829"/>
                  <a:pt x="353170" y="644327"/>
                </a:cubicBezTo>
                <a:cubicBezTo>
                  <a:pt x="349706" y="644824"/>
                  <a:pt x="347106" y="646675"/>
                  <a:pt x="345375" y="649899"/>
                </a:cubicBezTo>
                <a:cubicBezTo>
                  <a:pt x="343637" y="652619"/>
                  <a:pt x="343209" y="655716"/>
                  <a:pt x="344072" y="659180"/>
                </a:cubicBezTo>
                <a:cubicBezTo>
                  <a:pt x="344940" y="662649"/>
                  <a:pt x="347106" y="665249"/>
                  <a:pt x="350569" y="666981"/>
                </a:cubicBezTo>
                <a:lnTo>
                  <a:pt x="382511" y="682948"/>
                </a:lnTo>
                <a:lnTo>
                  <a:pt x="350569" y="698545"/>
                </a:lnTo>
                <a:cubicBezTo>
                  <a:pt x="347106" y="700276"/>
                  <a:pt x="344877" y="702877"/>
                  <a:pt x="343889" y="706346"/>
                </a:cubicBezTo>
                <a:cubicBezTo>
                  <a:pt x="342894" y="709809"/>
                  <a:pt x="343266" y="713027"/>
                  <a:pt x="345003" y="715998"/>
                </a:cubicBezTo>
                <a:cubicBezTo>
                  <a:pt x="346489" y="718970"/>
                  <a:pt x="349083" y="720765"/>
                  <a:pt x="352798" y="721387"/>
                </a:cubicBezTo>
                <a:cubicBezTo>
                  <a:pt x="356513" y="722005"/>
                  <a:pt x="359611" y="721324"/>
                  <a:pt x="362085" y="719341"/>
                </a:cubicBezTo>
                <a:lnTo>
                  <a:pt x="392163" y="699287"/>
                </a:lnTo>
                <a:lnTo>
                  <a:pt x="389934" y="734566"/>
                </a:lnTo>
                <a:cubicBezTo>
                  <a:pt x="389934" y="738035"/>
                  <a:pt x="390929" y="741127"/>
                  <a:pt x="392906" y="743853"/>
                </a:cubicBezTo>
                <a:cubicBezTo>
                  <a:pt x="394889" y="746574"/>
                  <a:pt x="397861" y="747939"/>
                  <a:pt x="401822" y="747939"/>
                </a:cubicBezTo>
                <a:close/>
                <a:moveTo>
                  <a:pt x="321234" y="887203"/>
                </a:moveTo>
                <a:cubicBezTo>
                  <a:pt x="324698" y="887203"/>
                  <a:pt x="327487" y="885837"/>
                  <a:pt x="329590" y="883116"/>
                </a:cubicBezTo>
                <a:cubicBezTo>
                  <a:pt x="331693" y="880390"/>
                  <a:pt x="332624" y="877424"/>
                  <a:pt x="332373" y="874201"/>
                </a:cubicBezTo>
                <a:lnTo>
                  <a:pt x="329773" y="838551"/>
                </a:lnTo>
                <a:lnTo>
                  <a:pt x="359485" y="858604"/>
                </a:lnTo>
                <a:cubicBezTo>
                  <a:pt x="362205" y="860588"/>
                  <a:pt x="365303" y="861205"/>
                  <a:pt x="368766" y="860462"/>
                </a:cubicBezTo>
                <a:cubicBezTo>
                  <a:pt x="372235" y="859719"/>
                  <a:pt x="374961" y="857987"/>
                  <a:pt x="376939" y="855261"/>
                </a:cubicBezTo>
                <a:cubicBezTo>
                  <a:pt x="378670" y="852541"/>
                  <a:pt x="379042" y="849380"/>
                  <a:pt x="378053" y="845791"/>
                </a:cubicBezTo>
                <a:cubicBezTo>
                  <a:pt x="377064" y="842202"/>
                  <a:pt x="374710" y="839539"/>
                  <a:pt x="370995" y="837808"/>
                </a:cubicBezTo>
                <a:lnTo>
                  <a:pt x="339060" y="822211"/>
                </a:lnTo>
                <a:lnTo>
                  <a:pt x="371367" y="806244"/>
                </a:lnTo>
                <a:cubicBezTo>
                  <a:pt x="374836" y="804758"/>
                  <a:pt x="377001" y="802283"/>
                  <a:pt x="377870" y="798814"/>
                </a:cubicBezTo>
                <a:cubicBezTo>
                  <a:pt x="378733" y="795351"/>
                  <a:pt x="378424" y="792128"/>
                  <a:pt x="376939" y="789162"/>
                </a:cubicBezTo>
                <a:cubicBezTo>
                  <a:pt x="375453" y="786190"/>
                  <a:pt x="372852" y="784458"/>
                  <a:pt x="369138" y="783961"/>
                </a:cubicBezTo>
                <a:cubicBezTo>
                  <a:pt x="365429" y="783464"/>
                  <a:pt x="362205" y="784087"/>
                  <a:pt x="359485" y="785818"/>
                </a:cubicBezTo>
                <a:lnTo>
                  <a:pt x="329773" y="806244"/>
                </a:lnTo>
                <a:lnTo>
                  <a:pt x="332745" y="770594"/>
                </a:lnTo>
                <a:cubicBezTo>
                  <a:pt x="332996" y="766879"/>
                  <a:pt x="332002" y="763719"/>
                  <a:pt x="329773" y="761124"/>
                </a:cubicBezTo>
                <a:cubicBezTo>
                  <a:pt x="327549" y="758524"/>
                  <a:pt x="324698" y="757220"/>
                  <a:pt x="321234" y="757220"/>
                </a:cubicBezTo>
                <a:cubicBezTo>
                  <a:pt x="317274" y="757220"/>
                  <a:pt x="314239" y="758524"/>
                  <a:pt x="312136" y="761124"/>
                </a:cubicBezTo>
                <a:cubicBezTo>
                  <a:pt x="310033" y="763719"/>
                  <a:pt x="308976" y="766879"/>
                  <a:pt x="308976" y="770594"/>
                </a:cubicBezTo>
                <a:lnTo>
                  <a:pt x="311576" y="806244"/>
                </a:lnTo>
                <a:lnTo>
                  <a:pt x="281498" y="785818"/>
                </a:lnTo>
                <a:cubicBezTo>
                  <a:pt x="279023" y="784087"/>
                  <a:pt x="276052" y="783401"/>
                  <a:pt x="272583" y="783772"/>
                </a:cubicBezTo>
                <a:cubicBezTo>
                  <a:pt x="269119" y="784144"/>
                  <a:pt x="266519" y="785938"/>
                  <a:pt x="264787" y="789162"/>
                </a:cubicBezTo>
                <a:cubicBezTo>
                  <a:pt x="263050" y="792128"/>
                  <a:pt x="262621" y="795288"/>
                  <a:pt x="263484" y="798632"/>
                </a:cubicBezTo>
                <a:cubicBezTo>
                  <a:pt x="264353" y="801969"/>
                  <a:pt x="266519" y="804512"/>
                  <a:pt x="269982" y="806244"/>
                </a:cubicBezTo>
                <a:lnTo>
                  <a:pt x="301924" y="822211"/>
                </a:lnTo>
                <a:lnTo>
                  <a:pt x="269982" y="837808"/>
                </a:lnTo>
                <a:cubicBezTo>
                  <a:pt x="266519" y="839539"/>
                  <a:pt x="264290" y="842140"/>
                  <a:pt x="263302" y="845609"/>
                </a:cubicBezTo>
                <a:cubicBezTo>
                  <a:pt x="262313" y="849072"/>
                  <a:pt x="262679" y="852290"/>
                  <a:pt x="264416" y="855261"/>
                </a:cubicBezTo>
                <a:cubicBezTo>
                  <a:pt x="265902" y="858233"/>
                  <a:pt x="268502" y="860028"/>
                  <a:pt x="272211" y="860651"/>
                </a:cubicBezTo>
                <a:cubicBezTo>
                  <a:pt x="275926" y="861268"/>
                  <a:pt x="279023" y="860588"/>
                  <a:pt x="281498" y="858604"/>
                </a:cubicBezTo>
                <a:lnTo>
                  <a:pt x="311576" y="838922"/>
                </a:lnTo>
                <a:lnTo>
                  <a:pt x="309347" y="874201"/>
                </a:lnTo>
                <a:cubicBezTo>
                  <a:pt x="309347" y="877424"/>
                  <a:pt x="310342" y="880390"/>
                  <a:pt x="312319" y="883116"/>
                </a:cubicBezTo>
                <a:cubicBezTo>
                  <a:pt x="314302" y="885837"/>
                  <a:pt x="317274" y="887203"/>
                  <a:pt x="321234" y="887203"/>
                </a:cubicBezTo>
                <a:close/>
                <a:moveTo>
                  <a:pt x="607556" y="747939"/>
                </a:moveTo>
                <a:cubicBezTo>
                  <a:pt x="610779" y="747939"/>
                  <a:pt x="613500" y="746574"/>
                  <a:pt x="615728" y="743853"/>
                </a:cubicBezTo>
                <a:cubicBezTo>
                  <a:pt x="617957" y="741127"/>
                  <a:pt x="618946" y="738035"/>
                  <a:pt x="618700" y="734566"/>
                </a:cubicBezTo>
                <a:lnTo>
                  <a:pt x="616100" y="699287"/>
                </a:lnTo>
                <a:lnTo>
                  <a:pt x="645807" y="719341"/>
                </a:lnTo>
                <a:cubicBezTo>
                  <a:pt x="648550" y="721073"/>
                  <a:pt x="651636" y="721633"/>
                  <a:pt x="655122" y="721016"/>
                </a:cubicBezTo>
                <a:cubicBezTo>
                  <a:pt x="658551" y="720393"/>
                  <a:pt x="661180" y="718724"/>
                  <a:pt x="662894" y="715998"/>
                </a:cubicBezTo>
                <a:cubicBezTo>
                  <a:pt x="664894" y="713278"/>
                  <a:pt x="665352" y="710060"/>
                  <a:pt x="664380" y="706346"/>
                </a:cubicBezTo>
                <a:cubicBezTo>
                  <a:pt x="663408" y="702631"/>
                  <a:pt x="661008" y="700030"/>
                  <a:pt x="657293" y="698545"/>
                </a:cubicBezTo>
                <a:lnTo>
                  <a:pt x="625387" y="682948"/>
                </a:lnTo>
                <a:lnTo>
                  <a:pt x="657693" y="666981"/>
                </a:lnTo>
                <a:cubicBezTo>
                  <a:pt x="661180" y="665249"/>
                  <a:pt x="663352" y="662649"/>
                  <a:pt x="664209" y="659180"/>
                </a:cubicBezTo>
                <a:cubicBezTo>
                  <a:pt x="665066" y="655716"/>
                  <a:pt x="664723" y="652619"/>
                  <a:pt x="663237" y="649899"/>
                </a:cubicBezTo>
                <a:cubicBezTo>
                  <a:pt x="661751" y="646927"/>
                  <a:pt x="659179" y="645132"/>
                  <a:pt x="655465" y="644509"/>
                </a:cubicBezTo>
                <a:cubicBezTo>
                  <a:pt x="651750" y="643892"/>
                  <a:pt x="648550" y="644572"/>
                  <a:pt x="645807" y="646555"/>
                </a:cubicBezTo>
                <a:lnTo>
                  <a:pt x="616100" y="666981"/>
                </a:lnTo>
                <a:lnTo>
                  <a:pt x="619072" y="631330"/>
                </a:lnTo>
                <a:cubicBezTo>
                  <a:pt x="619317" y="627616"/>
                  <a:pt x="618266" y="624455"/>
                  <a:pt x="615917" y="621861"/>
                </a:cubicBezTo>
                <a:cubicBezTo>
                  <a:pt x="613562" y="619260"/>
                  <a:pt x="610779" y="617957"/>
                  <a:pt x="607556" y="617957"/>
                </a:cubicBezTo>
                <a:cubicBezTo>
                  <a:pt x="603595" y="617957"/>
                  <a:pt x="600567" y="619260"/>
                  <a:pt x="598458" y="621861"/>
                </a:cubicBezTo>
                <a:cubicBezTo>
                  <a:pt x="596355" y="624455"/>
                  <a:pt x="595303" y="627616"/>
                  <a:pt x="595303" y="631330"/>
                </a:cubicBezTo>
                <a:lnTo>
                  <a:pt x="597903" y="666981"/>
                </a:lnTo>
                <a:lnTo>
                  <a:pt x="567820" y="646555"/>
                </a:lnTo>
                <a:cubicBezTo>
                  <a:pt x="565099" y="644572"/>
                  <a:pt x="562065" y="643829"/>
                  <a:pt x="558721" y="644327"/>
                </a:cubicBezTo>
                <a:cubicBezTo>
                  <a:pt x="555384" y="644824"/>
                  <a:pt x="552846" y="646675"/>
                  <a:pt x="551109" y="649899"/>
                </a:cubicBezTo>
                <a:cubicBezTo>
                  <a:pt x="549377" y="652619"/>
                  <a:pt x="548943" y="655716"/>
                  <a:pt x="549812" y="659180"/>
                </a:cubicBezTo>
                <a:cubicBezTo>
                  <a:pt x="550675" y="662649"/>
                  <a:pt x="552846" y="665249"/>
                  <a:pt x="556309" y="666981"/>
                </a:cubicBezTo>
                <a:lnTo>
                  <a:pt x="588245" y="682948"/>
                </a:lnTo>
                <a:lnTo>
                  <a:pt x="556309" y="698545"/>
                </a:lnTo>
                <a:cubicBezTo>
                  <a:pt x="552595" y="700276"/>
                  <a:pt x="550309" y="702877"/>
                  <a:pt x="549440" y="706346"/>
                </a:cubicBezTo>
                <a:cubicBezTo>
                  <a:pt x="548571" y="709809"/>
                  <a:pt x="549006" y="713027"/>
                  <a:pt x="550737" y="715998"/>
                </a:cubicBezTo>
                <a:cubicBezTo>
                  <a:pt x="552223" y="718970"/>
                  <a:pt x="554761" y="720765"/>
                  <a:pt x="558350" y="721387"/>
                </a:cubicBezTo>
                <a:cubicBezTo>
                  <a:pt x="561945" y="722005"/>
                  <a:pt x="565099" y="721324"/>
                  <a:pt x="567820" y="719341"/>
                </a:cubicBezTo>
                <a:lnTo>
                  <a:pt x="597903" y="699287"/>
                </a:lnTo>
                <a:lnTo>
                  <a:pt x="595674" y="734566"/>
                </a:lnTo>
                <a:cubicBezTo>
                  <a:pt x="595674" y="738035"/>
                  <a:pt x="596663" y="741127"/>
                  <a:pt x="598646" y="743853"/>
                </a:cubicBezTo>
                <a:cubicBezTo>
                  <a:pt x="600624" y="746574"/>
                  <a:pt x="603595" y="747939"/>
                  <a:pt x="607556" y="747939"/>
                </a:cubicBezTo>
                <a:close/>
                <a:moveTo>
                  <a:pt x="526974" y="887203"/>
                </a:moveTo>
                <a:cubicBezTo>
                  <a:pt x="530438" y="887203"/>
                  <a:pt x="533221" y="885837"/>
                  <a:pt x="535330" y="883116"/>
                </a:cubicBezTo>
                <a:cubicBezTo>
                  <a:pt x="537433" y="880390"/>
                  <a:pt x="538359" y="877424"/>
                  <a:pt x="538113" y="874201"/>
                </a:cubicBezTo>
                <a:lnTo>
                  <a:pt x="535513" y="838551"/>
                </a:lnTo>
                <a:lnTo>
                  <a:pt x="565225" y="858604"/>
                </a:lnTo>
                <a:cubicBezTo>
                  <a:pt x="567945" y="860588"/>
                  <a:pt x="571043" y="861205"/>
                  <a:pt x="574506" y="860462"/>
                </a:cubicBezTo>
                <a:cubicBezTo>
                  <a:pt x="577975" y="859719"/>
                  <a:pt x="580570" y="857987"/>
                  <a:pt x="582307" y="855261"/>
                </a:cubicBezTo>
                <a:cubicBezTo>
                  <a:pt x="584284" y="852541"/>
                  <a:pt x="584782" y="849380"/>
                  <a:pt x="583793" y="845791"/>
                </a:cubicBezTo>
                <a:cubicBezTo>
                  <a:pt x="582799" y="842202"/>
                  <a:pt x="580450" y="839539"/>
                  <a:pt x="576735" y="837808"/>
                </a:cubicBezTo>
                <a:lnTo>
                  <a:pt x="544800" y="822211"/>
                </a:lnTo>
                <a:lnTo>
                  <a:pt x="577107" y="806244"/>
                </a:lnTo>
                <a:cubicBezTo>
                  <a:pt x="580570" y="804758"/>
                  <a:pt x="582741" y="802283"/>
                  <a:pt x="583604" y="798814"/>
                </a:cubicBezTo>
                <a:cubicBezTo>
                  <a:pt x="584473" y="795351"/>
                  <a:pt x="584164" y="792128"/>
                  <a:pt x="582679" y="789162"/>
                </a:cubicBezTo>
                <a:cubicBezTo>
                  <a:pt x="581193" y="786190"/>
                  <a:pt x="578592" y="784458"/>
                  <a:pt x="574878" y="783961"/>
                </a:cubicBezTo>
                <a:cubicBezTo>
                  <a:pt x="571163" y="783464"/>
                  <a:pt x="567945" y="784087"/>
                  <a:pt x="565225" y="785818"/>
                </a:cubicBezTo>
                <a:lnTo>
                  <a:pt x="535513" y="806244"/>
                </a:lnTo>
                <a:lnTo>
                  <a:pt x="538485" y="770594"/>
                </a:lnTo>
                <a:cubicBezTo>
                  <a:pt x="538730" y="766879"/>
                  <a:pt x="537742" y="763719"/>
                  <a:pt x="535513" y="761124"/>
                </a:cubicBezTo>
                <a:cubicBezTo>
                  <a:pt x="533284" y="758524"/>
                  <a:pt x="530438" y="757220"/>
                  <a:pt x="526974" y="757220"/>
                </a:cubicBezTo>
                <a:cubicBezTo>
                  <a:pt x="523008" y="757220"/>
                  <a:pt x="519979" y="758524"/>
                  <a:pt x="517870" y="761124"/>
                </a:cubicBezTo>
                <a:cubicBezTo>
                  <a:pt x="515767" y="763719"/>
                  <a:pt x="514716" y="766879"/>
                  <a:pt x="514716" y="770594"/>
                </a:cubicBezTo>
                <a:lnTo>
                  <a:pt x="517316" y="806244"/>
                </a:lnTo>
                <a:lnTo>
                  <a:pt x="487238" y="785818"/>
                </a:lnTo>
                <a:cubicBezTo>
                  <a:pt x="484758" y="784087"/>
                  <a:pt x="481786" y="783401"/>
                  <a:pt x="478323" y="783772"/>
                </a:cubicBezTo>
                <a:cubicBezTo>
                  <a:pt x="474854" y="784144"/>
                  <a:pt x="472259" y="785938"/>
                  <a:pt x="470522" y="789162"/>
                </a:cubicBezTo>
                <a:cubicBezTo>
                  <a:pt x="468790" y="792128"/>
                  <a:pt x="468355" y="795288"/>
                  <a:pt x="469224" y="798632"/>
                </a:cubicBezTo>
                <a:cubicBezTo>
                  <a:pt x="470093" y="801969"/>
                  <a:pt x="472259" y="804512"/>
                  <a:pt x="475722" y="806244"/>
                </a:cubicBezTo>
                <a:lnTo>
                  <a:pt x="507658" y="822211"/>
                </a:lnTo>
                <a:lnTo>
                  <a:pt x="475722" y="837808"/>
                </a:lnTo>
                <a:cubicBezTo>
                  <a:pt x="472259" y="839539"/>
                  <a:pt x="470030" y="842140"/>
                  <a:pt x="469036" y="845609"/>
                </a:cubicBezTo>
                <a:cubicBezTo>
                  <a:pt x="468047" y="849072"/>
                  <a:pt x="468419" y="852290"/>
                  <a:pt x="470150" y="855261"/>
                </a:cubicBezTo>
                <a:cubicBezTo>
                  <a:pt x="471636" y="858233"/>
                  <a:pt x="474237" y="860028"/>
                  <a:pt x="477951" y="860651"/>
                </a:cubicBezTo>
                <a:cubicBezTo>
                  <a:pt x="481666" y="861268"/>
                  <a:pt x="484758" y="860588"/>
                  <a:pt x="487238" y="858604"/>
                </a:cubicBezTo>
                <a:lnTo>
                  <a:pt x="517316" y="838922"/>
                </a:lnTo>
                <a:lnTo>
                  <a:pt x="515087" y="874201"/>
                </a:lnTo>
                <a:cubicBezTo>
                  <a:pt x="515087" y="877424"/>
                  <a:pt x="516076" y="880390"/>
                  <a:pt x="518059" y="883116"/>
                </a:cubicBezTo>
                <a:cubicBezTo>
                  <a:pt x="520042" y="885837"/>
                  <a:pt x="523008" y="887203"/>
                  <a:pt x="526974" y="887203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D50202D-D02F-7A8A-32E4-4180704B925E}"/>
              </a:ext>
            </a:extLst>
          </p:cNvPr>
          <p:cNvSpPr/>
          <p:nvPr/>
        </p:nvSpPr>
        <p:spPr>
          <a:xfrm>
            <a:off x="6447096" y="3903229"/>
            <a:ext cx="840390" cy="884602"/>
          </a:xfrm>
          <a:custGeom>
            <a:avLst/>
            <a:gdLst>
              <a:gd name="connsiteX0" fmla="*/ 170821 w 840390"/>
              <a:gd name="connsiteY0" fmla="*/ 555195 h 884602"/>
              <a:gd name="connsiteX1" fmla="*/ 631678 w 840390"/>
              <a:gd name="connsiteY1" fmla="*/ 555195 h 884602"/>
              <a:gd name="connsiteX2" fmla="*/ 713975 w 840390"/>
              <a:gd name="connsiteY2" fmla="*/ 539599 h 884602"/>
              <a:gd name="connsiteX3" fmla="*/ 780440 w 840390"/>
              <a:gd name="connsiteY3" fmla="*/ 496336 h 884602"/>
              <a:gd name="connsiteX4" fmla="*/ 824617 w 840390"/>
              <a:gd name="connsiteY4" fmla="*/ 431717 h 884602"/>
              <a:gd name="connsiteX5" fmla="*/ 840390 w 840390"/>
              <a:gd name="connsiteY5" fmla="*/ 352055 h 884602"/>
              <a:gd name="connsiteX6" fmla="*/ 823874 w 840390"/>
              <a:gd name="connsiteY6" fmla="*/ 271846 h 884602"/>
              <a:gd name="connsiteX7" fmla="*/ 777297 w 840390"/>
              <a:gd name="connsiteY7" fmla="*/ 207780 h 884602"/>
              <a:gd name="connsiteX8" fmla="*/ 706888 w 840390"/>
              <a:gd name="connsiteY8" fmla="*/ 165632 h 884602"/>
              <a:gd name="connsiteX9" fmla="*/ 619448 w 840390"/>
              <a:gd name="connsiteY9" fmla="*/ 151150 h 884602"/>
              <a:gd name="connsiteX10" fmla="*/ 521437 w 840390"/>
              <a:gd name="connsiteY10" fmla="*/ 39554 h 884602"/>
              <a:gd name="connsiteX11" fmla="*/ 381762 w 840390"/>
              <a:gd name="connsiteY11" fmla="*/ 0 h 884602"/>
              <a:gd name="connsiteX12" fmla="*/ 284664 w 840390"/>
              <a:gd name="connsiteY12" fmla="*/ 18939 h 884602"/>
              <a:gd name="connsiteX13" fmla="*/ 202768 w 840390"/>
              <a:gd name="connsiteY13" fmla="*/ 71489 h 884602"/>
              <a:gd name="connsiteX14" fmla="*/ 144646 w 840390"/>
              <a:gd name="connsiteY14" fmla="*/ 149847 h 884602"/>
              <a:gd name="connsiteX15" fmla="*/ 118872 w 840390"/>
              <a:gd name="connsiteY15" fmla="*/ 246591 h 884602"/>
              <a:gd name="connsiteX16" fmla="*/ 32289 w 840390"/>
              <a:gd name="connsiteY16" fmla="*/ 303409 h 884602"/>
              <a:gd name="connsiteX17" fmla="*/ 0 w 840390"/>
              <a:gd name="connsiteY17" fmla="*/ 399964 h 884602"/>
              <a:gd name="connsiteX18" fmla="*/ 21545 w 840390"/>
              <a:gd name="connsiteY18" fmla="*/ 480923 h 884602"/>
              <a:gd name="connsiteX19" fmla="*/ 81495 w 840390"/>
              <a:gd name="connsiteY19" fmla="*/ 535513 h 884602"/>
              <a:gd name="connsiteX20" fmla="*/ 170821 w 840390"/>
              <a:gd name="connsiteY20" fmla="*/ 555195 h 884602"/>
              <a:gd name="connsiteX21" fmla="*/ 192024 w 840390"/>
              <a:gd name="connsiteY21" fmla="*/ 745339 h 884602"/>
              <a:gd name="connsiteX22" fmla="*/ 200368 w 840390"/>
              <a:gd name="connsiteY22" fmla="*/ 741253 h 884602"/>
              <a:gd name="connsiteX23" fmla="*/ 203168 w 840390"/>
              <a:gd name="connsiteY23" fmla="*/ 731966 h 884602"/>
              <a:gd name="connsiteX24" fmla="*/ 200539 w 840390"/>
              <a:gd name="connsiteY24" fmla="*/ 696687 h 884602"/>
              <a:gd name="connsiteX25" fmla="*/ 230257 w 840390"/>
              <a:gd name="connsiteY25" fmla="*/ 716741 h 884602"/>
              <a:gd name="connsiteX26" fmla="*/ 239515 w 840390"/>
              <a:gd name="connsiteY26" fmla="*/ 718415 h 884602"/>
              <a:gd name="connsiteX27" fmla="*/ 247688 w 840390"/>
              <a:gd name="connsiteY27" fmla="*/ 713398 h 884602"/>
              <a:gd name="connsiteX28" fmla="*/ 248831 w 840390"/>
              <a:gd name="connsiteY28" fmla="*/ 703745 h 884602"/>
              <a:gd name="connsiteX29" fmla="*/ 241744 w 840390"/>
              <a:gd name="connsiteY29" fmla="*/ 695944 h 884602"/>
              <a:gd name="connsiteX30" fmla="*/ 209855 w 840390"/>
              <a:gd name="connsiteY30" fmla="*/ 680348 h 884602"/>
              <a:gd name="connsiteX31" fmla="*/ 242145 w 840390"/>
              <a:gd name="connsiteY31" fmla="*/ 664380 h 884602"/>
              <a:gd name="connsiteX32" fmla="*/ 248659 w 840390"/>
              <a:gd name="connsiteY32" fmla="*/ 656579 h 884602"/>
              <a:gd name="connsiteX33" fmla="*/ 248088 w 840390"/>
              <a:gd name="connsiteY33" fmla="*/ 647298 h 884602"/>
              <a:gd name="connsiteX34" fmla="*/ 239916 w 840390"/>
              <a:gd name="connsiteY34" fmla="*/ 641909 h 884602"/>
              <a:gd name="connsiteX35" fmla="*/ 230257 w 840390"/>
              <a:gd name="connsiteY35" fmla="*/ 643955 h 884602"/>
              <a:gd name="connsiteX36" fmla="*/ 200539 w 840390"/>
              <a:gd name="connsiteY36" fmla="*/ 664380 h 884602"/>
              <a:gd name="connsiteX37" fmla="*/ 203511 w 840390"/>
              <a:gd name="connsiteY37" fmla="*/ 628730 h 884602"/>
              <a:gd name="connsiteX38" fmla="*/ 200539 w 840390"/>
              <a:gd name="connsiteY38" fmla="*/ 619260 h 884602"/>
              <a:gd name="connsiteX39" fmla="*/ 192024 w 840390"/>
              <a:gd name="connsiteY39" fmla="*/ 615357 h 884602"/>
              <a:gd name="connsiteX40" fmla="*/ 182880 w 840390"/>
              <a:gd name="connsiteY40" fmla="*/ 619260 h 884602"/>
              <a:gd name="connsiteX41" fmla="*/ 179736 w 840390"/>
              <a:gd name="connsiteY41" fmla="*/ 628730 h 884602"/>
              <a:gd name="connsiteX42" fmla="*/ 182365 w 840390"/>
              <a:gd name="connsiteY42" fmla="*/ 664380 h 884602"/>
              <a:gd name="connsiteX43" fmla="*/ 152247 w 840390"/>
              <a:gd name="connsiteY43" fmla="*/ 643955 h 884602"/>
              <a:gd name="connsiteX44" fmla="*/ 143332 w 840390"/>
              <a:gd name="connsiteY44" fmla="*/ 641726 h 884602"/>
              <a:gd name="connsiteX45" fmla="*/ 135560 w 840390"/>
              <a:gd name="connsiteY45" fmla="*/ 647298 h 884602"/>
              <a:gd name="connsiteX46" fmla="*/ 134245 w 840390"/>
              <a:gd name="connsiteY46" fmla="*/ 656579 h 884602"/>
              <a:gd name="connsiteX47" fmla="*/ 140760 w 840390"/>
              <a:gd name="connsiteY47" fmla="*/ 664380 h 884602"/>
              <a:gd name="connsiteX48" fmla="*/ 172707 w 840390"/>
              <a:gd name="connsiteY48" fmla="*/ 680348 h 884602"/>
              <a:gd name="connsiteX49" fmla="*/ 140760 w 840390"/>
              <a:gd name="connsiteY49" fmla="*/ 695944 h 884602"/>
              <a:gd name="connsiteX50" fmla="*/ 134074 w 840390"/>
              <a:gd name="connsiteY50" fmla="*/ 703745 h 884602"/>
              <a:gd name="connsiteX51" fmla="*/ 135159 w 840390"/>
              <a:gd name="connsiteY51" fmla="*/ 713398 h 884602"/>
              <a:gd name="connsiteX52" fmla="*/ 142989 w 840390"/>
              <a:gd name="connsiteY52" fmla="*/ 718787 h 884602"/>
              <a:gd name="connsiteX53" fmla="*/ 152247 w 840390"/>
              <a:gd name="connsiteY53" fmla="*/ 716741 h 884602"/>
              <a:gd name="connsiteX54" fmla="*/ 182365 w 840390"/>
              <a:gd name="connsiteY54" fmla="*/ 696687 h 884602"/>
              <a:gd name="connsiteX55" fmla="*/ 180136 w 840390"/>
              <a:gd name="connsiteY55" fmla="*/ 731966 h 884602"/>
              <a:gd name="connsiteX56" fmla="*/ 183108 w 840390"/>
              <a:gd name="connsiteY56" fmla="*/ 741253 h 884602"/>
              <a:gd name="connsiteX57" fmla="*/ 192024 w 840390"/>
              <a:gd name="connsiteY57" fmla="*/ 745339 h 884602"/>
              <a:gd name="connsiteX58" fmla="*/ 111443 w 840390"/>
              <a:gd name="connsiteY58" fmla="*/ 884602 h 884602"/>
              <a:gd name="connsiteX59" fmla="*/ 119786 w 840390"/>
              <a:gd name="connsiteY59" fmla="*/ 880516 h 884602"/>
              <a:gd name="connsiteX60" fmla="*/ 122586 w 840390"/>
              <a:gd name="connsiteY60" fmla="*/ 871600 h 884602"/>
              <a:gd name="connsiteX61" fmla="*/ 119958 w 840390"/>
              <a:gd name="connsiteY61" fmla="*/ 835950 h 884602"/>
              <a:gd name="connsiteX62" fmla="*/ 149676 w 840390"/>
              <a:gd name="connsiteY62" fmla="*/ 856004 h 884602"/>
              <a:gd name="connsiteX63" fmla="*/ 158934 w 840390"/>
              <a:gd name="connsiteY63" fmla="*/ 857862 h 884602"/>
              <a:gd name="connsiteX64" fmla="*/ 167107 w 840390"/>
              <a:gd name="connsiteY64" fmla="*/ 852661 h 884602"/>
              <a:gd name="connsiteX65" fmla="*/ 168249 w 840390"/>
              <a:gd name="connsiteY65" fmla="*/ 843191 h 884602"/>
              <a:gd name="connsiteX66" fmla="*/ 161163 w 840390"/>
              <a:gd name="connsiteY66" fmla="*/ 835207 h 884602"/>
              <a:gd name="connsiteX67" fmla="*/ 129216 w 840390"/>
              <a:gd name="connsiteY67" fmla="*/ 819611 h 884602"/>
              <a:gd name="connsiteX68" fmla="*/ 161562 w 840390"/>
              <a:gd name="connsiteY68" fmla="*/ 803643 h 884602"/>
              <a:gd name="connsiteX69" fmla="*/ 168078 w 840390"/>
              <a:gd name="connsiteY69" fmla="*/ 796214 h 884602"/>
              <a:gd name="connsiteX70" fmla="*/ 167506 w 840390"/>
              <a:gd name="connsiteY70" fmla="*/ 786561 h 884602"/>
              <a:gd name="connsiteX71" fmla="*/ 159334 w 840390"/>
              <a:gd name="connsiteY71" fmla="*/ 781361 h 884602"/>
              <a:gd name="connsiteX72" fmla="*/ 149676 w 840390"/>
              <a:gd name="connsiteY72" fmla="*/ 783218 h 884602"/>
              <a:gd name="connsiteX73" fmla="*/ 119958 w 840390"/>
              <a:gd name="connsiteY73" fmla="*/ 803643 h 884602"/>
              <a:gd name="connsiteX74" fmla="*/ 122929 w 840390"/>
              <a:gd name="connsiteY74" fmla="*/ 767993 h 884602"/>
              <a:gd name="connsiteX75" fmla="*/ 119958 w 840390"/>
              <a:gd name="connsiteY75" fmla="*/ 758523 h 884602"/>
              <a:gd name="connsiteX76" fmla="*/ 111443 w 840390"/>
              <a:gd name="connsiteY76" fmla="*/ 754620 h 884602"/>
              <a:gd name="connsiteX77" fmla="*/ 102298 w 840390"/>
              <a:gd name="connsiteY77" fmla="*/ 758523 h 884602"/>
              <a:gd name="connsiteX78" fmla="*/ 99155 w 840390"/>
              <a:gd name="connsiteY78" fmla="*/ 767993 h 884602"/>
              <a:gd name="connsiteX79" fmla="*/ 101784 w 840390"/>
              <a:gd name="connsiteY79" fmla="*/ 803643 h 884602"/>
              <a:gd name="connsiteX80" fmla="*/ 71666 w 840390"/>
              <a:gd name="connsiteY80" fmla="*/ 783218 h 884602"/>
              <a:gd name="connsiteX81" fmla="*/ 62751 w 840390"/>
              <a:gd name="connsiteY81" fmla="*/ 781172 h 884602"/>
              <a:gd name="connsiteX82" fmla="*/ 54978 w 840390"/>
              <a:gd name="connsiteY82" fmla="*/ 786561 h 884602"/>
              <a:gd name="connsiteX83" fmla="*/ 53663 w 840390"/>
              <a:gd name="connsiteY83" fmla="*/ 796031 h 884602"/>
              <a:gd name="connsiteX84" fmla="*/ 60178 w 840390"/>
              <a:gd name="connsiteY84" fmla="*/ 803643 h 884602"/>
              <a:gd name="connsiteX85" fmla="*/ 92126 w 840390"/>
              <a:gd name="connsiteY85" fmla="*/ 819611 h 884602"/>
              <a:gd name="connsiteX86" fmla="*/ 60178 w 840390"/>
              <a:gd name="connsiteY86" fmla="*/ 835207 h 884602"/>
              <a:gd name="connsiteX87" fmla="*/ 53492 w 840390"/>
              <a:gd name="connsiteY87" fmla="*/ 843008 h 884602"/>
              <a:gd name="connsiteX88" fmla="*/ 54578 w 840390"/>
              <a:gd name="connsiteY88" fmla="*/ 852661 h 884602"/>
              <a:gd name="connsiteX89" fmla="*/ 62407 w 840390"/>
              <a:gd name="connsiteY89" fmla="*/ 858050 h 884602"/>
              <a:gd name="connsiteX90" fmla="*/ 71666 w 840390"/>
              <a:gd name="connsiteY90" fmla="*/ 856004 h 884602"/>
              <a:gd name="connsiteX91" fmla="*/ 101784 w 840390"/>
              <a:gd name="connsiteY91" fmla="*/ 836322 h 884602"/>
              <a:gd name="connsiteX92" fmla="*/ 99555 w 840390"/>
              <a:gd name="connsiteY92" fmla="*/ 871600 h 884602"/>
              <a:gd name="connsiteX93" fmla="*/ 102527 w 840390"/>
              <a:gd name="connsiteY93" fmla="*/ 880516 h 884602"/>
              <a:gd name="connsiteX94" fmla="*/ 111443 w 840390"/>
              <a:gd name="connsiteY94" fmla="*/ 884602 h 884602"/>
              <a:gd name="connsiteX95" fmla="*/ 397764 w 840390"/>
              <a:gd name="connsiteY95" fmla="*/ 745339 h 884602"/>
              <a:gd name="connsiteX96" fmla="*/ 406108 w 840390"/>
              <a:gd name="connsiteY96" fmla="*/ 741253 h 884602"/>
              <a:gd name="connsiteX97" fmla="*/ 408908 w 840390"/>
              <a:gd name="connsiteY97" fmla="*/ 731966 h 884602"/>
              <a:gd name="connsiteX98" fmla="*/ 406279 w 840390"/>
              <a:gd name="connsiteY98" fmla="*/ 696687 h 884602"/>
              <a:gd name="connsiteX99" fmla="*/ 435997 w 840390"/>
              <a:gd name="connsiteY99" fmla="*/ 716741 h 884602"/>
              <a:gd name="connsiteX100" fmla="*/ 445255 w 840390"/>
              <a:gd name="connsiteY100" fmla="*/ 718415 h 884602"/>
              <a:gd name="connsiteX101" fmla="*/ 453085 w 840390"/>
              <a:gd name="connsiteY101" fmla="*/ 713398 h 884602"/>
              <a:gd name="connsiteX102" fmla="*/ 454571 w 840390"/>
              <a:gd name="connsiteY102" fmla="*/ 703745 h 884602"/>
              <a:gd name="connsiteX103" fmla="*/ 447484 w 840390"/>
              <a:gd name="connsiteY103" fmla="*/ 695944 h 884602"/>
              <a:gd name="connsiteX104" fmla="*/ 415595 w 840390"/>
              <a:gd name="connsiteY104" fmla="*/ 680348 h 884602"/>
              <a:gd name="connsiteX105" fmla="*/ 447885 w 840390"/>
              <a:gd name="connsiteY105" fmla="*/ 664380 h 884602"/>
              <a:gd name="connsiteX106" fmla="*/ 454399 w 840390"/>
              <a:gd name="connsiteY106" fmla="*/ 656579 h 884602"/>
              <a:gd name="connsiteX107" fmla="*/ 453428 w 840390"/>
              <a:gd name="connsiteY107" fmla="*/ 647298 h 884602"/>
              <a:gd name="connsiteX108" fmla="*/ 445656 w 840390"/>
              <a:gd name="connsiteY108" fmla="*/ 641909 h 884602"/>
              <a:gd name="connsiteX109" fmla="*/ 435997 w 840390"/>
              <a:gd name="connsiteY109" fmla="*/ 643955 h 884602"/>
              <a:gd name="connsiteX110" fmla="*/ 406279 w 840390"/>
              <a:gd name="connsiteY110" fmla="*/ 664380 h 884602"/>
              <a:gd name="connsiteX111" fmla="*/ 409251 w 840390"/>
              <a:gd name="connsiteY111" fmla="*/ 628730 h 884602"/>
              <a:gd name="connsiteX112" fmla="*/ 406279 w 840390"/>
              <a:gd name="connsiteY112" fmla="*/ 619260 h 884602"/>
              <a:gd name="connsiteX113" fmla="*/ 397764 w 840390"/>
              <a:gd name="connsiteY113" fmla="*/ 615357 h 884602"/>
              <a:gd name="connsiteX114" fmla="*/ 388620 w 840390"/>
              <a:gd name="connsiteY114" fmla="*/ 619260 h 884602"/>
              <a:gd name="connsiteX115" fmla="*/ 385476 w 840390"/>
              <a:gd name="connsiteY115" fmla="*/ 628730 h 884602"/>
              <a:gd name="connsiteX116" fmla="*/ 388105 w 840390"/>
              <a:gd name="connsiteY116" fmla="*/ 664380 h 884602"/>
              <a:gd name="connsiteX117" fmla="*/ 357987 w 840390"/>
              <a:gd name="connsiteY117" fmla="*/ 643955 h 884602"/>
              <a:gd name="connsiteX118" fmla="*/ 349072 w 840390"/>
              <a:gd name="connsiteY118" fmla="*/ 641726 h 884602"/>
              <a:gd name="connsiteX119" fmla="*/ 341300 w 840390"/>
              <a:gd name="connsiteY119" fmla="*/ 647298 h 884602"/>
              <a:gd name="connsiteX120" fmla="*/ 339985 w 840390"/>
              <a:gd name="connsiteY120" fmla="*/ 656579 h 884602"/>
              <a:gd name="connsiteX121" fmla="*/ 346500 w 840390"/>
              <a:gd name="connsiteY121" fmla="*/ 664380 h 884602"/>
              <a:gd name="connsiteX122" fmla="*/ 378447 w 840390"/>
              <a:gd name="connsiteY122" fmla="*/ 680348 h 884602"/>
              <a:gd name="connsiteX123" fmla="*/ 346500 w 840390"/>
              <a:gd name="connsiteY123" fmla="*/ 695944 h 884602"/>
              <a:gd name="connsiteX124" fmla="*/ 339814 w 840390"/>
              <a:gd name="connsiteY124" fmla="*/ 703745 h 884602"/>
              <a:gd name="connsiteX125" fmla="*/ 340899 w 840390"/>
              <a:gd name="connsiteY125" fmla="*/ 713398 h 884602"/>
              <a:gd name="connsiteX126" fmla="*/ 348729 w 840390"/>
              <a:gd name="connsiteY126" fmla="*/ 718787 h 884602"/>
              <a:gd name="connsiteX127" fmla="*/ 357987 w 840390"/>
              <a:gd name="connsiteY127" fmla="*/ 716741 h 884602"/>
              <a:gd name="connsiteX128" fmla="*/ 388105 w 840390"/>
              <a:gd name="connsiteY128" fmla="*/ 696687 h 884602"/>
              <a:gd name="connsiteX129" fmla="*/ 385876 w 840390"/>
              <a:gd name="connsiteY129" fmla="*/ 731966 h 884602"/>
              <a:gd name="connsiteX130" fmla="*/ 388848 w 840390"/>
              <a:gd name="connsiteY130" fmla="*/ 741253 h 884602"/>
              <a:gd name="connsiteX131" fmla="*/ 397764 w 840390"/>
              <a:gd name="connsiteY131" fmla="*/ 745339 h 884602"/>
              <a:gd name="connsiteX132" fmla="*/ 317183 w 840390"/>
              <a:gd name="connsiteY132" fmla="*/ 884602 h 884602"/>
              <a:gd name="connsiteX133" fmla="*/ 325526 w 840390"/>
              <a:gd name="connsiteY133" fmla="*/ 880516 h 884602"/>
              <a:gd name="connsiteX134" fmla="*/ 328269 w 840390"/>
              <a:gd name="connsiteY134" fmla="*/ 871600 h 884602"/>
              <a:gd name="connsiteX135" fmla="*/ 325698 w 840390"/>
              <a:gd name="connsiteY135" fmla="*/ 835950 h 884602"/>
              <a:gd name="connsiteX136" fmla="*/ 355416 w 840390"/>
              <a:gd name="connsiteY136" fmla="*/ 856004 h 884602"/>
              <a:gd name="connsiteX137" fmla="*/ 364674 w 840390"/>
              <a:gd name="connsiteY137" fmla="*/ 857862 h 884602"/>
              <a:gd name="connsiteX138" fmla="*/ 372847 w 840390"/>
              <a:gd name="connsiteY138" fmla="*/ 852661 h 884602"/>
              <a:gd name="connsiteX139" fmla="*/ 373989 w 840390"/>
              <a:gd name="connsiteY139" fmla="*/ 843191 h 884602"/>
              <a:gd name="connsiteX140" fmla="*/ 366903 w 840390"/>
              <a:gd name="connsiteY140" fmla="*/ 835207 h 884602"/>
              <a:gd name="connsiteX141" fmla="*/ 334956 w 840390"/>
              <a:gd name="connsiteY141" fmla="*/ 819611 h 884602"/>
              <a:gd name="connsiteX142" fmla="*/ 367302 w 840390"/>
              <a:gd name="connsiteY142" fmla="*/ 803643 h 884602"/>
              <a:gd name="connsiteX143" fmla="*/ 373818 w 840390"/>
              <a:gd name="connsiteY143" fmla="*/ 796214 h 884602"/>
              <a:gd name="connsiteX144" fmla="*/ 372847 w 840390"/>
              <a:gd name="connsiteY144" fmla="*/ 786561 h 884602"/>
              <a:gd name="connsiteX145" fmla="*/ 365074 w 840390"/>
              <a:gd name="connsiteY145" fmla="*/ 781361 h 884602"/>
              <a:gd name="connsiteX146" fmla="*/ 355416 w 840390"/>
              <a:gd name="connsiteY146" fmla="*/ 783218 h 884602"/>
              <a:gd name="connsiteX147" fmla="*/ 325698 w 840390"/>
              <a:gd name="connsiteY147" fmla="*/ 803643 h 884602"/>
              <a:gd name="connsiteX148" fmla="*/ 328669 w 840390"/>
              <a:gd name="connsiteY148" fmla="*/ 767993 h 884602"/>
              <a:gd name="connsiteX149" fmla="*/ 325698 w 840390"/>
              <a:gd name="connsiteY149" fmla="*/ 758523 h 884602"/>
              <a:gd name="connsiteX150" fmla="*/ 317183 w 840390"/>
              <a:gd name="connsiteY150" fmla="*/ 754620 h 884602"/>
              <a:gd name="connsiteX151" fmla="*/ 308038 w 840390"/>
              <a:gd name="connsiteY151" fmla="*/ 758523 h 884602"/>
              <a:gd name="connsiteX152" fmla="*/ 304895 w 840390"/>
              <a:gd name="connsiteY152" fmla="*/ 767993 h 884602"/>
              <a:gd name="connsiteX153" fmla="*/ 307524 w 840390"/>
              <a:gd name="connsiteY153" fmla="*/ 803643 h 884602"/>
              <a:gd name="connsiteX154" fmla="*/ 277406 w 840390"/>
              <a:gd name="connsiteY154" fmla="*/ 783218 h 884602"/>
              <a:gd name="connsiteX155" fmla="*/ 268491 w 840390"/>
              <a:gd name="connsiteY155" fmla="*/ 781172 h 884602"/>
              <a:gd name="connsiteX156" fmla="*/ 260718 w 840390"/>
              <a:gd name="connsiteY156" fmla="*/ 786561 h 884602"/>
              <a:gd name="connsiteX157" fmla="*/ 259403 w 840390"/>
              <a:gd name="connsiteY157" fmla="*/ 796031 h 884602"/>
              <a:gd name="connsiteX158" fmla="*/ 265918 w 840390"/>
              <a:gd name="connsiteY158" fmla="*/ 803643 h 884602"/>
              <a:gd name="connsiteX159" fmla="*/ 297866 w 840390"/>
              <a:gd name="connsiteY159" fmla="*/ 819611 h 884602"/>
              <a:gd name="connsiteX160" fmla="*/ 265918 w 840390"/>
              <a:gd name="connsiteY160" fmla="*/ 835207 h 884602"/>
              <a:gd name="connsiteX161" fmla="*/ 259232 w 840390"/>
              <a:gd name="connsiteY161" fmla="*/ 843008 h 884602"/>
              <a:gd name="connsiteX162" fmla="*/ 260318 w 840390"/>
              <a:gd name="connsiteY162" fmla="*/ 852661 h 884602"/>
              <a:gd name="connsiteX163" fmla="*/ 268147 w 840390"/>
              <a:gd name="connsiteY163" fmla="*/ 858050 h 884602"/>
              <a:gd name="connsiteX164" fmla="*/ 277406 w 840390"/>
              <a:gd name="connsiteY164" fmla="*/ 856004 h 884602"/>
              <a:gd name="connsiteX165" fmla="*/ 307524 w 840390"/>
              <a:gd name="connsiteY165" fmla="*/ 836322 h 884602"/>
              <a:gd name="connsiteX166" fmla="*/ 305295 w 840390"/>
              <a:gd name="connsiteY166" fmla="*/ 871600 h 884602"/>
              <a:gd name="connsiteX167" fmla="*/ 308267 w 840390"/>
              <a:gd name="connsiteY167" fmla="*/ 880516 h 884602"/>
              <a:gd name="connsiteX168" fmla="*/ 317183 w 840390"/>
              <a:gd name="connsiteY168" fmla="*/ 884602 h 884602"/>
              <a:gd name="connsiteX169" fmla="*/ 603504 w 840390"/>
              <a:gd name="connsiteY169" fmla="*/ 745339 h 884602"/>
              <a:gd name="connsiteX170" fmla="*/ 611676 w 840390"/>
              <a:gd name="connsiteY170" fmla="*/ 741253 h 884602"/>
              <a:gd name="connsiteX171" fmla="*/ 614648 w 840390"/>
              <a:gd name="connsiteY171" fmla="*/ 731966 h 884602"/>
              <a:gd name="connsiteX172" fmla="*/ 612019 w 840390"/>
              <a:gd name="connsiteY172" fmla="*/ 696687 h 884602"/>
              <a:gd name="connsiteX173" fmla="*/ 641737 w 840390"/>
              <a:gd name="connsiteY173" fmla="*/ 716741 h 884602"/>
              <a:gd name="connsiteX174" fmla="*/ 650995 w 840390"/>
              <a:gd name="connsiteY174" fmla="*/ 718415 h 884602"/>
              <a:gd name="connsiteX175" fmla="*/ 658825 w 840390"/>
              <a:gd name="connsiteY175" fmla="*/ 713398 h 884602"/>
              <a:gd name="connsiteX176" fmla="*/ 660311 w 840390"/>
              <a:gd name="connsiteY176" fmla="*/ 703745 h 884602"/>
              <a:gd name="connsiteX177" fmla="*/ 653224 w 840390"/>
              <a:gd name="connsiteY177" fmla="*/ 695944 h 884602"/>
              <a:gd name="connsiteX178" fmla="*/ 621335 w 840390"/>
              <a:gd name="connsiteY178" fmla="*/ 680348 h 884602"/>
              <a:gd name="connsiteX179" fmla="*/ 653625 w 840390"/>
              <a:gd name="connsiteY179" fmla="*/ 664380 h 884602"/>
              <a:gd name="connsiteX180" fmla="*/ 660139 w 840390"/>
              <a:gd name="connsiteY180" fmla="*/ 656579 h 884602"/>
              <a:gd name="connsiteX181" fmla="*/ 659168 w 840390"/>
              <a:gd name="connsiteY181" fmla="*/ 647298 h 884602"/>
              <a:gd name="connsiteX182" fmla="*/ 651396 w 840390"/>
              <a:gd name="connsiteY182" fmla="*/ 641909 h 884602"/>
              <a:gd name="connsiteX183" fmla="*/ 641737 w 840390"/>
              <a:gd name="connsiteY183" fmla="*/ 643955 h 884602"/>
              <a:gd name="connsiteX184" fmla="*/ 612019 w 840390"/>
              <a:gd name="connsiteY184" fmla="*/ 664380 h 884602"/>
              <a:gd name="connsiteX185" fmla="*/ 614991 w 840390"/>
              <a:gd name="connsiteY185" fmla="*/ 628730 h 884602"/>
              <a:gd name="connsiteX186" fmla="*/ 611848 w 840390"/>
              <a:gd name="connsiteY186" fmla="*/ 619260 h 884602"/>
              <a:gd name="connsiteX187" fmla="*/ 603504 w 840390"/>
              <a:gd name="connsiteY187" fmla="*/ 615357 h 884602"/>
              <a:gd name="connsiteX188" fmla="*/ 594360 w 840390"/>
              <a:gd name="connsiteY188" fmla="*/ 619260 h 884602"/>
              <a:gd name="connsiteX189" fmla="*/ 591217 w 840390"/>
              <a:gd name="connsiteY189" fmla="*/ 628730 h 884602"/>
              <a:gd name="connsiteX190" fmla="*/ 593845 w 840390"/>
              <a:gd name="connsiteY190" fmla="*/ 664380 h 884602"/>
              <a:gd name="connsiteX191" fmla="*/ 563727 w 840390"/>
              <a:gd name="connsiteY191" fmla="*/ 643955 h 884602"/>
              <a:gd name="connsiteX192" fmla="*/ 554640 w 840390"/>
              <a:gd name="connsiteY192" fmla="*/ 641726 h 884602"/>
              <a:gd name="connsiteX193" fmla="*/ 547040 w 840390"/>
              <a:gd name="connsiteY193" fmla="*/ 647298 h 884602"/>
              <a:gd name="connsiteX194" fmla="*/ 545725 w 840390"/>
              <a:gd name="connsiteY194" fmla="*/ 656579 h 884602"/>
              <a:gd name="connsiteX195" fmla="*/ 552240 w 840390"/>
              <a:gd name="connsiteY195" fmla="*/ 664380 h 884602"/>
              <a:gd name="connsiteX196" fmla="*/ 584187 w 840390"/>
              <a:gd name="connsiteY196" fmla="*/ 680348 h 884602"/>
              <a:gd name="connsiteX197" fmla="*/ 552240 w 840390"/>
              <a:gd name="connsiteY197" fmla="*/ 695944 h 884602"/>
              <a:gd name="connsiteX198" fmla="*/ 545382 w 840390"/>
              <a:gd name="connsiteY198" fmla="*/ 703745 h 884602"/>
              <a:gd name="connsiteX199" fmla="*/ 546639 w 840390"/>
              <a:gd name="connsiteY199" fmla="*/ 713398 h 884602"/>
              <a:gd name="connsiteX200" fmla="*/ 554298 w 840390"/>
              <a:gd name="connsiteY200" fmla="*/ 718787 h 884602"/>
              <a:gd name="connsiteX201" fmla="*/ 563727 w 840390"/>
              <a:gd name="connsiteY201" fmla="*/ 716741 h 884602"/>
              <a:gd name="connsiteX202" fmla="*/ 593845 w 840390"/>
              <a:gd name="connsiteY202" fmla="*/ 696687 h 884602"/>
              <a:gd name="connsiteX203" fmla="*/ 591616 w 840390"/>
              <a:gd name="connsiteY203" fmla="*/ 731966 h 884602"/>
              <a:gd name="connsiteX204" fmla="*/ 594588 w 840390"/>
              <a:gd name="connsiteY204" fmla="*/ 741253 h 884602"/>
              <a:gd name="connsiteX205" fmla="*/ 603504 w 840390"/>
              <a:gd name="connsiteY205" fmla="*/ 745339 h 884602"/>
              <a:gd name="connsiteX206" fmla="*/ 522923 w 840390"/>
              <a:gd name="connsiteY206" fmla="*/ 884602 h 884602"/>
              <a:gd name="connsiteX207" fmla="*/ 531266 w 840390"/>
              <a:gd name="connsiteY207" fmla="*/ 880516 h 884602"/>
              <a:gd name="connsiteX208" fmla="*/ 534009 w 840390"/>
              <a:gd name="connsiteY208" fmla="*/ 871600 h 884602"/>
              <a:gd name="connsiteX209" fmla="*/ 531438 w 840390"/>
              <a:gd name="connsiteY209" fmla="*/ 835950 h 884602"/>
              <a:gd name="connsiteX210" fmla="*/ 561156 w 840390"/>
              <a:gd name="connsiteY210" fmla="*/ 856004 h 884602"/>
              <a:gd name="connsiteX211" fmla="*/ 570414 w 840390"/>
              <a:gd name="connsiteY211" fmla="*/ 857862 h 884602"/>
              <a:gd name="connsiteX212" fmla="*/ 578243 w 840390"/>
              <a:gd name="connsiteY212" fmla="*/ 852661 h 884602"/>
              <a:gd name="connsiteX213" fmla="*/ 579729 w 840390"/>
              <a:gd name="connsiteY213" fmla="*/ 843191 h 884602"/>
              <a:gd name="connsiteX214" fmla="*/ 572643 w 840390"/>
              <a:gd name="connsiteY214" fmla="*/ 835207 h 884602"/>
              <a:gd name="connsiteX215" fmla="*/ 540696 w 840390"/>
              <a:gd name="connsiteY215" fmla="*/ 819611 h 884602"/>
              <a:gd name="connsiteX216" fmla="*/ 573042 w 840390"/>
              <a:gd name="connsiteY216" fmla="*/ 803643 h 884602"/>
              <a:gd name="connsiteX217" fmla="*/ 579500 w 840390"/>
              <a:gd name="connsiteY217" fmla="*/ 796214 h 884602"/>
              <a:gd name="connsiteX218" fmla="*/ 578587 w 840390"/>
              <a:gd name="connsiteY218" fmla="*/ 786561 h 884602"/>
              <a:gd name="connsiteX219" fmla="*/ 570814 w 840390"/>
              <a:gd name="connsiteY219" fmla="*/ 781361 h 884602"/>
              <a:gd name="connsiteX220" fmla="*/ 561156 w 840390"/>
              <a:gd name="connsiteY220" fmla="*/ 783218 h 884602"/>
              <a:gd name="connsiteX221" fmla="*/ 531438 w 840390"/>
              <a:gd name="connsiteY221" fmla="*/ 803643 h 884602"/>
              <a:gd name="connsiteX222" fmla="*/ 534409 w 840390"/>
              <a:gd name="connsiteY222" fmla="*/ 767993 h 884602"/>
              <a:gd name="connsiteX223" fmla="*/ 531438 w 840390"/>
              <a:gd name="connsiteY223" fmla="*/ 758523 h 884602"/>
              <a:gd name="connsiteX224" fmla="*/ 522923 w 840390"/>
              <a:gd name="connsiteY224" fmla="*/ 754620 h 884602"/>
              <a:gd name="connsiteX225" fmla="*/ 513778 w 840390"/>
              <a:gd name="connsiteY225" fmla="*/ 758523 h 884602"/>
              <a:gd name="connsiteX226" fmla="*/ 510635 w 840390"/>
              <a:gd name="connsiteY226" fmla="*/ 767993 h 884602"/>
              <a:gd name="connsiteX227" fmla="*/ 513264 w 840390"/>
              <a:gd name="connsiteY227" fmla="*/ 803643 h 884602"/>
              <a:gd name="connsiteX228" fmla="*/ 483146 w 840390"/>
              <a:gd name="connsiteY228" fmla="*/ 783218 h 884602"/>
              <a:gd name="connsiteX229" fmla="*/ 474231 w 840390"/>
              <a:gd name="connsiteY229" fmla="*/ 781172 h 884602"/>
              <a:gd name="connsiteX230" fmla="*/ 466458 w 840390"/>
              <a:gd name="connsiteY230" fmla="*/ 786561 h 884602"/>
              <a:gd name="connsiteX231" fmla="*/ 465143 w 840390"/>
              <a:gd name="connsiteY231" fmla="*/ 796031 h 884602"/>
              <a:gd name="connsiteX232" fmla="*/ 471658 w 840390"/>
              <a:gd name="connsiteY232" fmla="*/ 803643 h 884602"/>
              <a:gd name="connsiteX233" fmla="*/ 503606 w 840390"/>
              <a:gd name="connsiteY233" fmla="*/ 819611 h 884602"/>
              <a:gd name="connsiteX234" fmla="*/ 471658 w 840390"/>
              <a:gd name="connsiteY234" fmla="*/ 835207 h 884602"/>
              <a:gd name="connsiteX235" fmla="*/ 464972 w 840390"/>
              <a:gd name="connsiteY235" fmla="*/ 843008 h 884602"/>
              <a:gd name="connsiteX236" fmla="*/ 466058 w 840390"/>
              <a:gd name="connsiteY236" fmla="*/ 852661 h 884602"/>
              <a:gd name="connsiteX237" fmla="*/ 473887 w 840390"/>
              <a:gd name="connsiteY237" fmla="*/ 858050 h 884602"/>
              <a:gd name="connsiteX238" fmla="*/ 483146 w 840390"/>
              <a:gd name="connsiteY238" fmla="*/ 856004 h 884602"/>
              <a:gd name="connsiteX239" fmla="*/ 513264 w 840390"/>
              <a:gd name="connsiteY239" fmla="*/ 836322 h 884602"/>
              <a:gd name="connsiteX240" fmla="*/ 511035 w 840390"/>
              <a:gd name="connsiteY240" fmla="*/ 871600 h 884602"/>
              <a:gd name="connsiteX241" fmla="*/ 514007 w 840390"/>
              <a:gd name="connsiteY241" fmla="*/ 880516 h 884602"/>
              <a:gd name="connsiteX242" fmla="*/ 522923 w 840390"/>
              <a:gd name="connsiteY242" fmla="*/ 884602 h 884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840390" h="884602">
                <a:moveTo>
                  <a:pt x="170821" y="555195"/>
                </a:moveTo>
                <a:lnTo>
                  <a:pt x="631678" y="555195"/>
                </a:lnTo>
                <a:cubicBezTo>
                  <a:pt x="661168" y="555195"/>
                  <a:pt x="688600" y="550000"/>
                  <a:pt x="713975" y="539599"/>
                </a:cubicBezTo>
                <a:cubicBezTo>
                  <a:pt x="739350" y="529203"/>
                  <a:pt x="761524" y="514779"/>
                  <a:pt x="780440" y="496336"/>
                </a:cubicBezTo>
                <a:cubicBezTo>
                  <a:pt x="799357" y="477888"/>
                  <a:pt x="814102" y="456349"/>
                  <a:pt x="824617" y="431717"/>
                </a:cubicBezTo>
                <a:cubicBezTo>
                  <a:pt x="835132" y="407085"/>
                  <a:pt x="840390" y="380527"/>
                  <a:pt x="840390" y="352055"/>
                </a:cubicBezTo>
                <a:cubicBezTo>
                  <a:pt x="840390" y="323092"/>
                  <a:pt x="834904" y="296351"/>
                  <a:pt x="823874" y="271846"/>
                </a:cubicBezTo>
                <a:cubicBezTo>
                  <a:pt x="812844" y="247334"/>
                  <a:pt x="797356" y="225977"/>
                  <a:pt x="777297" y="207780"/>
                </a:cubicBezTo>
                <a:cubicBezTo>
                  <a:pt x="757238" y="189584"/>
                  <a:pt x="733748" y="175536"/>
                  <a:pt x="706888" y="165632"/>
                </a:cubicBezTo>
                <a:cubicBezTo>
                  <a:pt x="680028" y="155728"/>
                  <a:pt x="650881" y="150899"/>
                  <a:pt x="619448" y="151150"/>
                </a:cubicBezTo>
                <a:cubicBezTo>
                  <a:pt x="595674" y="103116"/>
                  <a:pt x="562984" y="65917"/>
                  <a:pt x="521437" y="39554"/>
                </a:cubicBezTo>
                <a:cubicBezTo>
                  <a:pt x="479831" y="13185"/>
                  <a:pt x="433254" y="0"/>
                  <a:pt x="381762" y="0"/>
                </a:cubicBezTo>
                <a:cubicBezTo>
                  <a:pt x="347586" y="0"/>
                  <a:pt x="315239" y="6315"/>
                  <a:pt x="284664" y="18939"/>
                </a:cubicBezTo>
                <a:cubicBezTo>
                  <a:pt x="254089" y="31570"/>
                  <a:pt x="226771" y="49086"/>
                  <a:pt x="202768" y="71489"/>
                </a:cubicBezTo>
                <a:cubicBezTo>
                  <a:pt x="178765" y="93897"/>
                  <a:pt x="159391" y="120015"/>
                  <a:pt x="144646" y="149847"/>
                </a:cubicBezTo>
                <a:cubicBezTo>
                  <a:pt x="129902" y="179680"/>
                  <a:pt x="121329" y="211929"/>
                  <a:pt x="118872" y="246591"/>
                </a:cubicBezTo>
                <a:cubicBezTo>
                  <a:pt x="82696" y="256495"/>
                  <a:pt x="53835" y="275434"/>
                  <a:pt x="32289" y="303409"/>
                </a:cubicBezTo>
                <a:cubicBezTo>
                  <a:pt x="10801" y="331384"/>
                  <a:pt x="0" y="363571"/>
                  <a:pt x="0" y="399964"/>
                </a:cubicBezTo>
                <a:cubicBezTo>
                  <a:pt x="0" y="430665"/>
                  <a:pt x="7200" y="457651"/>
                  <a:pt x="21545" y="480923"/>
                </a:cubicBezTo>
                <a:cubicBezTo>
                  <a:pt x="35890" y="504195"/>
                  <a:pt x="55892" y="522391"/>
                  <a:pt x="81495" y="535513"/>
                </a:cubicBezTo>
                <a:cubicBezTo>
                  <a:pt x="107156" y="548634"/>
                  <a:pt x="136931" y="555195"/>
                  <a:pt x="170821" y="555195"/>
                </a:cubicBezTo>
                <a:close/>
                <a:moveTo>
                  <a:pt x="192024" y="745339"/>
                </a:moveTo>
                <a:cubicBezTo>
                  <a:pt x="195453" y="745339"/>
                  <a:pt x="198253" y="743973"/>
                  <a:pt x="200368" y="741253"/>
                </a:cubicBezTo>
                <a:cubicBezTo>
                  <a:pt x="202482" y="738527"/>
                  <a:pt x="203397" y="735435"/>
                  <a:pt x="203168" y="731966"/>
                </a:cubicBezTo>
                <a:lnTo>
                  <a:pt x="200539" y="696687"/>
                </a:lnTo>
                <a:lnTo>
                  <a:pt x="230257" y="716741"/>
                </a:lnTo>
                <a:cubicBezTo>
                  <a:pt x="233000" y="718473"/>
                  <a:pt x="236086" y="719033"/>
                  <a:pt x="239515" y="718415"/>
                </a:cubicBezTo>
                <a:cubicBezTo>
                  <a:pt x="243001" y="717793"/>
                  <a:pt x="245745" y="716124"/>
                  <a:pt x="247688" y="713398"/>
                </a:cubicBezTo>
                <a:cubicBezTo>
                  <a:pt x="249459" y="710677"/>
                  <a:pt x="249802" y="707460"/>
                  <a:pt x="248831" y="703745"/>
                </a:cubicBezTo>
                <a:cubicBezTo>
                  <a:pt x="247860" y="700030"/>
                  <a:pt x="245459" y="697430"/>
                  <a:pt x="241744" y="695944"/>
                </a:cubicBezTo>
                <a:lnTo>
                  <a:pt x="209855" y="680348"/>
                </a:lnTo>
                <a:lnTo>
                  <a:pt x="242145" y="664380"/>
                </a:lnTo>
                <a:cubicBezTo>
                  <a:pt x="245631" y="662648"/>
                  <a:pt x="247745" y="660048"/>
                  <a:pt x="248659" y="656579"/>
                </a:cubicBezTo>
                <a:cubicBezTo>
                  <a:pt x="249516" y="653116"/>
                  <a:pt x="249345" y="650018"/>
                  <a:pt x="248088" y="647298"/>
                </a:cubicBezTo>
                <a:cubicBezTo>
                  <a:pt x="246374" y="644326"/>
                  <a:pt x="243630" y="642532"/>
                  <a:pt x="239916" y="641909"/>
                </a:cubicBezTo>
                <a:cubicBezTo>
                  <a:pt x="236201" y="641291"/>
                  <a:pt x="233000" y="641972"/>
                  <a:pt x="230257" y="643955"/>
                </a:cubicBezTo>
                <a:lnTo>
                  <a:pt x="200539" y="664380"/>
                </a:lnTo>
                <a:lnTo>
                  <a:pt x="203511" y="628730"/>
                </a:lnTo>
                <a:cubicBezTo>
                  <a:pt x="203739" y="625015"/>
                  <a:pt x="202768" y="621855"/>
                  <a:pt x="200539" y="619260"/>
                </a:cubicBezTo>
                <a:cubicBezTo>
                  <a:pt x="198310" y="616660"/>
                  <a:pt x="195453" y="615357"/>
                  <a:pt x="192024" y="615357"/>
                </a:cubicBezTo>
                <a:cubicBezTo>
                  <a:pt x="188023" y="615357"/>
                  <a:pt x="184995" y="616660"/>
                  <a:pt x="182880" y="619260"/>
                </a:cubicBezTo>
                <a:cubicBezTo>
                  <a:pt x="180822" y="621855"/>
                  <a:pt x="179736" y="625015"/>
                  <a:pt x="179736" y="628730"/>
                </a:cubicBezTo>
                <a:lnTo>
                  <a:pt x="182365" y="664380"/>
                </a:lnTo>
                <a:lnTo>
                  <a:pt x="152247" y="643955"/>
                </a:lnTo>
                <a:cubicBezTo>
                  <a:pt x="149790" y="641972"/>
                  <a:pt x="146818" y="641229"/>
                  <a:pt x="143332" y="641726"/>
                </a:cubicBezTo>
                <a:cubicBezTo>
                  <a:pt x="139903" y="642223"/>
                  <a:pt x="137274" y="644075"/>
                  <a:pt x="135560" y="647298"/>
                </a:cubicBezTo>
                <a:cubicBezTo>
                  <a:pt x="133845" y="650018"/>
                  <a:pt x="133388" y="653116"/>
                  <a:pt x="134245" y="656579"/>
                </a:cubicBezTo>
                <a:cubicBezTo>
                  <a:pt x="135102" y="660048"/>
                  <a:pt x="137274" y="662648"/>
                  <a:pt x="140760" y="664380"/>
                </a:cubicBezTo>
                <a:lnTo>
                  <a:pt x="172707" y="680348"/>
                </a:lnTo>
                <a:lnTo>
                  <a:pt x="140760" y="695944"/>
                </a:lnTo>
                <a:cubicBezTo>
                  <a:pt x="137274" y="697676"/>
                  <a:pt x="135045" y="700276"/>
                  <a:pt x="134074" y="703745"/>
                </a:cubicBezTo>
                <a:cubicBezTo>
                  <a:pt x="133102" y="707208"/>
                  <a:pt x="133445" y="710426"/>
                  <a:pt x="135159" y="713398"/>
                </a:cubicBezTo>
                <a:cubicBezTo>
                  <a:pt x="136645" y="716370"/>
                  <a:pt x="139275" y="718164"/>
                  <a:pt x="142989" y="718787"/>
                </a:cubicBezTo>
                <a:cubicBezTo>
                  <a:pt x="146704" y="719404"/>
                  <a:pt x="149790" y="718724"/>
                  <a:pt x="152247" y="716741"/>
                </a:cubicBezTo>
                <a:lnTo>
                  <a:pt x="182365" y="696687"/>
                </a:lnTo>
                <a:lnTo>
                  <a:pt x="180136" y="731966"/>
                </a:lnTo>
                <a:cubicBezTo>
                  <a:pt x="180136" y="735435"/>
                  <a:pt x="181108" y="738527"/>
                  <a:pt x="183108" y="741253"/>
                </a:cubicBezTo>
                <a:cubicBezTo>
                  <a:pt x="185051" y="743973"/>
                  <a:pt x="188023" y="745339"/>
                  <a:pt x="192024" y="745339"/>
                </a:cubicBezTo>
                <a:close/>
                <a:moveTo>
                  <a:pt x="111443" y="884602"/>
                </a:moveTo>
                <a:cubicBezTo>
                  <a:pt x="114871" y="884602"/>
                  <a:pt x="117672" y="883236"/>
                  <a:pt x="119786" y="880516"/>
                </a:cubicBezTo>
                <a:cubicBezTo>
                  <a:pt x="121901" y="877790"/>
                  <a:pt x="122815" y="874824"/>
                  <a:pt x="122586" y="871600"/>
                </a:cubicBezTo>
                <a:lnTo>
                  <a:pt x="119958" y="835950"/>
                </a:lnTo>
                <a:lnTo>
                  <a:pt x="149676" y="856004"/>
                </a:lnTo>
                <a:cubicBezTo>
                  <a:pt x="152419" y="857987"/>
                  <a:pt x="155505" y="858604"/>
                  <a:pt x="158934" y="857862"/>
                </a:cubicBezTo>
                <a:cubicBezTo>
                  <a:pt x="162420" y="857119"/>
                  <a:pt x="165163" y="855387"/>
                  <a:pt x="167107" y="852661"/>
                </a:cubicBezTo>
                <a:cubicBezTo>
                  <a:pt x="168878" y="849941"/>
                  <a:pt x="169221" y="846780"/>
                  <a:pt x="168249" y="843191"/>
                </a:cubicBezTo>
                <a:cubicBezTo>
                  <a:pt x="167220" y="839602"/>
                  <a:pt x="164878" y="836939"/>
                  <a:pt x="161163" y="835207"/>
                </a:cubicBezTo>
                <a:lnTo>
                  <a:pt x="129216" y="819611"/>
                </a:lnTo>
                <a:lnTo>
                  <a:pt x="161562" y="803643"/>
                </a:lnTo>
                <a:cubicBezTo>
                  <a:pt x="164992" y="802157"/>
                  <a:pt x="167164" y="799683"/>
                  <a:pt x="168078" y="796214"/>
                </a:cubicBezTo>
                <a:cubicBezTo>
                  <a:pt x="168935" y="792750"/>
                  <a:pt x="168706" y="789527"/>
                  <a:pt x="167506" y="786561"/>
                </a:cubicBezTo>
                <a:cubicBezTo>
                  <a:pt x="165735" y="783590"/>
                  <a:pt x="163048" y="781858"/>
                  <a:pt x="159334" y="781361"/>
                </a:cubicBezTo>
                <a:cubicBezTo>
                  <a:pt x="155619" y="780863"/>
                  <a:pt x="152419" y="781486"/>
                  <a:pt x="149676" y="783218"/>
                </a:cubicBezTo>
                <a:lnTo>
                  <a:pt x="119958" y="803643"/>
                </a:lnTo>
                <a:lnTo>
                  <a:pt x="122929" y="767993"/>
                </a:lnTo>
                <a:cubicBezTo>
                  <a:pt x="123158" y="764278"/>
                  <a:pt x="122186" y="761118"/>
                  <a:pt x="119958" y="758523"/>
                </a:cubicBezTo>
                <a:cubicBezTo>
                  <a:pt x="117729" y="755923"/>
                  <a:pt x="114871" y="754620"/>
                  <a:pt x="111443" y="754620"/>
                </a:cubicBezTo>
                <a:cubicBezTo>
                  <a:pt x="107442" y="754620"/>
                  <a:pt x="104412" y="755923"/>
                  <a:pt x="102298" y="758523"/>
                </a:cubicBezTo>
                <a:cubicBezTo>
                  <a:pt x="100241" y="761118"/>
                  <a:pt x="99155" y="764278"/>
                  <a:pt x="99155" y="767993"/>
                </a:cubicBezTo>
                <a:lnTo>
                  <a:pt x="101784" y="803643"/>
                </a:lnTo>
                <a:lnTo>
                  <a:pt x="71666" y="783218"/>
                </a:lnTo>
                <a:cubicBezTo>
                  <a:pt x="69209" y="781486"/>
                  <a:pt x="66237" y="780800"/>
                  <a:pt x="62751" y="781172"/>
                </a:cubicBezTo>
                <a:cubicBezTo>
                  <a:pt x="59321" y="781543"/>
                  <a:pt x="56692" y="783338"/>
                  <a:pt x="54978" y="786561"/>
                </a:cubicBezTo>
                <a:cubicBezTo>
                  <a:pt x="53263" y="789527"/>
                  <a:pt x="52807" y="792688"/>
                  <a:pt x="53663" y="796031"/>
                </a:cubicBezTo>
                <a:cubicBezTo>
                  <a:pt x="54521" y="799369"/>
                  <a:pt x="56692" y="801912"/>
                  <a:pt x="60178" y="803643"/>
                </a:cubicBezTo>
                <a:lnTo>
                  <a:pt x="92126" y="819611"/>
                </a:lnTo>
                <a:lnTo>
                  <a:pt x="60178" y="835207"/>
                </a:lnTo>
                <a:cubicBezTo>
                  <a:pt x="56692" y="836939"/>
                  <a:pt x="54463" y="839539"/>
                  <a:pt x="53492" y="843008"/>
                </a:cubicBezTo>
                <a:cubicBezTo>
                  <a:pt x="52521" y="846472"/>
                  <a:pt x="52864" y="849689"/>
                  <a:pt x="54578" y="852661"/>
                </a:cubicBezTo>
                <a:cubicBezTo>
                  <a:pt x="56064" y="855633"/>
                  <a:pt x="58692" y="857427"/>
                  <a:pt x="62407" y="858050"/>
                </a:cubicBezTo>
                <a:cubicBezTo>
                  <a:pt x="66122" y="858667"/>
                  <a:pt x="69209" y="857987"/>
                  <a:pt x="71666" y="856004"/>
                </a:cubicBezTo>
                <a:lnTo>
                  <a:pt x="101784" y="836322"/>
                </a:lnTo>
                <a:lnTo>
                  <a:pt x="99555" y="871600"/>
                </a:lnTo>
                <a:cubicBezTo>
                  <a:pt x="99555" y="874824"/>
                  <a:pt x="100527" y="877790"/>
                  <a:pt x="102527" y="880516"/>
                </a:cubicBezTo>
                <a:cubicBezTo>
                  <a:pt x="104470" y="883236"/>
                  <a:pt x="107442" y="884602"/>
                  <a:pt x="111443" y="884602"/>
                </a:cubicBezTo>
                <a:close/>
                <a:moveTo>
                  <a:pt x="397764" y="745339"/>
                </a:moveTo>
                <a:cubicBezTo>
                  <a:pt x="401193" y="745339"/>
                  <a:pt x="403993" y="743973"/>
                  <a:pt x="406108" y="741253"/>
                </a:cubicBezTo>
                <a:cubicBezTo>
                  <a:pt x="408222" y="738527"/>
                  <a:pt x="409137" y="735435"/>
                  <a:pt x="408908" y="731966"/>
                </a:cubicBezTo>
                <a:lnTo>
                  <a:pt x="406279" y="696687"/>
                </a:lnTo>
                <a:lnTo>
                  <a:pt x="435997" y="716741"/>
                </a:lnTo>
                <a:cubicBezTo>
                  <a:pt x="438740" y="718473"/>
                  <a:pt x="441826" y="719033"/>
                  <a:pt x="445255" y="718415"/>
                </a:cubicBezTo>
                <a:cubicBezTo>
                  <a:pt x="448741" y="717793"/>
                  <a:pt x="451371" y="716124"/>
                  <a:pt x="453085" y="713398"/>
                </a:cubicBezTo>
                <a:cubicBezTo>
                  <a:pt x="455085" y="710677"/>
                  <a:pt x="455542" y="707460"/>
                  <a:pt x="454571" y="703745"/>
                </a:cubicBezTo>
                <a:cubicBezTo>
                  <a:pt x="453600" y="700030"/>
                  <a:pt x="451199" y="697430"/>
                  <a:pt x="447484" y="695944"/>
                </a:cubicBezTo>
                <a:lnTo>
                  <a:pt x="415595" y="680348"/>
                </a:lnTo>
                <a:lnTo>
                  <a:pt x="447885" y="664380"/>
                </a:lnTo>
                <a:cubicBezTo>
                  <a:pt x="451371" y="662648"/>
                  <a:pt x="453485" y="660048"/>
                  <a:pt x="454399" y="656579"/>
                </a:cubicBezTo>
                <a:cubicBezTo>
                  <a:pt x="455256" y="653116"/>
                  <a:pt x="454914" y="650018"/>
                  <a:pt x="453428" y="647298"/>
                </a:cubicBezTo>
                <a:cubicBezTo>
                  <a:pt x="451942" y="644326"/>
                  <a:pt x="449370" y="642532"/>
                  <a:pt x="445656" y="641909"/>
                </a:cubicBezTo>
                <a:cubicBezTo>
                  <a:pt x="441941" y="641291"/>
                  <a:pt x="438740" y="641972"/>
                  <a:pt x="435997" y="643955"/>
                </a:cubicBezTo>
                <a:lnTo>
                  <a:pt x="406279" y="664380"/>
                </a:lnTo>
                <a:lnTo>
                  <a:pt x="409251" y="628730"/>
                </a:lnTo>
                <a:cubicBezTo>
                  <a:pt x="409479" y="625015"/>
                  <a:pt x="408508" y="621855"/>
                  <a:pt x="406279" y="619260"/>
                </a:cubicBezTo>
                <a:cubicBezTo>
                  <a:pt x="404050" y="616660"/>
                  <a:pt x="401193" y="615357"/>
                  <a:pt x="397764" y="615357"/>
                </a:cubicBezTo>
                <a:cubicBezTo>
                  <a:pt x="393763" y="615357"/>
                  <a:pt x="390735" y="616660"/>
                  <a:pt x="388620" y="619260"/>
                </a:cubicBezTo>
                <a:cubicBezTo>
                  <a:pt x="386562" y="621855"/>
                  <a:pt x="385476" y="625015"/>
                  <a:pt x="385476" y="628730"/>
                </a:cubicBezTo>
                <a:lnTo>
                  <a:pt x="388105" y="664380"/>
                </a:lnTo>
                <a:lnTo>
                  <a:pt x="357987" y="643955"/>
                </a:lnTo>
                <a:cubicBezTo>
                  <a:pt x="355530" y="641972"/>
                  <a:pt x="352558" y="641229"/>
                  <a:pt x="349072" y="641726"/>
                </a:cubicBezTo>
                <a:cubicBezTo>
                  <a:pt x="345643" y="642223"/>
                  <a:pt x="343014" y="644075"/>
                  <a:pt x="341300" y="647298"/>
                </a:cubicBezTo>
                <a:cubicBezTo>
                  <a:pt x="339585" y="650018"/>
                  <a:pt x="339128" y="653116"/>
                  <a:pt x="339985" y="656579"/>
                </a:cubicBezTo>
                <a:cubicBezTo>
                  <a:pt x="340842" y="660048"/>
                  <a:pt x="343014" y="662648"/>
                  <a:pt x="346500" y="664380"/>
                </a:cubicBezTo>
                <a:lnTo>
                  <a:pt x="378447" y="680348"/>
                </a:lnTo>
                <a:lnTo>
                  <a:pt x="346500" y="695944"/>
                </a:lnTo>
                <a:cubicBezTo>
                  <a:pt x="343014" y="697676"/>
                  <a:pt x="340785" y="700276"/>
                  <a:pt x="339814" y="703745"/>
                </a:cubicBezTo>
                <a:cubicBezTo>
                  <a:pt x="338842" y="707208"/>
                  <a:pt x="339185" y="710426"/>
                  <a:pt x="340899" y="713398"/>
                </a:cubicBezTo>
                <a:cubicBezTo>
                  <a:pt x="342385" y="716370"/>
                  <a:pt x="345015" y="718164"/>
                  <a:pt x="348729" y="718787"/>
                </a:cubicBezTo>
                <a:cubicBezTo>
                  <a:pt x="352444" y="719404"/>
                  <a:pt x="355530" y="718724"/>
                  <a:pt x="357987" y="716741"/>
                </a:cubicBezTo>
                <a:lnTo>
                  <a:pt x="388105" y="696687"/>
                </a:lnTo>
                <a:lnTo>
                  <a:pt x="385876" y="731966"/>
                </a:lnTo>
                <a:cubicBezTo>
                  <a:pt x="385876" y="735435"/>
                  <a:pt x="386848" y="738527"/>
                  <a:pt x="388848" y="741253"/>
                </a:cubicBezTo>
                <a:cubicBezTo>
                  <a:pt x="390791" y="743973"/>
                  <a:pt x="393763" y="745339"/>
                  <a:pt x="397764" y="745339"/>
                </a:cubicBezTo>
                <a:close/>
                <a:moveTo>
                  <a:pt x="317183" y="884602"/>
                </a:moveTo>
                <a:cubicBezTo>
                  <a:pt x="320611" y="884602"/>
                  <a:pt x="323412" y="883236"/>
                  <a:pt x="325526" y="880516"/>
                </a:cubicBezTo>
                <a:cubicBezTo>
                  <a:pt x="327641" y="877790"/>
                  <a:pt x="328555" y="874824"/>
                  <a:pt x="328269" y="871600"/>
                </a:cubicBezTo>
                <a:lnTo>
                  <a:pt x="325698" y="835950"/>
                </a:lnTo>
                <a:lnTo>
                  <a:pt x="355416" y="856004"/>
                </a:lnTo>
                <a:cubicBezTo>
                  <a:pt x="358159" y="857987"/>
                  <a:pt x="361245" y="858604"/>
                  <a:pt x="364674" y="857862"/>
                </a:cubicBezTo>
                <a:cubicBezTo>
                  <a:pt x="368160" y="857119"/>
                  <a:pt x="370903" y="855387"/>
                  <a:pt x="372847" y="852661"/>
                </a:cubicBezTo>
                <a:cubicBezTo>
                  <a:pt x="374618" y="849941"/>
                  <a:pt x="374961" y="846780"/>
                  <a:pt x="373989" y="843191"/>
                </a:cubicBezTo>
                <a:cubicBezTo>
                  <a:pt x="372960" y="839602"/>
                  <a:pt x="370618" y="836939"/>
                  <a:pt x="366903" y="835207"/>
                </a:cubicBezTo>
                <a:lnTo>
                  <a:pt x="334956" y="819611"/>
                </a:lnTo>
                <a:lnTo>
                  <a:pt x="367302" y="803643"/>
                </a:lnTo>
                <a:cubicBezTo>
                  <a:pt x="370732" y="802157"/>
                  <a:pt x="372904" y="799683"/>
                  <a:pt x="373818" y="796214"/>
                </a:cubicBezTo>
                <a:cubicBezTo>
                  <a:pt x="374675" y="792750"/>
                  <a:pt x="374333" y="789527"/>
                  <a:pt x="372847" y="786561"/>
                </a:cubicBezTo>
                <a:cubicBezTo>
                  <a:pt x="371361" y="783590"/>
                  <a:pt x="368788" y="781858"/>
                  <a:pt x="365074" y="781361"/>
                </a:cubicBezTo>
                <a:cubicBezTo>
                  <a:pt x="361359" y="780863"/>
                  <a:pt x="358159" y="781486"/>
                  <a:pt x="355416" y="783218"/>
                </a:cubicBezTo>
                <a:lnTo>
                  <a:pt x="325698" y="803643"/>
                </a:lnTo>
                <a:lnTo>
                  <a:pt x="328669" y="767993"/>
                </a:lnTo>
                <a:cubicBezTo>
                  <a:pt x="328898" y="764278"/>
                  <a:pt x="327926" y="761118"/>
                  <a:pt x="325698" y="758523"/>
                </a:cubicBezTo>
                <a:cubicBezTo>
                  <a:pt x="323469" y="755923"/>
                  <a:pt x="320611" y="754620"/>
                  <a:pt x="317183" y="754620"/>
                </a:cubicBezTo>
                <a:cubicBezTo>
                  <a:pt x="313182" y="754620"/>
                  <a:pt x="310152" y="755923"/>
                  <a:pt x="308038" y="758523"/>
                </a:cubicBezTo>
                <a:cubicBezTo>
                  <a:pt x="305981" y="761118"/>
                  <a:pt x="304895" y="764278"/>
                  <a:pt x="304895" y="767993"/>
                </a:cubicBezTo>
                <a:lnTo>
                  <a:pt x="307524" y="803643"/>
                </a:lnTo>
                <a:lnTo>
                  <a:pt x="277406" y="783218"/>
                </a:lnTo>
                <a:cubicBezTo>
                  <a:pt x="274949" y="781486"/>
                  <a:pt x="271977" y="780800"/>
                  <a:pt x="268491" y="781172"/>
                </a:cubicBezTo>
                <a:cubicBezTo>
                  <a:pt x="265061" y="781543"/>
                  <a:pt x="262432" y="783338"/>
                  <a:pt x="260718" y="786561"/>
                </a:cubicBezTo>
                <a:cubicBezTo>
                  <a:pt x="259004" y="789527"/>
                  <a:pt x="258547" y="792688"/>
                  <a:pt x="259403" y="796031"/>
                </a:cubicBezTo>
                <a:cubicBezTo>
                  <a:pt x="260261" y="799369"/>
                  <a:pt x="262432" y="801912"/>
                  <a:pt x="265918" y="803643"/>
                </a:cubicBezTo>
                <a:lnTo>
                  <a:pt x="297866" y="819611"/>
                </a:lnTo>
                <a:lnTo>
                  <a:pt x="265918" y="835207"/>
                </a:lnTo>
                <a:cubicBezTo>
                  <a:pt x="262432" y="836939"/>
                  <a:pt x="260203" y="839539"/>
                  <a:pt x="259232" y="843008"/>
                </a:cubicBezTo>
                <a:cubicBezTo>
                  <a:pt x="258261" y="846472"/>
                  <a:pt x="258604" y="849689"/>
                  <a:pt x="260318" y="852661"/>
                </a:cubicBezTo>
                <a:cubicBezTo>
                  <a:pt x="261804" y="855633"/>
                  <a:pt x="264432" y="857427"/>
                  <a:pt x="268147" y="858050"/>
                </a:cubicBezTo>
                <a:cubicBezTo>
                  <a:pt x="271862" y="858667"/>
                  <a:pt x="274949" y="857987"/>
                  <a:pt x="277406" y="856004"/>
                </a:cubicBezTo>
                <a:lnTo>
                  <a:pt x="307524" y="836322"/>
                </a:lnTo>
                <a:lnTo>
                  <a:pt x="305295" y="871600"/>
                </a:lnTo>
                <a:cubicBezTo>
                  <a:pt x="305295" y="874824"/>
                  <a:pt x="306267" y="877790"/>
                  <a:pt x="308267" y="880516"/>
                </a:cubicBezTo>
                <a:cubicBezTo>
                  <a:pt x="310210" y="883236"/>
                  <a:pt x="313182" y="884602"/>
                  <a:pt x="317183" y="884602"/>
                </a:cubicBezTo>
                <a:close/>
                <a:moveTo>
                  <a:pt x="603504" y="745339"/>
                </a:moveTo>
                <a:cubicBezTo>
                  <a:pt x="606704" y="745339"/>
                  <a:pt x="609447" y="743973"/>
                  <a:pt x="611676" y="741253"/>
                </a:cubicBezTo>
                <a:cubicBezTo>
                  <a:pt x="613905" y="738527"/>
                  <a:pt x="614877" y="735435"/>
                  <a:pt x="614648" y="731966"/>
                </a:cubicBezTo>
                <a:lnTo>
                  <a:pt x="612019" y="696687"/>
                </a:lnTo>
                <a:lnTo>
                  <a:pt x="641737" y="716741"/>
                </a:lnTo>
                <a:cubicBezTo>
                  <a:pt x="644480" y="718473"/>
                  <a:pt x="647566" y="719033"/>
                  <a:pt x="650995" y="718415"/>
                </a:cubicBezTo>
                <a:cubicBezTo>
                  <a:pt x="654481" y="717793"/>
                  <a:pt x="657111" y="716124"/>
                  <a:pt x="658825" y="713398"/>
                </a:cubicBezTo>
                <a:cubicBezTo>
                  <a:pt x="660768" y="710677"/>
                  <a:pt x="661282" y="707460"/>
                  <a:pt x="660311" y="703745"/>
                </a:cubicBezTo>
                <a:cubicBezTo>
                  <a:pt x="659282" y="700030"/>
                  <a:pt x="656939" y="697430"/>
                  <a:pt x="653224" y="695944"/>
                </a:cubicBezTo>
                <a:lnTo>
                  <a:pt x="621335" y="680348"/>
                </a:lnTo>
                <a:lnTo>
                  <a:pt x="653625" y="664380"/>
                </a:lnTo>
                <a:cubicBezTo>
                  <a:pt x="657111" y="662648"/>
                  <a:pt x="659225" y="660048"/>
                  <a:pt x="660139" y="656579"/>
                </a:cubicBezTo>
                <a:cubicBezTo>
                  <a:pt x="660996" y="653116"/>
                  <a:pt x="660654" y="650018"/>
                  <a:pt x="659168" y="647298"/>
                </a:cubicBezTo>
                <a:cubicBezTo>
                  <a:pt x="657682" y="644326"/>
                  <a:pt x="655110" y="642532"/>
                  <a:pt x="651396" y="641909"/>
                </a:cubicBezTo>
                <a:cubicBezTo>
                  <a:pt x="647681" y="641291"/>
                  <a:pt x="644480" y="641972"/>
                  <a:pt x="641737" y="643955"/>
                </a:cubicBezTo>
                <a:lnTo>
                  <a:pt x="612019" y="664380"/>
                </a:lnTo>
                <a:lnTo>
                  <a:pt x="614991" y="628730"/>
                </a:lnTo>
                <a:cubicBezTo>
                  <a:pt x="615219" y="625015"/>
                  <a:pt x="614191" y="621855"/>
                  <a:pt x="611848" y="619260"/>
                </a:cubicBezTo>
                <a:cubicBezTo>
                  <a:pt x="609504" y="616660"/>
                  <a:pt x="606704" y="615357"/>
                  <a:pt x="603504" y="615357"/>
                </a:cubicBezTo>
                <a:cubicBezTo>
                  <a:pt x="599503" y="615357"/>
                  <a:pt x="596475" y="616660"/>
                  <a:pt x="594360" y="619260"/>
                </a:cubicBezTo>
                <a:cubicBezTo>
                  <a:pt x="592302" y="621855"/>
                  <a:pt x="591217" y="625015"/>
                  <a:pt x="591217" y="628730"/>
                </a:cubicBezTo>
                <a:lnTo>
                  <a:pt x="593845" y="664380"/>
                </a:lnTo>
                <a:lnTo>
                  <a:pt x="563727" y="643955"/>
                </a:lnTo>
                <a:cubicBezTo>
                  <a:pt x="561041" y="641972"/>
                  <a:pt x="558012" y="641229"/>
                  <a:pt x="554640" y="641726"/>
                </a:cubicBezTo>
                <a:cubicBezTo>
                  <a:pt x="551326" y="642223"/>
                  <a:pt x="548754" y="644075"/>
                  <a:pt x="547040" y="647298"/>
                </a:cubicBezTo>
                <a:cubicBezTo>
                  <a:pt x="545325" y="650018"/>
                  <a:pt x="544868" y="653116"/>
                  <a:pt x="545725" y="656579"/>
                </a:cubicBezTo>
                <a:cubicBezTo>
                  <a:pt x="546582" y="660048"/>
                  <a:pt x="548754" y="662648"/>
                  <a:pt x="552240" y="664380"/>
                </a:cubicBezTo>
                <a:lnTo>
                  <a:pt x="584187" y="680348"/>
                </a:lnTo>
                <a:lnTo>
                  <a:pt x="552240" y="695944"/>
                </a:lnTo>
                <a:cubicBezTo>
                  <a:pt x="548526" y="697676"/>
                  <a:pt x="546239" y="700276"/>
                  <a:pt x="545382" y="703745"/>
                </a:cubicBezTo>
                <a:cubicBezTo>
                  <a:pt x="544467" y="707208"/>
                  <a:pt x="544925" y="710426"/>
                  <a:pt x="546639" y="713398"/>
                </a:cubicBezTo>
                <a:cubicBezTo>
                  <a:pt x="548125" y="716370"/>
                  <a:pt x="550697" y="718164"/>
                  <a:pt x="554298" y="718787"/>
                </a:cubicBezTo>
                <a:cubicBezTo>
                  <a:pt x="557841" y="719404"/>
                  <a:pt x="561041" y="718724"/>
                  <a:pt x="563727" y="716741"/>
                </a:cubicBezTo>
                <a:lnTo>
                  <a:pt x="593845" y="696687"/>
                </a:lnTo>
                <a:lnTo>
                  <a:pt x="591616" y="731966"/>
                </a:lnTo>
                <a:cubicBezTo>
                  <a:pt x="591616" y="735435"/>
                  <a:pt x="592588" y="738527"/>
                  <a:pt x="594588" y="741253"/>
                </a:cubicBezTo>
                <a:cubicBezTo>
                  <a:pt x="596531" y="743973"/>
                  <a:pt x="599503" y="745339"/>
                  <a:pt x="603504" y="745339"/>
                </a:cubicBezTo>
                <a:close/>
                <a:moveTo>
                  <a:pt x="522923" y="884602"/>
                </a:moveTo>
                <a:cubicBezTo>
                  <a:pt x="526351" y="884602"/>
                  <a:pt x="529152" y="883236"/>
                  <a:pt x="531266" y="880516"/>
                </a:cubicBezTo>
                <a:cubicBezTo>
                  <a:pt x="533381" y="877790"/>
                  <a:pt x="534295" y="874824"/>
                  <a:pt x="534009" y="871600"/>
                </a:cubicBezTo>
                <a:lnTo>
                  <a:pt x="531438" y="835950"/>
                </a:lnTo>
                <a:lnTo>
                  <a:pt x="561156" y="856004"/>
                </a:lnTo>
                <a:cubicBezTo>
                  <a:pt x="563841" y="857987"/>
                  <a:pt x="566985" y="858604"/>
                  <a:pt x="570414" y="857862"/>
                </a:cubicBezTo>
                <a:cubicBezTo>
                  <a:pt x="573900" y="857119"/>
                  <a:pt x="576472" y="855387"/>
                  <a:pt x="578243" y="852661"/>
                </a:cubicBezTo>
                <a:cubicBezTo>
                  <a:pt x="580186" y="849941"/>
                  <a:pt x="580701" y="846780"/>
                  <a:pt x="579729" y="843191"/>
                </a:cubicBezTo>
                <a:cubicBezTo>
                  <a:pt x="578700" y="839602"/>
                  <a:pt x="576358" y="836939"/>
                  <a:pt x="572643" y="835207"/>
                </a:cubicBezTo>
                <a:lnTo>
                  <a:pt x="540696" y="819611"/>
                </a:lnTo>
                <a:lnTo>
                  <a:pt x="573042" y="803643"/>
                </a:lnTo>
                <a:cubicBezTo>
                  <a:pt x="576472" y="802157"/>
                  <a:pt x="578644" y="799683"/>
                  <a:pt x="579500" y="796214"/>
                </a:cubicBezTo>
                <a:cubicBezTo>
                  <a:pt x="580415" y="792750"/>
                  <a:pt x="580073" y="789527"/>
                  <a:pt x="578587" y="786561"/>
                </a:cubicBezTo>
                <a:cubicBezTo>
                  <a:pt x="577101" y="783590"/>
                  <a:pt x="574528" y="781858"/>
                  <a:pt x="570814" y="781361"/>
                </a:cubicBezTo>
                <a:cubicBezTo>
                  <a:pt x="567099" y="780863"/>
                  <a:pt x="563841" y="781486"/>
                  <a:pt x="561156" y="783218"/>
                </a:cubicBezTo>
                <a:lnTo>
                  <a:pt x="531438" y="803643"/>
                </a:lnTo>
                <a:lnTo>
                  <a:pt x="534409" y="767993"/>
                </a:lnTo>
                <a:cubicBezTo>
                  <a:pt x="534638" y="764278"/>
                  <a:pt x="533666" y="761118"/>
                  <a:pt x="531438" y="758523"/>
                </a:cubicBezTo>
                <a:cubicBezTo>
                  <a:pt x="529209" y="755923"/>
                  <a:pt x="526351" y="754620"/>
                  <a:pt x="522923" y="754620"/>
                </a:cubicBezTo>
                <a:cubicBezTo>
                  <a:pt x="518922" y="754620"/>
                  <a:pt x="515892" y="755923"/>
                  <a:pt x="513778" y="758523"/>
                </a:cubicBezTo>
                <a:cubicBezTo>
                  <a:pt x="511663" y="761118"/>
                  <a:pt x="510635" y="764278"/>
                  <a:pt x="510635" y="767993"/>
                </a:cubicBezTo>
                <a:lnTo>
                  <a:pt x="513264" y="803643"/>
                </a:lnTo>
                <a:lnTo>
                  <a:pt x="483146" y="783218"/>
                </a:lnTo>
                <a:cubicBezTo>
                  <a:pt x="480689" y="781486"/>
                  <a:pt x="477717" y="780800"/>
                  <a:pt x="474231" y="781172"/>
                </a:cubicBezTo>
                <a:cubicBezTo>
                  <a:pt x="470801" y="781543"/>
                  <a:pt x="468172" y="783338"/>
                  <a:pt x="466458" y="786561"/>
                </a:cubicBezTo>
                <a:cubicBezTo>
                  <a:pt x="464686" y="789527"/>
                  <a:pt x="464287" y="792688"/>
                  <a:pt x="465143" y="796031"/>
                </a:cubicBezTo>
                <a:cubicBezTo>
                  <a:pt x="466001" y="799369"/>
                  <a:pt x="468172" y="801912"/>
                  <a:pt x="471658" y="803643"/>
                </a:cubicBezTo>
                <a:lnTo>
                  <a:pt x="503606" y="819611"/>
                </a:lnTo>
                <a:lnTo>
                  <a:pt x="471658" y="835207"/>
                </a:lnTo>
                <a:cubicBezTo>
                  <a:pt x="468172" y="836939"/>
                  <a:pt x="465943" y="839539"/>
                  <a:pt x="464972" y="843008"/>
                </a:cubicBezTo>
                <a:cubicBezTo>
                  <a:pt x="463943" y="846472"/>
                  <a:pt x="464344" y="849689"/>
                  <a:pt x="466058" y="852661"/>
                </a:cubicBezTo>
                <a:cubicBezTo>
                  <a:pt x="467544" y="855633"/>
                  <a:pt x="470172" y="857427"/>
                  <a:pt x="473887" y="858050"/>
                </a:cubicBezTo>
                <a:cubicBezTo>
                  <a:pt x="477602" y="858667"/>
                  <a:pt x="480689" y="857987"/>
                  <a:pt x="483146" y="856004"/>
                </a:cubicBezTo>
                <a:lnTo>
                  <a:pt x="513264" y="836322"/>
                </a:lnTo>
                <a:lnTo>
                  <a:pt x="511035" y="871600"/>
                </a:lnTo>
                <a:cubicBezTo>
                  <a:pt x="511035" y="874824"/>
                  <a:pt x="512007" y="877790"/>
                  <a:pt x="514007" y="880516"/>
                </a:cubicBezTo>
                <a:cubicBezTo>
                  <a:pt x="515950" y="883236"/>
                  <a:pt x="518922" y="884602"/>
                  <a:pt x="522923" y="884602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DE8A0A6-9FA7-25A5-EEF0-BA57B7B74CF0}"/>
              </a:ext>
            </a:extLst>
          </p:cNvPr>
          <p:cNvSpPr/>
          <p:nvPr/>
        </p:nvSpPr>
        <p:spPr>
          <a:xfrm>
            <a:off x="7929643" y="951696"/>
            <a:ext cx="848219" cy="891518"/>
          </a:xfrm>
          <a:custGeom>
            <a:avLst/>
            <a:gdLst>
              <a:gd name="connsiteX0" fmla="*/ 174536 w 848219"/>
              <a:gd name="connsiteY0" fmla="*/ 562623 h 891518"/>
              <a:gd name="connsiteX1" fmla="*/ 635393 w 848219"/>
              <a:gd name="connsiteY1" fmla="*/ 562623 h 891518"/>
              <a:gd name="connsiteX2" fmla="*/ 719918 w 848219"/>
              <a:gd name="connsiteY2" fmla="*/ 546467 h 891518"/>
              <a:gd name="connsiteX3" fmla="*/ 787469 w 848219"/>
              <a:gd name="connsiteY3" fmla="*/ 501907 h 891518"/>
              <a:gd name="connsiteX4" fmla="*/ 832218 w 848219"/>
              <a:gd name="connsiteY4" fmla="*/ 435987 h 891518"/>
              <a:gd name="connsiteX5" fmla="*/ 848220 w 848219"/>
              <a:gd name="connsiteY5" fmla="*/ 355399 h 891518"/>
              <a:gd name="connsiteX6" fmla="*/ 831304 w 848219"/>
              <a:gd name="connsiteY6" fmla="*/ 273698 h 891518"/>
              <a:gd name="connsiteX7" fmla="*/ 783983 w 848219"/>
              <a:gd name="connsiteY7" fmla="*/ 208709 h 891518"/>
              <a:gd name="connsiteX8" fmla="*/ 713003 w 848219"/>
              <a:gd name="connsiteY8" fmla="*/ 166002 h 891518"/>
              <a:gd name="connsiteX9" fmla="*/ 625392 w 848219"/>
              <a:gd name="connsiteY9" fmla="*/ 150775 h 891518"/>
              <a:gd name="connsiteX10" fmla="*/ 566700 w 848219"/>
              <a:gd name="connsiteY10" fmla="*/ 70931 h 891518"/>
              <a:gd name="connsiteX11" fmla="*/ 485204 w 848219"/>
              <a:gd name="connsiteY11" fmla="*/ 18569 h 891518"/>
              <a:gd name="connsiteX12" fmla="*/ 385877 w 848219"/>
              <a:gd name="connsiteY12" fmla="*/ 0 h 891518"/>
              <a:gd name="connsiteX13" fmla="*/ 287064 w 848219"/>
              <a:gd name="connsiteY13" fmla="*/ 18940 h 891518"/>
              <a:gd name="connsiteX14" fmla="*/ 204426 w 848219"/>
              <a:gd name="connsiteY14" fmla="*/ 71860 h 891518"/>
              <a:gd name="connsiteX15" fmla="*/ 145790 w 848219"/>
              <a:gd name="connsiteY15" fmla="*/ 150775 h 891518"/>
              <a:gd name="connsiteX16" fmla="*/ 118814 w 848219"/>
              <a:gd name="connsiteY16" fmla="*/ 247331 h 891518"/>
              <a:gd name="connsiteX17" fmla="*/ 58121 w 848219"/>
              <a:gd name="connsiteY17" fmla="*/ 278898 h 891518"/>
              <a:gd name="connsiteX18" fmla="*/ 15602 w 848219"/>
              <a:gd name="connsiteY18" fmla="*/ 332560 h 891518"/>
              <a:gd name="connsiteX19" fmla="*/ 0 w 848219"/>
              <a:gd name="connsiteY19" fmla="*/ 403677 h 891518"/>
              <a:gd name="connsiteX20" fmla="*/ 20631 w 848219"/>
              <a:gd name="connsiteY20" fmla="*/ 483522 h 891518"/>
              <a:gd name="connsiteX21" fmla="*/ 80238 w 848219"/>
              <a:gd name="connsiteY21" fmla="*/ 541083 h 891518"/>
              <a:gd name="connsiteX22" fmla="*/ 174536 w 848219"/>
              <a:gd name="connsiteY22" fmla="*/ 562623 h 891518"/>
              <a:gd name="connsiteX23" fmla="*/ 173793 w 848219"/>
              <a:gd name="connsiteY23" fmla="*/ 502833 h 891518"/>
              <a:gd name="connsiteX24" fmla="*/ 110471 w 848219"/>
              <a:gd name="connsiteY24" fmla="*/ 490021 h 891518"/>
              <a:gd name="connsiteX25" fmla="*/ 72238 w 848219"/>
              <a:gd name="connsiteY25" fmla="*/ 455112 h 891518"/>
              <a:gd name="connsiteX26" fmla="*/ 59436 w 848219"/>
              <a:gd name="connsiteY26" fmla="*/ 405534 h 891518"/>
              <a:gd name="connsiteX27" fmla="*/ 80410 w 848219"/>
              <a:gd name="connsiteY27" fmla="*/ 344073 h 891518"/>
              <a:gd name="connsiteX28" fmla="*/ 148533 w 848219"/>
              <a:gd name="connsiteY28" fmla="*/ 303779 h 891518"/>
              <a:gd name="connsiteX29" fmla="*/ 170650 w 848219"/>
              <a:gd name="connsiteY29" fmla="*/ 291710 h 891518"/>
              <a:gd name="connsiteX30" fmla="*/ 178251 w 848219"/>
              <a:gd name="connsiteY30" fmla="*/ 267756 h 891518"/>
              <a:gd name="connsiteX31" fmla="*/ 199053 w 848219"/>
              <a:gd name="connsiteY31" fmla="*/ 184384 h 891518"/>
              <a:gd name="connsiteX32" fmla="*/ 244945 w 848219"/>
              <a:gd name="connsiteY32" fmla="*/ 118281 h 891518"/>
              <a:gd name="connsiteX33" fmla="*/ 309353 w 848219"/>
              <a:gd name="connsiteY33" fmla="*/ 74831 h 891518"/>
              <a:gd name="connsiteX34" fmla="*/ 385877 w 848219"/>
              <a:gd name="connsiteY34" fmla="*/ 59419 h 891518"/>
              <a:gd name="connsiteX35" fmla="*/ 496519 w 848219"/>
              <a:gd name="connsiteY35" fmla="*/ 92657 h 891518"/>
              <a:gd name="connsiteX36" fmla="*/ 574872 w 848219"/>
              <a:gd name="connsiteY36" fmla="*/ 187541 h 891518"/>
              <a:gd name="connsiteX37" fmla="*/ 590874 w 848219"/>
              <a:gd name="connsiteY37" fmla="*/ 206295 h 891518"/>
              <a:gd name="connsiteX38" fmla="*/ 616477 w 848219"/>
              <a:gd name="connsiteY38" fmla="*/ 211680 h 891518"/>
              <a:gd name="connsiteX39" fmla="*/ 709860 w 848219"/>
              <a:gd name="connsiteY39" fmla="*/ 231548 h 891518"/>
              <a:gd name="connsiteX40" fmla="*/ 768382 w 848219"/>
              <a:gd name="connsiteY40" fmla="*/ 284468 h 891518"/>
              <a:gd name="connsiteX41" fmla="*/ 788441 w 848219"/>
              <a:gd name="connsiteY41" fmla="*/ 357256 h 891518"/>
              <a:gd name="connsiteX42" fmla="*/ 768725 w 848219"/>
              <a:gd name="connsiteY42" fmla="*/ 430787 h 891518"/>
              <a:gd name="connsiteX43" fmla="*/ 715232 w 848219"/>
              <a:gd name="connsiteY43" fmla="*/ 483336 h 891518"/>
              <a:gd name="connsiteX44" fmla="*/ 639108 w 848219"/>
              <a:gd name="connsiteY44" fmla="*/ 502833 h 891518"/>
              <a:gd name="connsiteX45" fmla="*/ 173793 w 848219"/>
              <a:gd name="connsiteY45" fmla="*/ 502833 h 891518"/>
              <a:gd name="connsiteX46" fmla="*/ 513607 w 848219"/>
              <a:gd name="connsiteY46" fmla="*/ 700400 h 891518"/>
              <a:gd name="connsiteX47" fmla="*/ 429311 w 848219"/>
              <a:gd name="connsiteY47" fmla="*/ 700400 h 891518"/>
              <a:gd name="connsiteX48" fmla="*/ 428568 w 848219"/>
              <a:gd name="connsiteY48" fmla="*/ 716739 h 891518"/>
              <a:gd name="connsiteX49" fmla="*/ 473887 w 848219"/>
              <a:gd name="connsiteY49" fmla="*/ 629843 h 891518"/>
              <a:gd name="connsiteX50" fmla="*/ 474974 w 848219"/>
              <a:gd name="connsiteY50" fmla="*/ 619813 h 891518"/>
              <a:gd name="connsiteX51" fmla="*/ 466801 w 848219"/>
              <a:gd name="connsiteY51" fmla="*/ 615727 h 891518"/>
              <a:gd name="connsiteX52" fmla="*/ 386219 w 848219"/>
              <a:gd name="connsiteY52" fmla="*/ 615727 h 891518"/>
              <a:gd name="connsiteX53" fmla="*/ 374504 w 848219"/>
              <a:gd name="connsiteY53" fmla="*/ 618516 h 891518"/>
              <a:gd name="connsiteX54" fmla="*/ 368389 w 848219"/>
              <a:gd name="connsiteY54" fmla="*/ 627242 h 891518"/>
              <a:gd name="connsiteX55" fmla="*/ 317868 w 848219"/>
              <a:gd name="connsiteY55" fmla="*/ 742365 h 891518"/>
              <a:gd name="connsiteX56" fmla="*/ 317525 w 848219"/>
              <a:gd name="connsiteY56" fmla="*/ 753321 h 891518"/>
              <a:gd name="connsiteX57" fmla="*/ 327526 w 848219"/>
              <a:gd name="connsiteY57" fmla="*/ 757219 h 891518"/>
              <a:gd name="connsiteX58" fmla="*/ 396278 w 848219"/>
              <a:gd name="connsiteY58" fmla="*/ 757219 h 891518"/>
              <a:gd name="connsiteX59" fmla="*/ 401078 w 848219"/>
              <a:gd name="connsiteY59" fmla="*/ 735307 h 891518"/>
              <a:gd name="connsiteX60" fmla="*/ 341300 w 848219"/>
              <a:gd name="connsiteY60" fmla="*/ 880143 h 891518"/>
              <a:gd name="connsiteX61" fmla="*/ 343871 w 848219"/>
              <a:gd name="connsiteY61" fmla="*/ 890910 h 891518"/>
              <a:gd name="connsiteX62" fmla="*/ 355416 w 848219"/>
              <a:gd name="connsiteY62" fmla="*/ 887201 h 891518"/>
              <a:gd name="connsiteX63" fmla="*/ 519551 w 848219"/>
              <a:gd name="connsiteY63" fmla="*/ 718968 h 891518"/>
              <a:gd name="connsiteX64" fmla="*/ 523437 w 848219"/>
              <a:gd name="connsiteY64" fmla="*/ 706527 h 891518"/>
              <a:gd name="connsiteX65" fmla="*/ 513607 w 848219"/>
              <a:gd name="connsiteY65" fmla="*/ 700400 h 891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848219" h="891518">
                <a:moveTo>
                  <a:pt x="174536" y="562623"/>
                </a:moveTo>
                <a:lnTo>
                  <a:pt x="635393" y="562623"/>
                </a:lnTo>
                <a:cubicBezTo>
                  <a:pt x="665855" y="562623"/>
                  <a:pt x="694029" y="557239"/>
                  <a:pt x="719918" y="546467"/>
                </a:cubicBezTo>
                <a:cubicBezTo>
                  <a:pt x="745750" y="535700"/>
                  <a:pt x="768324" y="520846"/>
                  <a:pt x="787469" y="501907"/>
                </a:cubicBezTo>
                <a:cubicBezTo>
                  <a:pt x="806672" y="482964"/>
                  <a:pt x="821588" y="460992"/>
                  <a:pt x="832218" y="435987"/>
                </a:cubicBezTo>
                <a:cubicBezTo>
                  <a:pt x="842905" y="410981"/>
                  <a:pt x="848220" y="384118"/>
                  <a:pt x="848220" y="355399"/>
                </a:cubicBezTo>
                <a:cubicBezTo>
                  <a:pt x="848220" y="325937"/>
                  <a:pt x="842562" y="298704"/>
                  <a:pt x="831304" y="273698"/>
                </a:cubicBezTo>
                <a:cubicBezTo>
                  <a:pt x="820045" y="248693"/>
                  <a:pt x="804272" y="227030"/>
                  <a:pt x="783983" y="208709"/>
                </a:cubicBezTo>
                <a:cubicBezTo>
                  <a:pt x="763638" y="190388"/>
                  <a:pt x="740035" y="176152"/>
                  <a:pt x="713003" y="166002"/>
                </a:cubicBezTo>
                <a:cubicBezTo>
                  <a:pt x="686028" y="155851"/>
                  <a:pt x="656825" y="150775"/>
                  <a:pt x="625392" y="150775"/>
                </a:cubicBezTo>
                <a:cubicBezTo>
                  <a:pt x="610019" y="120076"/>
                  <a:pt x="590474" y="93461"/>
                  <a:pt x="566700" y="70931"/>
                </a:cubicBezTo>
                <a:cubicBezTo>
                  <a:pt x="542925" y="48401"/>
                  <a:pt x="515779" y="30947"/>
                  <a:pt x="485204" y="18569"/>
                </a:cubicBezTo>
                <a:cubicBezTo>
                  <a:pt x="454628" y="6189"/>
                  <a:pt x="421481" y="0"/>
                  <a:pt x="385877" y="0"/>
                </a:cubicBezTo>
                <a:cubicBezTo>
                  <a:pt x="350958" y="0"/>
                  <a:pt x="318040" y="6313"/>
                  <a:pt x="287064" y="18940"/>
                </a:cubicBezTo>
                <a:cubicBezTo>
                  <a:pt x="256146" y="31566"/>
                  <a:pt x="228600" y="49206"/>
                  <a:pt x="204426" y="71860"/>
                </a:cubicBezTo>
                <a:cubicBezTo>
                  <a:pt x="180308" y="94514"/>
                  <a:pt x="160763" y="120819"/>
                  <a:pt x="145790" y="150775"/>
                </a:cubicBezTo>
                <a:cubicBezTo>
                  <a:pt x="130759" y="180733"/>
                  <a:pt x="121786" y="212918"/>
                  <a:pt x="118814" y="247331"/>
                </a:cubicBezTo>
                <a:cubicBezTo>
                  <a:pt x="96298" y="253768"/>
                  <a:pt x="76066" y="264290"/>
                  <a:pt x="58121" y="278898"/>
                </a:cubicBezTo>
                <a:cubicBezTo>
                  <a:pt x="40177" y="293505"/>
                  <a:pt x="26003" y="311392"/>
                  <a:pt x="15602" y="332560"/>
                </a:cubicBezTo>
                <a:cubicBezTo>
                  <a:pt x="5201" y="353728"/>
                  <a:pt x="0" y="377434"/>
                  <a:pt x="0" y="403677"/>
                </a:cubicBezTo>
                <a:cubicBezTo>
                  <a:pt x="0" y="432892"/>
                  <a:pt x="6858" y="459507"/>
                  <a:pt x="20631" y="483522"/>
                </a:cubicBezTo>
                <a:cubicBezTo>
                  <a:pt x="34347" y="507536"/>
                  <a:pt x="54235" y="526721"/>
                  <a:pt x="80238" y="541083"/>
                </a:cubicBezTo>
                <a:cubicBezTo>
                  <a:pt x="106184" y="555445"/>
                  <a:pt x="137674" y="562623"/>
                  <a:pt x="174536" y="562623"/>
                </a:cubicBezTo>
                <a:close/>
                <a:moveTo>
                  <a:pt x="173793" y="502833"/>
                </a:moveTo>
                <a:cubicBezTo>
                  <a:pt x="148533" y="502833"/>
                  <a:pt x="127444" y="498563"/>
                  <a:pt x="110471" y="490021"/>
                </a:cubicBezTo>
                <a:cubicBezTo>
                  <a:pt x="93497" y="481479"/>
                  <a:pt x="80753" y="469843"/>
                  <a:pt x="72238" y="455112"/>
                </a:cubicBezTo>
                <a:cubicBezTo>
                  <a:pt x="63665" y="440381"/>
                  <a:pt x="59436" y="423855"/>
                  <a:pt x="59436" y="405534"/>
                </a:cubicBezTo>
                <a:cubicBezTo>
                  <a:pt x="59436" y="383004"/>
                  <a:pt x="66408" y="362517"/>
                  <a:pt x="80410" y="344073"/>
                </a:cubicBezTo>
                <a:cubicBezTo>
                  <a:pt x="94412" y="325628"/>
                  <a:pt x="117100" y="312197"/>
                  <a:pt x="148533" y="303779"/>
                </a:cubicBezTo>
                <a:cubicBezTo>
                  <a:pt x="158934" y="301056"/>
                  <a:pt x="166306" y="297033"/>
                  <a:pt x="170650" y="291710"/>
                </a:cubicBezTo>
                <a:cubicBezTo>
                  <a:pt x="174993" y="286387"/>
                  <a:pt x="177508" y="278402"/>
                  <a:pt x="178251" y="267756"/>
                </a:cubicBezTo>
                <a:cubicBezTo>
                  <a:pt x="180479" y="237552"/>
                  <a:pt x="187394" y="209761"/>
                  <a:pt x="199053" y="184384"/>
                </a:cubicBezTo>
                <a:cubicBezTo>
                  <a:pt x="210712" y="159007"/>
                  <a:pt x="225971" y="136973"/>
                  <a:pt x="244945" y="118281"/>
                </a:cubicBezTo>
                <a:cubicBezTo>
                  <a:pt x="263861" y="99588"/>
                  <a:pt x="285350" y="85105"/>
                  <a:pt x="309353" y="74831"/>
                </a:cubicBezTo>
                <a:cubicBezTo>
                  <a:pt x="333356" y="64556"/>
                  <a:pt x="358844" y="59419"/>
                  <a:pt x="385877" y="59419"/>
                </a:cubicBezTo>
                <a:cubicBezTo>
                  <a:pt x="427424" y="59419"/>
                  <a:pt x="464344" y="70498"/>
                  <a:pt x="496519" y="92657"/>
                </a:cubicBezTo>
                <a:cubicBezTo>
                  <a:pt x="528695" y="114815"/>
                  <a:pt x="554812" y="146443"/>
                  <a:pt x="574872" y="187541"/>
                </a:cubicBezTo>
                <a:cubicBezTo>
                  <a:pt x="579330" y="196454"/>
                  <a:pt x="584644" y="202705"/>
                  <a:pt x="590874" y="206295"/>
                </a:cubicBezTo>
                <a:cubicBezTo>
                  <a:pt x="597046" y="209885"/>
                  <a:pt x="605561" y="211680"/>
                  <a:pt x="616477" y="211680"/>
                </a:cubicBezTo>
                <a:cubicBezTo>
                  <a:pt x="653110" y="211680"/>
                  <a:pt x="684257" y="218303"/>
                  <a:pt x="709860" y="231548"/>
                </a:cubicBezTo>
                <a:cubicBezTo>
                  <a:pt x="735520" y="244793"/>
                  <a:pt x="755009" y="262433"/>
                  <a:pt x="768382" y="284468"/>
                </a:cubicBezTo>
                <a:cubicBezTo>
                  <a:pt x="781754" y="306503"/>
                  <a:pt x="788441" y="330765"/>
                  <a:pt x="788441" y="357256"/>
                </a:cubicBezTo>
                <a:cubicBezTo>
                  <a:pt x="788441" y="384242"/>
                  <a:pt x="781869" y="408753"/>
                  <a:pt x="768725" y="430787"/>
                </a:cubicBezTo>
                <a:cubicBezTo>
                  <a:pt x="755637" y="452822"/>
                  <a:pt x="737806" y="470338"/>
                  <a:pt x="715232" y="483336"/>
                </a:cubicBezTo>
                <a:cubicBezTo>
                  <a:pt x="692715" y="496333"/>
                  <a:pt x="667341" y="502833"/>
                  <a:pt x="639108" y="502833"/>
                </a:cubicBezTo>
                <a:lnTo>
                  <a:pt x="173793" y="502833"/>
                </a:lnTo>
                <a:close/>
                <a:moveTo>
                  <a:pt x="513607" y="700400"/>
                </a:moveTo>
                <a:lnTo>
                  <a:pt x="429311" y="700400"/>
                </a:lnTo>
                <a:lnTo>
                  <a:pt x="428568" y="716739"/>
                </a:lnTo>
                <a:lnTo>
                  <a:pt x="473887" y="629843"/>
                </a:lnTo>
                <a:cubicBezTo>
                  <a:pt x="476116" y="625877"/>
                  <a:pt x="476460" y="622539"/>
                  <a:pt x="474974" y="619813"/>
                </a:cubicBezTo>
                <a:cubicBezTo>
                  <a:pt x="473488" y="617093"/>
                  <a:pt x="470745" y="615727"/>
                  <a:pt x="466801" y="615727"/>
                </a:cubicBezTo>
                <a:lnTo>
                  <a:pt x="386219" y="615727"/>
                </a:lnTo>
                <a:cubicBezTo>
                  <a:pt x="380790" y="615727"/>
                  <a:pt x="376904" y="616658"/>
                  <a:pt x="374504" y="618516"/>
                </a:cubicBezTo>
                <a:cubicBezTo>
                  <a:pt x="372161" y="620373"/>
                  <a:pt x="370103" y="623282"/>
                  <a:pt x="368389" y="627242"/>
                </a:cubicBezTo>
                <a:lnTo>
                  <a:pt x="317868" y="742365"/>
                </a:lnTo>
                <a:cubicBezTo>
                  <a:pt x="315925" y="747069"/>
                  <a:pt x="315811" y="750721"/>
                  <a:pt x="317525" y="753321"/>
                </a:cubicBezTo>
                <a:cubicBezTo>
                  <a:pt x="319240" y="755921"/>
                  <a:pt x="322611" y="757219"/>
                  <a:pt x="327526" y="757219"/>
                </a:cubicBezTo>
                <a:lnTo>
                  <a:pt x="396278" y="757219"/>
                </a:lnTo>
                <a:lnTo>
                  <a:pt x="401078" y="735307"/>
                </a:lnTo>
                <a:lnTo>
                  <a:pt x="341300" y="880143"/>
                </a:lnTo>
                <a:cubicBezTo>
                  <a:pt x="339071" y="885589"/>
                  <a:pt x="339928" y="889178"/>
                  <a:pt x="343871" y="890910"/>
                </a:cubicBezTo>
                <a:cubicBezTo>
                  <a:pt x="347358" y="892396"/>
                  <a:pt x="351186" y="891161"/>
                  <a:pt x="355416" y="887201"/>
                </a:cubicBezTo>
                <a:lnTo>
                  <a:pt x="519551" y="718968"/>
                </a:lnTo>
                <a:cubicBezTo>
                  <a:pt x="523494" y="714762"/>
                  <a:pt x="524808" y="710613"/>
                  <a:pt x="523437" y="706527"/>
                </a:cubicBezTo>
                <a:cubicBezTo>
                  <a:pt x="522065" y="702440"/>
                  <a:pt x="518808" y="700400"/>
                  <a:pt x="513607" y="700400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EB8F0C2-3F06-04E5-D2C6-9C81EF7CB2C8}"/>
              </a:ext>
            </a:extLst>
          </p:cNvPr>
          <p:cNvSpPr/>
          <p:nvPr/>
        </p:nvSpPr>
        <p:spPr>
          <a:xfrm>
            <a:off x="8082919" y="2525034"/>
            <a:ext cx="840391" cy="888919"/>
          </a:xfrm>
          <a:custGeom>
            <a:avLst/>
            <a:gdLst>
              <a:gd name="connsiteX0" fmla="*/ 170821 w 840391"/>
              <a:gd name="connsiteY0" fmla="*/ 555195 h 888919"/>
              <a:gd name="connsiteX1" fmla="*/ 631679 w 840391"/>
              <a:gd name="connsiteY1" fmla="*/ 555195 h 888919"/>
              <a:gd name="connsiteX2" fmla="*/ 713918 w 840391"/>
              <a:gd name="connsiteY2" fmla="*/ 539599 h 888919"/>
              <a:gd name="connsiteX3" fmla="*/ 780384 w 840391"/>
              <a:gd name="connsiteY3" fmla="*/ 496336 h 888919"/>
              <a:gd name="connsiteX4" fmla="*/ 824618 w 840391"/>
              <a:gd name="connsiteY4" fmla="*/ 431717 h 888919"/>
              <a:gd name="connsiteX5" fmla="*/ 840391 w 840391"/>
              <a:gd name="connsiteY5" fmla="*/ 352055 h 888919"/>
              <a:gd name="connsiteX6" fmla="*/ 823875 w 840391"/>
              <a:gd name="connsiteY6" fmla="*/ 271840 h 888919"/>
              <a:gd name="connsiteX7" fmla="*/ 777240 w 840391"/>
              <a:gd name="connsiteY7" fmla="*/ 207780 h 888919"/>
              <a:gd name="connsiteX8" fmla="*/ 706889 w 840391"/>
              <a:gd name="connsiteY8" fmla="*/ 165632 h 888919"/>
              <a:gd name="connsiteX9" fmla="*/ 619392 w 840391"/>
              <a:gd name="connsiteY9" fmla="*/ 151145 h 888919"/>
              <a:gd name="connsiteX10" fmla="*/ 521379 w 840391"/>
              <a:gd name="connsiteY10" fmla="*/ 39553 h 888919"/>
              <a:gd name="connsiteX11" fmla="*/ 381762 w 840391"/>
              <a:gd name="connsiteY11" fmla="*/ 0 h 888919"/>
              <a:gd name="connsiteX12" fmla="*/ 284607 w 840391"/>
              <a:gd name="connsiteY12" fmla="*/ 18939 h 888919"/>
              <a:gd name="connsiteX13" fmla="*/ 202768 w 840391"/>
              <a:gd name="connsiteY13" fmla="*/ 71489 h 888919"/>
              <a:gd name="connsiteX14" fmla="*/ 144647 w 840391"/>
              <a:gd name="connsiteY14" fmla="*/ 149847 h 888919"/>
              <a:gd name="connsiteX15" fmla="*/ 118815 w 840391"/>
              <a:gd name="connsiteY15" fmla="*/ 246591 h 888919"/>
              <a:gd name="connsiteX16" fmla="*/ 32290 w 840391"/>
              <a:gd name="connsiteY16" fmla="*/ 303409 h 888919"/>
              <a:gd name="connsiteX17" fmla="*/ 0 w 840391"/>
              <a:gd name="connsiteY17" fmla="*/ 399964 h 888919"/>
              <a:gd name="connsiteX18" fmla="*/ 21488 w 840391"/>
              <a:gd name="connsiteY18" fmla="*/ 480923 h 888919"/>
              <a:gd name="connsiteX19" fmla="*/ 81496 w 840391"/>
              <a:gd name="connsiteY19" fmla="*/ 535513 h 888919"/>
              <a:gd name="connsiteX20" fmla="*/ 170821 w 840391"/>
              <a:gd name="connsiteY20" fmla="*/ 555195 h 888919"/>
              <a:gd name="connsiteX21" fmla="*/ 509492 w 840391"/>
              <a:gd name="connsiteY21" fmla="*/ 697801 h 888919"/>
              <a:gd name="connsiteX22" fmla="*/ 425196 w 840391"/>
              <a:gd name="connsiteY22" fmla="*/ 697801 h 888919"/>
              <a:gd name="connsiteX23" fmla="*/ 424453 w 840391"/>
              <a:gd name="connsiteY23" fmla="*/ 714141 h 888919"/>
              <a:gd name="connsiteX24" fmla="*/ 469773 w 840391"/>
              <a:gd name="connsiteY24" fmla="*/ 627238 h 888919"/>
              <a:gd name="connsiteX25" fmla="*/ 470859 w 840391"/>
              <a:gd name="connsiteY25" fmla="*/ 617214 h 888919"/>
              <a:gd name="connsiteX26" fmla="*/ 462687 w 840391"/>
              <a:gd name="connsiteY26" fmla="*/ 613128 h 888919"/>
              <a:gd name="connsiteX27" fmla="*/ 382105 w 840391"/>
              <a:gd name="connsiteY27" fmla="*/ 613128 h 888919"/>
              <a:gd name="connsiteX28" fmla="*/ 370390 w 840391"/>
              <a:gd name="connsiteY28" fmla="*/ 615917 h 888919"/>
              <a:gd name="connsiteX29" fmla="*/ 364274 w 840391"/>
              <a:gd name="connsiteY29" fmla="*/ 624644 h 888919"/>
              <a:gd name="connsiteX30" fmla="*/ 313811 w 840391"/>
              <a:gd name="connsiteY30" fmla="*/ 739767 h 888919"/>
              <a:gd name="connsiteX31" fmla="*/ 313411 w 840391"/>
              <a:gd name="connsiteY31" fmla="*/ 750722 h 888919"/>
              <a:gd name="connsiteX32" fmla="*/ 323412 w 840391"/>
              <a:gd name="connsiteY32" fmla="*/ 754620 h 888919"/>
              <a:gd name="connsiteX33" fmla="*/ 392163 w 840391"/>
              <a:gd name="connsiteY33" fmla="*/ 754620 h 888919"/>
              <a:gd name="connsiteX34" fmla="*/ 396964 w 840391"/>
              <a:gd name="connsiteY34" fmla="*/ 732709 h 888919"/>
              <a:gd name="connsiteX35" fmla="*/ 337185 w 840391"/>
              <a:gd name="connsiteY35" fmla="*/ 877544 h 888919"/>
              <a:gd name="connsiteX36" fmla="*/ 339757 w 840391"/>
              <a:gd name="connsiteY36" fmla="*/ 888311 h 888919"/>
              <a:gd name="connsiteX37" fmla="*/ 351301 w 840391"/>
              <a:gd name="connsiteY37" fmla="*/ 884596 h 888919"/>
              <a:gd name="connsiteX38" fmla="*/ 515436 w 840391"/>
              <a:gd name="connsiteY38" fmla="*/ 716370 h 888919"/>
              <a:gd name="connsiteX39" fmla="*/ 519322 w 840391"/>
              <a:gd name="connsiteY39" fmla="*/ 703928 h 888919"/>
              <a:gd name="connsiteX40" fmla="*/ 509492 w 840391"/>
              <a:gd name="connsiteY40" fmla="*/ 697801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40391" h="888919">
                <a:moveTo>
                  <a:pt x="170821" y="555195"/>
                </a:moveTo>
                <a:lnTo>
                  <a:pt x="631679" y="555195"/>
                </a:lnTo>
                <a:cubicBezTo>
                  <a:pt x="661112" y="555195"/>
                  <a:pt x="688543" y="549994"/>
                  <a:pt x="713918" y="539599"/>
                </a:cubicBezTo>
                <a:cubicBezTo>
                  <a:pt x="739292" y="529198"/>
                  <a:pt x="761467" y="514779"/>
                  <a:pt x="780384" y="496336"/>
                </a:cubicBezTo>
                <a:cubicBezTo>
                  <a:pt x="799357" y="477888"/>
                  <a:pt x="814102" y="456348"/>
                  <a:pt x="824618" y="431717"/>
                </a:cubicBezTo>
                <a:cubicBezTo>
                  <a:pt x="835133" y="407079"/>
                  <a:pt x="840391" y="380527"/>
                  <a:pt x="840391" y="352055"/>
                </a:cubicBezTo>
                <a:cubicBezTo>
                  <a:pt x="840391" y="323092"/>
                  <a:pt x="834848" y="296351"/>
                  <a:pt x="823875" y="271840"/>
                </a:cubicBezTo>
                <a:cubicBezTo>
                  <a:pt x="812844" y="247334"/>
                  <a:pt x="797300" y="225977"/>
                  <a:pt x="777240" y="207780"/>
                </a:cubicBezTo>
                <a:cubicBezTo>
                  <a:pt x="757180" y="189584"/>
                  <a:pt x="733749" y="175536"/>
                  <a:pt x="706889" y="165632"/>
                </a:cubicBezTo>
                <a:cubicBezTo>
                  <a:pt x="680028" y="155728"/>
                  <a:pt x="650881" y="150899"/>
                  <a:pt x="619392" y="151145"/>
                </a:cubicBezTo>
                <a:cubicBezTo>
                  <a:pt x="595674" y="103116"/>
                  <a:pt x="562985" y="65917"/>
                  <a:pt x="521379" y="39553"/>
                </a:cubicBezTo>
                <a:cubicBezTo>
                  <a:pt x="479775" y="13184"/>
                  <a:pt x="433255" y="0"/>
                  <a:pt x="381762" y="0"/>
                </a:cubicBezTo>
                <a:cubicBezTo>
                  <a:pt x="347587" y="0"/>
                  <a:pt x="315182" y="6315"/>
                  <a:pt x="284607" y="18939"/>
                </a:cubicBezTo>
                <a:cubicBezTo>
                  <a:pt x="254032" y="31564"/>
                  <a:pt x="226772" y="49080"/>
                  <a:pt x="202768" y="71489"/>
                </a:cubicBezTo>
                <a:cubicBezTo>
                  <a:pt x="178708" y="93892"/>
                  <a:pt x="159334" y="120015"/>
                  <a:pt x="144647" y="149847"/>
                </a:cubicBezTo>
                <a:cubicBezTo>
                  <a:pt x="129902" y="179679"/>
                  <a:pt x="121272" y="211929"/>
                  <a:pt x="118815" y="246591"/>
                </a:cubicBezTo>
                <a:cubicBezTo>
                  <a:pt x="82696" y="256489"/>
                  <a:pt x="53836" y="275429"/>
                  <a:pt x="32290" y="303409"/>
                </a:cubicBezTo>
                <a:cubicBezTo>
                  <a:pt x="10744" y="331384"/>
                  <a:pt x="0" y="363571"/>
                  <a:pt x="0" y="399964"/>
                </a:cubicBezTo>
                <a:cubicBezTo>
                  <a:pt x="0" y="430665"/>
                  <a:pt x="7144" y="457651"/>
                  <a:pt x="21488" y="480923"/>
                </a:cubicBezTo>
                <a:cubicBezTo>
                  <a:pt x="35890" y="504194"/>
                  <a:pt x="55893" y="522391"/>
                  <a:pt x="81496" y="535513"/>
                </a:cubicBezTo>
                <a:cubicBezTo>
                  <a:pt x="107099" y="548634"/>
                  <a:pt x="136875" y="555195"/>
                  <a:pt x="170821" y="555195"/>
                </a:cubicBezTo>
                <a:close/>
                <a:moveTo>
                  <a:pt x="509492" y="697801"/>
                </a:moveTo>
                <a:lnTo>
                  <a:pt x="425196" y="697801"/>
                </a:lnTo>
                <a:lnTo>
                  <a:pt x="424453" y="714141"/>
                </a:lnTo>
                <a:lnTo>
                  <a:pt x="469773" y="627238"/>
                </a:lnTo>
                <a:cubicBezTo>
                  <a:pt x="472002" y="623278"/>
                  <a:pt x="472345" y="619935"/>
                  <a:pt x="470859" y="617214"/>
                </a:cubicBezTo>
                <a:cubicBezTo>
                  <a:pt x="469373" y="614488"/>
                  <a:pt x="466687" y="613128"/>
                  <a:pt x="462687" y="613128"/>
                </a:cubicBezTo>
                <a:lnTo>
                  <a:pt x="382105" y="613128"/>
                </a:lnTo>
                <a:cubicBezTo>
                  <a:pt x="376676" y="613128"/>
                  <a:pt x="372789" y="614060"/>
                  <a:pt x="370390" y="615917"/>
                </a:cubicBezTo>
                <a:cubicBezTo>
                  <a:pt x="368046" y="617769"/>
                  <a:pt x="366046" y="620677"/>
                  <a:pt x="364274" y="624644"/>
                </a:cubicBezTo>
                <a:lnTo>
                  <a:pt x="313811" y="739767"/>
                </a:lnTo>
                <a:cubicBezTo>
                  <a:pt x="311811" y="744470"/>
                  <a:pt x="311696" y="748122"/>
                  <a:pt x="313411" y="750722"/>
                </a:cubicBezTo>
                <a:cubicBezTo>
                  <a:pt x="315125" y="753323"/>
                  <a:pt x="318497" y="754620"/>
                  <a:pt x="323412" y="754620"/>
                </a:cubicBezTo>
                <a:lnTo>
                  <a:pt x="392163" y="754620"/>
                </a:lnTo>
                <a:lnTo>
                  <a:pt x="396964" y="732709"/>
                </a:lnTo>
                <a:lnTo>
                  <a:pt x="337185" y="877544"/>
                </a:lnTo>
                <a:cubicBezTo>
                  <a:pt x="334956" y="882990"/>
                  <a:pt x="335813" y="886579"/>
                  <a:pt x="339757" y="888311"/>
                </a:cubicBezTo>
                <a:cubicBezTo>
                  <a:pt x="343243" y="889797"/>
                  <a:pt x="347072" y="888562"/>
                  <a:pt x="351301" y="884596"/>
                </a:cubicBezTo>
                <a:lnTo>
                  <a:pt x="515436" y="716370"/>
                </a:lnTo>
                <a:cubicBezTo>
                  <a:pt x="519379" y="712163"/>
                  <a:pt x="520694" y="708014"/>
                  <a:pt x="519322" y="703928"/>
                </a:cubicBezTo>
                <a:cubicBezTo>
                  <a:pt x="517950" y="699842"/>
                  <a:pt x="514693" y="697801"/>
                  <a:pt x="509492" y="69780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8EFC53F-996F-B08B-A397-FF62322CFC79}"/>
              </a:ext>
            </a:extLst>
          </p:cNvPr>
          <p:cNvSpPr/>
          <p:nvPr/>
        </p:nvSpPr>
        <p:spPr>
          <a:xfrm>
            <a:off x="8057659" y="3894691"/>
            <a:ext cx="848219" cy="891518"/>
          </a:xfrm>
          <a:custGeom>
            <a:avLst/>
            <a:gdLst>
              <a:gd name="connsiteX0" fmla="*/ 174536 w 848219"/>
              <a:gd name="connsiteY0" fmla="*/ 562619 h 891518"/>
              <a:gd name="connsiteX1" fmla="*/ 635393 w 848219"/>
              <a:gd name="connsiteY1" fmla="*/ 562619 h 891518"/>
              <a:gd name="connsiteX2" fmla="*/ 719918 w 848219"/>
              <a:gd name="connsiteY2" fmla="*/ 546468 h 891518"/>
              <a:gd name="connsiteX3" fmla="*/ 787469 w 848219"/>
              <a:gd name="connsiteY3" fmla="*/ 501903 h 891518"/>
              <a:gd name="connsiteX4" fmla="*/ 832218 w 848219"/>
              <a:gd name="connsiteY4" fmla="*/ 435986 h 891518"/>
              <a:gd name="connsiteX5" fmla="*/ 848220 w 848219"/>
              <a:gd name="connsiteY5" fmla="*/ 355399 h 891518"/>
              <a:gd name="connsiteX6" fmla="*/ 831304 w 848219"/>
              <a:gd name="connsiteY6" fmla="*/ 273697 h 891518"/>
              <a:gd name="connsiteX7" fmla="*/ 783983 w 848219"/>
              <a:gd name="connsiteY7" fmla="*/ 208706 h 891518"/>
              <a:gd name="connsiteX8" fmla="*/ 713003 w 848219"/>
              <a:gd name="connsiteY8" fmla="*/ 165998 h 891518"/>
              <a:gd name="connsiteX9" fmla="*/ 625392 w 848219"/>
              <a:gd name="connsiteY9" fmla="*/ 150773 h 891518"/>
              <a:gd name="connsiteX10" fmla="*/ 566699 w 848219"/>
              <a:gd name="connsiteY10" fmla="*/ 70929 h 891518"/>
              <a:gd name="connsiteX11" fmla="*/ 485203 w 848219"/>
              <a:gd name="connsiteY11" fmla="*/ 18568 h 891518"/>
              <a:gd name="connsiteX12" fmla="*/ 385876 w 848219"/>
              <a:gd name="connsiteY12" fmla="*/ 0 h 891518"/>
              <a:gd name="connsiteX13" fmla="*/ 287064 w 848219"/>
              <a:gd name="connsiteY13" fmla="*/ 18940 h 891518"/>
              <a:gd name="connsiteX14" fmla="*/ 204425 w 848219"/>
              <a:gd name="connsiteY14" fmla="*/ 71861 h 891518"/>
              <a:gd name="connsiteX15" fmla="*/ 145790 w 848219"/>
              <a:gd name="connsiteY15" fmla="*/ 150773 h 891518"/>
              <a:gd name="connsiteX16" fmla="*/ 118814 w 848219"/>
              <a:gd name="connsiteY16" fmla="*/ 247328 h 891518"/>
              <a:gd name="connsiteX17" fmla="*/ 58121 w 848219"/>
              <a:gd name="connsiteY17" fmla="*/ 278898 h 891518"/>
              <a:gd name="connsiteX18" fmla="*/ 15602 w 848219"/>
              <a:gd name="connsiteY18" fmla="*/ 332556 h 891518"/>
              <a:gd name="connsiteX19" fmla="*/ 0 w 848219"/>
              <a:gd name="connsiteY19" fmla="*/ 403674 h 891518"/>
              <a:gd name="connsiteX20" fmla="*/ 20631 w 848219"/>
              <a:gd name="connsiteY20" fmla="*/ 483518 h 891518"/>
              <a:gd name="connsiteX21" fmla="*/ 80238 w 848219"/>
              <a:gd name="connsiteY21" fmla="*/ 541079 h 891518"/>
              <a:gd name="connsiteX22" fmla="*/ 174536 w 848219"/>
              <a:gd name="connsiteY22" fmla="*/ 562619 h 891518"/>
              <a:gd name="connsiteX23" fmla="*/ 173793 w 848219"/>
              <a:gd name="connsiteY23" fmla="*/ 502829 h 891518"/>
              <a:gd name="connsiteX24" fmla="*/ 110471 w 848219"/>
              <a:gd name="connsiteY24" fmla="*/ 490016 h 891518"/>
              <a:gd name="connsiteX25" fmla="*/ 72237 w 848219"/>
              <a:gd name="connsiteY25" fmla="*/ 455109 h 891518"/>
              <a:gd name="connsiteX26" fmla="*/ 59435 w 848219"/>
              <a:gd name="connsiteY26" fmla="*/ 405531 h 891518"/>
              <a:gd name="connsiteX27" fmla="*/ 80410 w 848219"/>
              <a:gd name="connsiteY27" fmla="*/ 344072 h 891518"/>
              <a:gd name="connsiteX28" fmla="*/ 148533 w 848219"/>
              <a:gd name="connsiteY28" fmla="*/ 303775 h 891518"/>
              <a:gd name="connsiteX29" fmla="*/ 170650 w 848219"/>
              <a:gd name="connsiteY29" fmla="*/ 291705 h 891518"/>
              <a:gd name="connsiteX30" fmla="*/ 178251 w 848219"/>
              <a:gd name="connsiteY30" fmla="*/ 267754 h 891518"/>
              <a:gd name="connsiteX31" fmla="*/ 199053 w 848219"/>
              <a:gd name="connsiteY31" fmla="*/ 184383 h 891518"/>
              <a:gd name="connsiteX32" fmla="*/ 244945 w 848219"/>
              <a:gd name="connsiteY32" fmla="*/ 118278 h 891518"/>
              <a:gd name="connsiteX33" fmla="*/ 309353 w 848219"/>
              <a:gd name="connsiteY33" fmla="*/ 74827 h 891518"/>
              <a:gd name="connsiteX34" fmla="*/ 385876 w 848219"/>
              <a:gd name="connsiteY34" fmla="*/ 59419 h 891518"/>
              <a:gd name="connsiteX35" fmla="*/ 496519 w 848219"/>
              <a:gd name="connsiteY35" fmla="*/ 92652 h 891518"/>
              <a:gd name="connsiteX36" fmla="*/ 574872 w 848219"/>
              <a:gd name="connsiteY36" fmla="*/ 187538 h 891518"/>
              <a:gd name="connsiteX37" fmla="*/ 590873 w 848219"/>
              <a:gd name="connsiteY37" fmla="*/ 206294 h 891518"/>
              <a:gd name="connsiteX38" fmla="*/ 616477 w 848219"/>
              <a:gd name="connsiteY38" fmla="*/ 211678 h 891518"/>
              <a:gd name="connsiteX39" fmla="*/ 709860 w 848219"/>
              <a:gd name="connsiteY39" fmla="*/ 231543 h 891518"/>
              <a:gd name="connsiteX40" fmla="*/ 768382 w 848219"/>
              <a:gd name="connsiteY40" fmla="*/ 284464 h 891518"/>
              <a:gd name="connsiteX41" fmla="*/ 788441 w 848219"/>
              <a:gd name="connsiteY41" fmla="*/ 357256 h 891518"/>
              <a:gd name="connsiteX42" fmla="*/ 768725 w 848219"/>
              <a:gd name="connsiteY42" fmla="*/ 430785 h 891518"/>
              <a:gd name="connsiteX43" fmla="*/ 715232 w 848219"/>
              <a:gd name="connsiteY43" fmla="*/ 483335 h 891518"/>
              <a:gd name="connsiteX44" fmla="*/ 639108 w 848219"/>
              <a:gd name="connsiteY44" fmla="*/ 502829 h 891518"/>
              <a:gd name="connsiteX45" fmla="*/ 173793 w 848219"/>
              <a:gd name="connsiteY45" fmla="*/ 502829 h 891518"/>
              <a:gd name="connsiteX46" fmla="*/ 513607 w 848219"/>
              <a:gd name="connsiteY46" fmla="*/ 700396 h 891518"/>
              <a:gd name="connsiteX47" fmla="*/ 429311 w 848219"/>
              <a:gd name="connsiteY47" fmla="*/ 700396 h 891518"/>
              <a:gd name="connsiteX48" fmla="*/ 428568 w 848219"/>
              <a:gd name="connsiteY48" fmla="*/ 716741 h 891518"/>
              <a:gd name="connsiteX49" fmla="*/ 473887 w 848219"/>
              <a:gd name="connsiteY49" fmla="*/ 629839 h 891518"/>
              <a:gd name="connsiteX50" fmla="*/ 474974 w 848219"/>
              <a:gd name="connsiteY50" fmla="*/ 619809 h 891518"/>
              <a:gd name="connsiteX51" fmla="*/ 466801 w 848219"/>
              <a:gd name="connsiteY51" fmla="*/ 615728 h 891518"/>
              <a:gd name="connsiteX52" fmla="*/ 386219 w 848219"/>
              <a:gd name="connsiteY52" fmla="*/ 615728 h 891518"/>
              <a:gd name="connsiteX53" fmla="*/ 374503 w 848219"/>
              <a:gd name="connsiteY53" fmla="*/ 618512 h 891518"/>
              <a:gd name="connsiteX54" fmla="*/ 368389 w 848219"/>
              <a:gd name="connsiteY54" fmla="*/ 627238 h 891518"/>
              <a:gd name="connsiteX55" fmla="*/ 317868 w 848219"/>
              <a:gd name="connsiteY55" fmla="*/ 742362 h 891518"/>
              <a:gd name="connsiteX56" fmla="*/ 317525 w 848219"/>
              <a:gd name="connsiteY56" fmla="*/ 753317 h 891518"/>
              <a:gd name="connsiteX57" fmla="*/ 327526 w 848219"/>
              <a:gd name="connsiteY57" fmla="*/ 757220 h 891518"/>
              <a:gd name="connsiteX58" fmla="*/ 396278 w 848219"/>
              <a:gd name="connsiteY58" fmla="*/ 757220 h 891518"/>
              <a:gd name="connsiteX59" fmla="*/ 401078 w 848219"/>
              <a:gd name="connsiteY59" fmla="*/ 735309 h 891518"/>
              <a:gd name="connsiteX60" fmla="*/ 341300 w 848219"/>
              <a:gd name="connsiteY60" fmla="*/ 880139 h 891518"/>
              <a:gd name="connsiteX61" fmla="*/ 343871 w 848219"/>
              <a:gd name="connsiteY61" fmla="*/ 890911 h 891518"/>
              <a:gd name="connsiteX62" fmla="*/ 355416 w 848219"/>
              <a:gd name="connsiteY62" fmla="*/ 887197 h 891518"/>
              <a:gd name="connsiteX63" fmla="*/ 519550 w 848219"/>
              <a:gd name="connsiteY63" fmla="*/ 718964 h 891518"/>
              <a:gd name="connsiteX64" fmla="*/ 523437 w 848219"/>
              <a:gd name="connsiteY64" fmla="*/ 706528 h 891518"/>
              <a:gd name="connsiteX65" fmla="*/ 513607 w 848219"/>
              <a:gd name="connsiteY65" fmla="*/ 700396 h 891518"/>
              <a:gd name="connsiteX66" fmla="*/ 169335 w 848219"/>
              <a:gd name="connsiteY66" fmla="*/ 848575 h 891518"/>
              <a:gd name="connsiteX67" fmla="*/ 186423 w 848219"/>
              <a:gd name="connsiteY67" fmla="*/ 850986 h 891518"/>
              <a:gd name="connsiteX68" fmla="*/ 199796 w 848219"/>
              <a:gd name="connsiteY68" fmla="*/ 840031 h 891518"/>
              <a:gd name="connsiteX69" fmla="*/ 248088 w 848219"/>
              <a:gd name="connsiteY69" fmla="*/ 756477 h 891518"/>
              <a:gd name="connsiteX70" fmla="*/ 250888 w 848219"/>
              <a:gd name="connsiteY70" fmla="*/ 739207 h 891518"/>
              <a:gd name="connsiteX71" fmla="*/ 240258 w 848219"/>
              <a:gd name="connsiteY71" fmla="*/ 725651 h 891518"/>
              <a:gd name="connsiteX72" fmla="*/ 223170 w 848219"/>
              <a:gd name="connsiteY72" fmla="*/ 723050 h 891518"/>
              <a:gd name="connsiteX73" fmla="*/ 209454 w 848219"/>
              <a:gd name="connsiteY73" fmla="*/ 734195 h 891518"/>
              <a:gd name="connsiteX74" fmla="*/ 160819 w 848219"/>
              <a:gd name="connsiteY74" fmla="*/ 818491 h 891518"/>
              <a:gd name="connsiteX75" fmla="*/ 158591 w 848219"/>
              <a:gd name="connsiteY75" fmla="*/ 835207 h 891518"/>
              <a:gd name="connsiteX76" fmla="*/ 169335 w 848219"/>
              <a:gd name="connsiteY76" fmla="*/ 848575 h 891518"/>
              <a:gd name="connsiteX77" fmla="*/ 97326 w 848219"/>
              <a:gd name="connsiteY77" fmla="*/ 744962 h 891518"/>
              <a:gd name="connsiteX78" fmla="*/ 114357 w 848219"/>
              <a:gd name="connsiteY78" fmla="*/ 747008 h 891518"/>
              <a:gd name="connsiteX79" fmla="*/ 127730 w 848219"/>
              <a:gd name="connsiteY79" fmla="*/ 736424 h 891518"/>
              <a:gd name="connsiteX80" fmla="*/ 176422 w 848219"/>
              <a:gd name="connsiteY80" fmla="*/ 652493 h 891518"/>
              <a:gd name="connsiteX81" fmla="*/ 178822 w 848219"/>
              <a:gd name="connsiteY81" fmla="*/ 635222 h 891518"/>
              <a:gd name="connsiteX82" fmla="*/ 168249 w 848219"/>
              <a:gd name="connsiteY82" fmla="*/ 621666 h 891518"/>
              <a:gd name="connsiteX83" fmla="*/ 151161 w 848219"/>
              <a:gd name="connsiteY83" fmla="*/ 619255 h 891518"/>
              <a:gd name="connsiteX84" fmla="*/ 137388 w 848219"/>
              <a:gd name="connsiteY84" fmla="*/ 630210 h 891518"/>
              <a:gd name="connsiteX85" fmla="*/ 88753 w 848219"/>
              <a:gd name="connsiteY85" fmla="*/ 714884 h 891518"/>
              <a:gd name="connsiteX86" fmla="*/ 86524 w 848219"/>
              <a:gd name="connsiteY86" fmla="*/ 731406 h 891518"/>
              <a:gd name="connsiteX87" fmla="*/ 97326 w 848219"/>
              <a:gd name="connsiteY87" fmla="*/ 744962 h 891518"/>
              <a:gd name="connsiteX88" fmla="*/ 685571 w 848219"/>
              <a:gd name="connsiteY88" fmla="*/ 848575 h 891518"/>
              <a:gd name="connsiteX89" fmla="*/ 702602 w 848219"/>
              <a:gd name="connsiteY89" fmla="*/ 850986 h 891518"/>
              <a:gd name="connsiteX90" fmla="*/ 716375 w 848219"/>
              <a:gd name="connsiteY90" fmla="*/ 840031 h 891518"/>
              <a:gd name="connsiteX91" fmla="*/ 764667 w 848219"/>
              <a:gd name="connsiteY91" fmla="*/ 756477 h 891518"/>
              <a:gd name="connsiteX92" fmla="*/ 767239 w 848219"/>
              <a:gd name="connsiteY92" fmla="*/ 739207 h 891518"/>
              <a:gd name="connsiteX93" fmla="*/ 756495 w 848219"/>
              <a:gd name="connsiteY93" fmla="*/ 725651 h 891518"/>
              <a:gd name="connsiteX94" fmla="*/ 739407 w 848219"/>
              <a:gd name="connsiteY94" fmla="*/ 723050 h 891518"/>
              <a:gd name="connsiteX95" fmla="*/ 726033 w 848219"/>
              <a:gd name="connsiteY95" fmla="*/ 734195 h 891518"/>
              <a:gd name="connsiteX96" fmla="*/ 676999 w 848219"/>
              <a:gd name="connsiteY96" fmla="*/ 818491 h 891518"/>
              <a:gd name="connsiteX97" fmla="*/ 674770 w 848219"/>
              <a:gd name="connsiteY97" fmla="*/ 835207 h 891518"/>
              <a:gd name="connsiteX98" fmla="*/ 685571 w 848219"/>
              <a:gd name="connsiteY98" fmla="*/ 848575 h 891518"/>
              <a:gd name="connsiteX99" fmla="*/ 613505 w 848219"/>
              <a:gd name="connsiteY99" fmla="*/ 744962 h 891518"/>
              <a:gd name="connsiteX100" fmla="*/ 630593 w 848219"/>
              <a:gd name="connsiteY100" fmla="*/ 747008 h 891518"/>
              <a:gd name="connsiteX101" fmla="*/ 644309 w 848219"/>
              <a:gd name="connsiteY101" fmla="*/ 736424 h 891518"/>
              <a:gd name="connsiteX102" fmla="*/ 692601 w 848219"/>
              <a:gd name="connsiteY102" fmla="*/ 652493 h 891518"/>
              <a:gd name="connsiteX103" fmla="*/ 695229 w 848219"/>
              <a:gd name="connsiteY103" fmla="*/ 635222 h 891518"/>
              <a:gd name="connsiteX104" fmla="*/ 684428 w 848219"/>
              <a:gd name="connsiteY104" fmla="*/ 621666 h 891518"/>
              <a:gd name="connsiteX105" fmla="*/ 667340 w 848219"/>
              <a:gd name="connsiteY105" fmla="*/ 619255 h 891518"/>
              <a:gd name="connsiteX106" fmla="*/ 653967 w 848219"/>
              <a:gd name="connsiteY106" fmla="*/ 630210 h 891518"/>
              <a:gd name="connsiteX107" fmla="*/ 605332 w 848219"/>
              <a:gd name="connsiteY107" fmla="*/ 714884 h 891518"/>
              <a:gd name="connsiteX108" fmla="*/ 602704 w 848219"/>
              <a:gd name="connsiteY108" fmla="*/ 731406 h 891518"/>
              <a:gd name="connsiteX109" fmla="*/ 613505 w 848219"/>
              <a:gd name="connsiteY109" fmla="*/ 744962 h 891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848219" h="891518">
                <a:moveTo>
                  <a:pt x="174536" y="562619"/>
                </a:moveTo>
                <a:lnTo>
                  <a:pt x="635393" y="562619"/>
                </a:lnTo>
                <a:cubicBezTo>
                  <a:pt x="665855" y="562619"/>
                  <a:pt x="694029" y="557236"/>
                  <a:pt x="719918" y="546468"/>
                </a:cubicBezTo>
                <a:cubicBezTo>
                  <a:pt x="745750" y="535695"/>
                  <a:pt x="768324" y="520842"/>
                  <a:pt x="787469" y="501903"/>
                </a:cubicBezTo>
                <a:cubicBezTo>
                  <a:pt x="806672" y="482963"/>
                  <a:pt x="821588" y="460989"/>
                  <a:pt x="832218" y="435986"/>
                </a:cubicBezTo>
                <a:cubicBezTo>
                  <a:pt x="842905" y="410977"/>
                  <a:pt x="848220" y="384117"/>
                  <a:pt x="848220" y="355399"/>
                </a:cubicBezTo>
                <a:cubicBezTo>
                  <a:pt x="848220" y="325938"/>
                  <a:pt x="842562" y="298700"/>
                  <a:pt x="831304" y="273697"/>
                </a:cubicBezTo>
                <a:cubicBezTo>
                  <a:pt x="820045" y="248688"/>
                  <a:pt x="804272" y="227029"/>
                  <a:pt x="783983" y="208706"/>
                </a:cubicBezTo>
                <a:cubicBezTo>
                  <a:pt x="763638" y="190384"/>
                  <a:pt x="740035" y="176148"/>
                  <a:pt x="713003" y="165998"/>
                </a:cubicBezTo>
                <a:cubicBezTo>
                  <a:pt x="686028" y="155848"/>
                  <a:pt x="656825" y="150773"/>
                  <a:pt x="625392" y="150773"/>
                </a:cubicBezTo>
                <a:cubicBezTo>
                  <a:pt x="610019" y="120072"/>
                  <a:pt x="590474" y="93458"/>
                  <a:pt x="566699" y="70929"/>
                </a:cubicBezTo>
                <a:cubicBezTo>
                  <a:pt x="542925" y="48400"/>
                  <a:pt x="515779" y="30947"/>
                  <a:pt x="485203" y="18568"/>
                </a:cubicBezTo>
                <a:cubicBezTo>
                  <a:pt x="454628" y="6189"/>
                  <a:pt x="421481" y="0"/>
                  <a:pt x="385876" y="0"/>
                </a:cubicBezTo>
                <a:cubicBezTo>
                  <a:pt x="350958" y="0"/>
                  <a:pt x="318039" y="6309"/>
                  <a:pt x="287064" y="18940"/>
                </a:cubicBezTo>
                <a:cubicBezTo>
                  <a:pt x="256146" y="31564"/>
                  <a:pt x="228600" y="49206"/>
                  <a:pt x="204425" y="71861"/>
                </a:cubicBezTo>
                <a:cubicBezTo>
                  <a:pt x="180308" y="94509"/>
                  <a:pt x="160763" y="120815"/>
                  <a:pt x="145790" y="150773"/>
                </a:cubicBezTo>
                <a:cubicBezTo>
                  <a:pt x="130759" y="180731"/>
                  <a:pt x="121786" y="212918"/>
                  <a:pt x="118814" y="247328"/>
                </a:cubicBezTo>
                <a:cubicBezTo>
                  <a:pt x="96298" y="253769"/>
                  <a:pt x="76066" y="264290"/>
                  <a:pt x="58121" y="278898"/>
                </a:cubicBezTo>
                <a:cubicBezTo>
                  <a:pt x="40176" y="293505"/>
                  <a:pt x="26003" y="311388"/>
                  <a:pt x="15602" y="332556"/>
                </a:cubicBezTo>
                <a:cubicBezTo>
                  <a:pt x="5200" y="353724"/>
                  <a:pt x="0" y="377430"/>
                  <a:pt x="0" y="403674"/>
                </a:cubicBezTo>
                <a:cubicBezTo>
                  <a:pt x="0" y="432889"/>
                  <a:pt x="6858" y="459503"/>
                  <a:pt x="20631" y="483518"/>
                </a:cubicBezTo>
                <a:cubicBezTo>
                  <a:pt x="34347" y="507532"/>
                  <a:pt x="54235" y="526723"/>
                  <a:pt x="80238" y="541079"/>
                </a:cubicBezTo>
                <a:cubicBezTo>
                  <a:pt x="106184" y="555441"/>
                  <a:pt x="137674" y="562619"/>
                  <a:pt x="174536" y="562619"/>
                </a:cubicBezTo>
                <a:close/>
                <a:moveTo>
                  <a:pt x="173793" y="502829"/>
                </a:moveTo>
                <a:cubicBezTo>
                  <a:pt x="148533" y="502829"/>
                  <a:pt x="127444" y="498559"/>
                  <a:pt x="110471" y="490016"/>
                </a:cubicBezTo>
                <a:cubicBezTo>
                  <a:pt x="93497" y="481477"/>
                  <a:pt x="80753" y="469842"/>
                  <a:pt x="72237" y="455109"/>
                </a:cubicBezTo>
                <a:cubicBezTo>
                  <a:pt x="63664" y="440381"/>
                  <a:pt x="59435" y="423853"/>
                  <a:pt x="59435" y="405531"/>
                </a:cubicBezTo>
                <a:cubicBezTo>
                  <a:pt x="59435" y="383002"/>
                  <a:pt x="66408" y="362514"/>
                  <a:pt x="80410" y="344072"/>
                </a:cubicBezTo>
                <a:cubicBezTo>
                  <a:pt x="94411" y="325624"/>
                  <a:pt x="117100" y="312193"/>
                  <a:pt x="148533" y="303775"/>
                </a:cubicBezTo>
                <a:cubicBezTo>
                  <a:pt x="158934" y="301055"/>
                  <a:pt x="166306" y="297031"/>
                  <a:pt x="170650" y="291705"/>
                </a:cubicBezTo>
                <a:cubicBezTo>
                  <a:pt x="174993" y="286385"/>
                  <a:pt x="177508" y="278400"/>
                  <a:pt x="178251" y="267754"/>
                </a:cubicBezTo>
                <a:cubicBezTo>
                  <a:pt x="180479" y="237550"/>
                  <a:pt x="187394" y="209758"/>
                  <a:pt x="199053" y="184383"/>
                </a:cubicBezTo>
                <a:cubicBezTo>
                  <a:pt x="210712" y="159003"/>
                  <a:pt x="225971" y="136972"/>
                  <a:pt x="244945" y="118278"/>
                </a:cubicBezTo>
                <a:cubicBezTo>
                  <a:pt x="263861" y="99584"/>
                  <a:pt x="285350" y="85102"/>
                  <a:pt x="309353" y="74827"/>
                </a:cubicBezTo>
                <a:cubicBezTo>
                  <a:pt x="333356" y="64557"/>
                  <a:pt x="358844" y="59419"/>
                  <a:pt x="385876" y="59419"/>
                </a:cubicBezTo>
                <a:cubicBezTo>
                  <a:pt x="427424" y="59419"/>
                  <a:pt x="464344" y="70495"/>
                  <a:pt x="496519" y="92652"/>
                </a:cubicBezTo>
                <a:cubicBezTo>
                  <a:pt x="528695" y="114815"/>
                  <a:pt x="554812" y="146441"/>
                  <a:pt x="574872" y="187538"/>
                </a:cubicBezTo>
                <a:cubicBezTo>
                  <a:pt x="579330" y="196453"/>
                  <a:pt x="584644" y="202705"/>
                  <a:pt x="590873" y="206294"/>
                </a:cubicBezTo>
                <a:cubicBezTo>
                  <a:pt x="597046" y="209884"/>
                  <a:pt x="605561" y="211678"/>
                  <a:pt x="616477" y="211678"/>
                </a:cubicBezTo>
                <a:cubicBezTo>
                  <a:pt x="653110" y="211678"/>
                  <a:pt x="684257" y="218302"/>
                  <a:pt x="709860" y="231543"/>
                </a:cubicBezTo>
                <a:cubicBezTo>
                  <a:pt x="735520" y="244791"/>
                  <a:pt x="755009" y="262433"/>
                  <a:pt x="768382" y="284464"/>
                </a:cubicBezTo>
                <a:cubicBezTo>
                  <a:pt x="781754" y="306501"/>
                  <a:pt x="788441" y="330762"/>
                  <a:pt x="788441" y="357256"/>
                </a:cubicBezTo>
                <a:cubicBezTo>
                  <a:pt x="788441" y="384242"/>
                  <a:pt x="781869" y="408748"/>
                  <a:pt x="768725" y="430785"/>
                </a:cubicBezTo>
                <a:cubicBezTo>
                  <a:pt x="755637" y="452822"/>
                  <a:pt x="737806" y="470333"/>
                  <a:pt x="715232" y="483335"/>
                </a:cubicBezTo>
                <a:cubicBezTo>
                  <a:pt x="692715" y="496331"/>
                  <a:pt x="667340" y="502829"/>
                  <a:pt x="639108" y="502829"/>
                </a:cubicBezTo>
                <a:lnTo>
                  <a:pt x="173793" y="502829"/>
                </a:lnTo>
                <a:close/>
                <a:moveTo>
                  <a:pt x="513607" y="700396"/>
                </a:moveTo>
                <a:lnTo>
                  <a:pt x="429311" y="700396"/>
                </a:lnTo>
                <a:lnTo>
                  <a:pt x="428568" y="716741"/>
                </a:lnTo>
                <a:lnTo>
                  <a:pt x="473887" y="629839"/>
                </a:lnTo>
                <a:cubicBezTo>
                  <a:pt x="476116" y="625878"/>
                  <a:pt x="476460" y="622535"/>
                  <a:pt x="474974" y="619809"/>
                </a:cubicBezTo>
                <a:cubicBezTo>
                  <a:pt x="473488" y="617089"/>
                  <a:pt x="470745" y="615728"/>
                  <a:pt x="466801" y="615728"/>
                </a:cubicBezTo>
                <a:lnTo>
                  <a:pt x="386219" y="615728"/>
                </a:lnTo>
                <a:cubicBezTo>
                  <a:pt x="380790" y="615728"/>
                  <a:pt x="376904" y="616654"/>
                  <a:pt x="374503" y="618512"/>
                </a:cubicBezTo>
                <a:cubicBezTo>
                  <a:pt x="372161" y="620369"/>
                  <a:pt x="370160" y="623278"/>
                  <a:pt x="368389" y="627238"/>
                </a:cubicBezTo>
                <a:lnTo>
                  <a:pt x="317868" y="742362"/>
                </a:lnTo>
                <a:cubicBezTo>
                  <a:pt x="315925" y="747065"/>
                  <a:pt x="315811" y="750717"/>
                  <a:pt x="317525" y="753317"/>
                </a:cubicBezTo>
                <a:cubicBezTo>
                  <a:pt x="319240" y="755918"/>
                  <a:pt x="322611" y="757220"/>
                  <a:pt x="327526" y="757220"/>
                </a:cubicBezTo>
                <a:lnTo>
                  <a:pt x="396278" y="757220"/>
                </a:lnTo>
                <a:lnTo>
                  <a:pt x="401078" y="735309"/>
                </a:lnTo>
                <a:lnTo>
                  <a:pt x="341300" y="880139"/>
                </a:lnTo>
                <a:cubicBezTo>
                  <a:pt x="339071" y="885585"/>
                  <a:pt x="339928" y="889180"/>
                  <a:pt x="343871" y="890911"/>
                </a:cubicBezTo>
                <a:cubicBezTo>
                  <a:pt x="347357" y="892397"/>
                  <a:pt x="351186" y="891157"/>
                  <a:pt x="355416" y="887197"/>
                </a:cubicBezTo>
                <a:lnTo>
                  <a:pt x="519550" y="718964"/>
                </a:lnTo>
                <a:cubicBezTo>
                  <a:pt x="523494" y="714758"/>
                  <a:pt x="524808" y="710609"/>
                  <a:pt x="523437" y="706528"/>
                </a:cubicBezTo>
                <a:cubicBezTo>
                  <a:pt x="522065" y="702442"/>
                  <a:pt x="518807" y="700396"/>
                  <a:pt x="513607" y="700396"/>
                </a:cubicBezTo>
                <a:close/>
                <a:moveTo>
                  <a:pt x="169335" y="848575"/>
                </a:moveTo>
                <a:cubicBezTo>
                  <a:pt x="174764" y="851792"/>
                  <a:pt x="180479" y="852598"/>
                  <a:pt x="186423" y="850986"/>
                </a:cubicBezTo>
                <a:cubicBezTo>
                  <a:pt x="192366" y="849380"/>
                  <a:pt x="196824" y="845729"/>
                  <a:pt x="199796" y="840031"/>
                </a:cubicBezTo>
                <a:lnTo>
                  <a:pt x="248088" y="756477"/>
                </a:lnTo>
                <a:cubicBezTo>
                  <a:pt x="251517" y="750780"/>
                  <a:pt x="252488" y="745025"/>
                  <a:pt x="250888" y="739207"/>
                </a:cubicBezTo>
                <a:cubicBezTo>
                  <a:pt x="249231" y="733389"/>
                  <a:pt x="245745" y="728868"/>
                  <a:pt x="240258" y="725651"/>
                </a:cubicBezTo>
                <a:cubicBezTo>
                  <a:pt x="234600" y="722187"/>
                  <a:pt x="228885" y="721319"/>
                  <a:pt x="223170" y="723050"/>
                </a:cubicBezTo>
                <a:cubicBezTo>
                  <a:pt x="217513" y="724782"/>
                  <a:pt x="212941" y="728497"/>
                  <a:pt x="209454" y="734195"/>
                </a:cubicBezTo>
                <a:lnTo>
                  <a:pt x="160819" y="818491"/>
                </a:lnTo>
                <a:cubicBezTo>
                  <a:pt x="157848" y="823937"/>
                  <a:pt x="157105" y="829509"/>
                  <a:pt x="158591" y="835207"/>
                </a:cubicBezTo>
                <a:cubicBezTo>
                  <a:pt x="160077" y="840900"/>
                  <a:pt x="163677" y="845357"/>
                  <a:pt x="169335" y="848575"/>
                </a:cubicBezTo>
                <a:close/>
                <a:moveTo>
                  <a:pt x="97326" y="744962"/>
                </a:moveTo>
                <a:cubicBezTo>
                  <a:pt x="102756" y="747934"/>
                  <a:pt x="108413" y="748614"/>
                  <a:pt x="114357" y="747008"/>
                </a:cubicBezTo>
                <a:cubicBezTo>
                  <a:pt x="120300" y="745396"/>
                  <a:pt x="124758" y="741870"/>
                  <a:pt x="127730" y="736424"/>
                </a:cubicBezTo>
                <a:lnTo>
                  <a:pt x="176422" y="652493"/>
                </a:lnTo>
                <a:cubicBezTo>
                  <a:pt x="179622" y="646795"/>
                  <a:pt x="180422" y="641040"/>
                  <a:pt x="178822" y="635222"/>
                </a:cubicBezTo>
                <a:cubicBezTo>
                  <a:pt x="177222" y="629405"/>
                  <a:pt x="173678" y="624890"/>
                  <a:pt x="168249" y="621666"/>
                </a:cubicBezTo>
                <a:cubicBezTo>
                  <a:pt x="162534" y="618449"/>
                  <a:pt x="156819" y="617643"/>
                  <a:pt x="151161" y="619255"/>
                </a:cubicBezTo>
                <a:cubicBezTo>
                  <a:pt x="145446" y="620866"/>
                  <a:pt x="140874" y="624518"/>
                  <a:pt x="137388" y="630210"/>
                </a:cubicBezTo>
                <a:lnTo>
                  <a:pt x="88753" y="714884"/>
                </a:lnTo>
                <a:cubicBezTo>
                  <a:pt x="85782" y="720079"/>
                  <a:pt x="85039" y="725588"/>
                  <a:pt x="86524" y="731406"/>
                </a:cubicBezTo>
                <a:cubicBezTo>
                  <a:pt x="88010" y="737224"/>
                  <a:pt x="91611" y="741744"/>
                  <a:pt x="97326" y="744962"/>
                </a:cubicBezTo>
                <a:close/>
                <a:moveTo>
                  <a:pt x="685571" y="848575"/>
                </a:moveTo>
                <a:cubicBezTo>
                  <a:pt x="691000" y="851792"/>
                  <a:pt x="696715" y="852598"/>
                  <a:pt x="702602" y="850986"/>
                </a:cubicBezTo>
                <a:cubicBezTo>
                  <a:pt x="708546" y="849380"/>
                  <a:pt x="713174" y="845729"/>
                  <a:pt x="716375" y="840031"/>
                </a:cubicBezTo>
                <a:lnTo>
                  <a:pt x="764667" y="756477"/>
                </a:lnTo>
                <a:cubicBezTo>
                  <a:pt x="767867" y="750780"/>
                  <a:pt x="768725" y="745025"/>
                  <a:pt x="767239" y="739207"/>
                </a:cubicBezTo>
                <a:cubicBezTo>
                  <a:pt x="765753" y="733389"/>
                  <a:pt x="762152" y="728868"/>
                  <a:pt x="756495" y="725651"/>
                </a:cubicBezTo>
                <a:cubicBezTo>
                  <a:pt x="750780" y="722187"/>
                  <a:pt x="745065" y="721319"/>
                  <a:pt x="739407" y="723050"/>
                </a:cubicBezTo>
                <a:cubicBezTo>
                  <a:pt x="733692" y="724782"/>
                  <a:pt x="729234" y="728497"/>
                  <a:pt x="726033" y="734195"/>
                </a:cubicBezTo>
                <a:lnTo>
                  <a:pt x="676999" y="818491"/>
                </a:lnTo>
                <a:cubicBezTo>
                  <a:pt x="674027" y="823937"/>
                  <a:pt x="673284" y="829509"/>
                  <a:pt x="674770" y="835207"/>
                </a:cubicBezTo>
                <a:cubicBezTo>
                  <a:pt x="676256" y="840900"/>
                  <a:pt x="679856" y="845357"/>
                  <a:pt x="685571" y="848575"/>
                </a:cubicBezTo>
                <a:close/>
                <a:moveTo>
                  <a:pt x="613505" y="744962"/>
                </a:moveTo>
                <a:cubicBezTo>
                  <a:pt x="618934" y="747934"/>
                  <a:pt x="624649" y="748614"/>
                  <a:pt x="630593" y="747008"/>
                </a:cubicBezTo>
                <a:cubicBezTo>
                  <a:pt x="636537" y="745396"/>
                  <a:pt x="641108" y="741870"/>
                  <a:pt x="644309" y="736424"/>
                </a:cubicBezTo>
                <a:lnTo>
                  <a:pt x="692601" y="652493"/>
                </a:lnTo>
                <a:cubicBezTo>
                  <a:pt x="695801" y="646795"/>
                  <a:pt x="696715" y="641040"/>
                  <a:pt x="695229" y="635222"/>
                </a:cubicBezTo>
                <a:cubicBezTo>
                  <a:pt x="693743" y="629405"/>
                  <a:pt x="690143" y="624890"/>
                  <a:pt x="684428" y="621666"/>
                </a:cubicBezTo>
                <a:cubicBezTo>
                  <a:pt x="678713" y="618449"/>
                  <a:pt x="673055" y="617643"/>
                  <a:pt x="667340" y="619255"/>
                </a:cubicBezTo>
                <a:cubicBezTo>
                  <a:pt x="661682" y="620866"/>
                  <a:pt x="657225" y="624518"/>
                  <a:pt x="653967" y="630210"/>
                </a:cubicBezTo>
                <a:lnTo>
                  <a:pt x="605332" y="714884"/>
                </a:lnTo>
                <a:cubicBezTo>
                  <a:pt x="602132" y="720079"/>
                  <a:pt x="601275" y="725588"/>
                  <a:pt x="602704" y="731406"/>
                </a:cubicBezTo>
                <a:cubicBezTo>
                  <a:pt x="604190" y="737224"/>
                  <a:pt x="607790" y="741744"/>
                  <a:pt x="613505" y="744962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5B75786-35B3-B90C-4E96-03A2934285A0}"/>
              </a:ext>
            </a:extLst>
          </p:cNvPr>
          <p:cNvSpPr/>
          <p:nvPr/>
        </p:nvSpPr>
        <p:spPr>
          <a:xfrm>
            <a:off x="1441943" y="5161312"/>
            <a:ext cx="840407" cy="888918"/>
          </a:xfrm>
          <a:custGeom>
            <a:avLst/>
            <a:gdLst>
              <a:gd name="connsiteX0" fmla="*/ 170833 w 840407"/>
              <a:gd name="connsiteY0" fmla="*/ 555195 h 888918"/>
              <a:gd name="connsiteX1" fmla="*/ 631702 w 840407"/>
              <a:gd name="connsiteY1" fmla="*/ 555195 h 888918"/>
              <a:gd name="connsiteX2" fmla="*/ 713958 w 840407"/>
              <a:gd name="connsiteY2" fmla="*/ 539599 h 888918"/>
              <a:gd name="connsiteX3" fmla="*/ 780435 w 840407"/>
              <a:gd name="connsiteY3" fmla="*/ 496331 h 888918"/>
              <a:gd name="connsiteX4" fmla="*/ 824623 w 840407"/>
              <a:gd name="connsiteY4" fmla="*/ 431711 h 888918"/>
              <a:gd name="connsiteX5" fmla="*/ 840408 w 840407"/>
              <a:gd name="connsiteY5" fmla="*/ 352055 h 888918"/>
              <a:gd name="connsiteX6" fmla="*/ 823880 w 840407"/>
              <a:gd name="connsiteY6" fmla="*/ 271840 h 888918"/>
              <a:gd name="connsiteX7" fmla="*/ 777274 w 840407"/>
              <a:gd name="connsiteY7" fmla="*/ 207780 h 888918"/>
              <a:gd name="connsiteX8" fmla="*/ 706900 w 840407"/>
              <a:gd name="connsiteY8" fmla="*/ 165627 h 888918"/>
              <a:gd name="connsiteX9" fmla="*/ 619443 w 840407"/>
              <a:gd name="connsiteY9" fmla="*/ 151145 h 888918"/>
              <a:gd name="connsiteX10" fmla="*/ 521402 w 840407"/>
              <a:gd name="connsiteY10" fmla="*/ 39548 h 888918"/>
              <a:gd name="connsiteX11" fmla="*/ 381768 w 840407"/>
              <a:gd name="connsiteY11" fmla="*/ 0 h 888918"/>
              <a:gd name="connsiteX12" fmla="*/ 284658 w 840407"/>
              <a:gd name="connsiteY12" fmla="*/ 18940 h 888918"/>
              <a:gd name="connsiteX13" fmla="*/ 202768 w 840407"/>
              <a:gd name="connsiteY13" fmla="*/ 71489 h 888918"/>
              <a:gd name="connsiteX14" fmla="*/ 144652 w 840407"/>
              <a:gd name="connsiteY14" fmla="*/ 149847 h 888918"/>
              <a:gd name="connsiteX15" fmla="*/ 118838 w 840407"/>
              <a:gd name="connsiteY15" fmla="*/ 246585 h 888918"/>
              <a:gd name="connsiteX16" fmla="*/ 32313 w 840407"/>
              <a:gd name="connsiteY16" fmla="*/ 303404 h 888918"/>
              <a:gd name="connsiteX17" fmla="*/ 0 w 840407"/>
              <a:gd name="connsiteY17" fmla="*/ 399964 h 888918"/>
              <a:gd name="connsiteX18" fmla="*/ 21540 w 840407"/>
              <a:gd name="connsiteY18" fmla="*/ 480917 h 888918"/>
              <a:gd name="connsiteX19" fmla="*/ 81519 w 840407"/>
              <a:gd name="connsiteY19" fmla="*/ 535513 h 888918"/>
              <a:gd name="connsiteX20" fmla="*/ 170833 w 840407"/>
              <a:gd name="connsiteY20" fmla="*/ 555195 h 888918"/>
              <a:gd name="connsiteX21" fmla="*/ 509521 w 840407"/>
              <a:gd name="connsiteY21" fmla="*/ 697801 h 888918"/>
              <a:gd name="connsiteX22" fmla="*/ 425219 w 840407"/>
              <a:gd name="connsiteY22" fmla="*/ 697801 h 888918"/>
              <a:gd name="connsiteX23" fmla="*/ 424476 w 840407"/>
              <a:gd name="connsiteY23" fmla="*/ 714141 h 888918"/>
              <a:gd name="connsiteX24" fmla="*/ 469784 w 840407"/>
              <a:gd name="connsiteY24" fmla="*/ 627238 h 888918"/>
              <a:gd name="connsiteX25" fmla="*/ 470899 w 840407"/>
              <a:gd name="connsiteY25" fmla="*/ 617214 h 888918"/>
              <a:gd name="connsiteX26" fmla="*/ 462726 w 840407"/>
              <a:gd name="connsiteY26" fmla="*/ 613128 h 888918"/>
              <a:gd name="connsiteX27" fmla="*/ 382139 w 840407"/>
              <a:gd name="connsiteY27" fmla="*/ 613128 h 888918"/>
              <a:gd name="connsiteX28" fmla="*/ 370441 w 840407"/>
              <a:gd name="connsiteY28" fmla="*/ 615911 h 888918"/>
              <a:gd name="connsiteX29" fmla="*/ 364314 w 840407"/>
              <a:gd name="connsiteY29" fmla="*/ 624638 h 888918"/>
              <a:gd name="connsiteX30" fmla="*/ 313811 w 840407"/>
              <a:gd name="connsiteY30" fmla="*/ 739761 h 888918"/>
              <a:gd name="connsiteX31" fmla="*/ 313439 w 840407"/>
              <a:gd name="connsiteY31" fmla="*/ 750717 h 888918"/>
              <a:gd name="connsiteX32" fmla="*/ 323463 w 840407"/>
              <a:gd name="connsiteY32" fmla="*/ 754620 h 888918"/>
              <a:gd name="connsiteX33" fmla="*/ 392169 w 840407"/>
              <a:gd name="connsiteY33" fmla="*/ 754620 h 888918"/>
              <a:gd name="connsiteX34" fmla="*/ 396992 w 840407"/>
              <a:gd name="connsiteY34" fmla="*/ 732709 h 888918"/>
              <a:gd name="connsiteX35" fmla="*/ 337202 w 840407"/>
              <a:gd name="connsiteY35" fmla="*/ 877544 h 888918"/>
              <a:gd name="connsiteX36" fmla="*/ 339803 w 840407"/>
              <a:gd name="connsiteY36" fmla="*/ 888311 h 888918"/>
              <a:gd name="connsiteX37" fmla="*/ 351318 w 840407"/>
              <a:gd name="connsiteY37" fmla="*/ 884596 h 888918"/>
              <a:gd name="connsiteX38" fmla="*/ 515464 w 840407"/>
              <a:gd name="connsiteY38" fmla="*/ 716370 h 888918"/>
              <a:gd name="connsiteX39" fmla="*/ 519362 w 840407"/>
              <a:gd name="connsiteY39" fmla="*/ 703928 h 888918"/>
              <a:gd name="connsiteX40" fmla="*/ 509521 w 840407"/>
              <a:gd name="connsiteY40" fmla="*/ 697801 h 888918"/>
              <a:gd name="connsiteX41" fmla="*/ 165261 w 840407"/>
              <a:gd name="connsiteY41" fmla="*/ 845974 h 888918"/>
              <a:gd name="connsiteX42" fmla="*/ 182343 w 840407"/>
              <a:gd name="connsiteY42" fmla="*/ 848386 h 888918"/>
              <a:gd name="connsiteX43" fmla="*/ 195716 w 840407"/>
              <a:gd name="connsiteY43" fmla="*/ 837436 h 888918"/>
              <a:gd name="connsiteX44" fmla="*/ 243990 w 840407"/>
              <a:gd name="connsiteY44" fmla="*/ 753877 h 888918"/>
              <a:gd name="connsiteX45" fmla="*/ 246779 w 840407"/>
              <a:gd name="connsiteY45" fmla="*/ 736606 h 888918"/>
              <a:gd name="connsiteX46" fmla="*/ 236195 w 840407"/>
              <a:gd name="connsiteY46" fmla="*/ 723050 h 888918"/>
              <a:gd name="connsiteX47" fmla="*/ 219107 w 840407"/>
              <a:gd name="connsiteY47" fmla="*/ 720450 h 888918"/>
              <a:gd name="connsiteX48" fmla="*/ 205369 w 840407"/>
              <a:gd name="connsiteY48" fmla="*/ 731594 h 888918"/>
              <a:gd name="connsiteX49" fmla="*/ 156722 w 840407"/>
              <a:gd name="connsiteY49" fmla="*/ 815896 h 888918"/>
              <a:gd name="connsiteX50" fmla="*/ 154494 w 840407"/>
              <a:gd name="connsiteY50" fmla="*/ 832607 h 888918"/>
              <a:gd name="connsiteX51" fmla="*/ 165261 w 840407"/>
              <a:gd name="connsiteY51" fmla="*/ 845974 h 888918"/>
              <a:gd name="connsiteX52" fmla="*/ 93217 w 840407"/>
              <a:gd name="connsiteY52" fmla="*/ 742361 h 888918"/>
              <a:gd name="connsiteX53" fmla="*/ 110300 w 840407"/>
              <a:gd name="connsiteY53" fmla="*/ 744407 h 888918"/>
              <a:gd name="connsiteX54" fmla="*/ 123667 w 840407"/>
              <a:gd name="connsiteY54" fmla="*/ 733823 h 888918"/>
              <a:gd name="connsiteX55" fmla="*/ 172319 w 840407"/>
              <a:gd name="connsiteY55" fmla="*/ 649893 h 888918"/>
              <a:gd name="connsiteX56" fmla="*/ 174730 w 840407"/>
              <a:gd name="connsiteY56" fmla="*/ 632622 h 888918"/>
              <a:gd name="connsiteX57" fmla="*/ 164146 w 840407"/>
              <a:gd name="connsiteY57" fmla="*/ 619072 h 888918"/>
              <a:gd name="connsiteX58" fmla="*/ 147064 w 840407"/>
              <a:gd name="connsiteY58" fmla="*/ 616654 h 888918"/>
              <a:gd name="connsiteX59" fmla="*/ 133325 w 840407"/>
              <a:gd name="connsiteY59" fmla="*/ 627610 h 888918"/>
              <a:gd name="connsiteX60" fmla="*/ 84673 w 840407"/>
              <a:gd name="connsiteY60" fmla="*/ 712283 h 888918"/>
              <a:gd name="connsiteX61" fmla="*/ 82445 w 840407"/>
              <a:gd name="connsiteY61" fmla="*/ 728806 h 888918"/>
              <a:gd name="connsiteX62" fmla="*/ 93217 w 840407"/>
              <a:gd name="connsiteY62" fmla="*/ 742361 h 888918"/>
              <a:gd name="connsiteX63" fmla="*/ 681462 w 840407"/>
              <a:gd name="connsiteY63" fmla="*/ 845974 h 888918"/>
              <a:gd name="connsiteX64" fmla="*/ 698545 w 840407"/>
              <a:gd name="connsiteY64" fmla="*/ 848386 h 888918"/>
              <a:gd name="connsiteX65" fmla="*/ 712289 w 840407"/>
              <a:gd name="connsiteY65" fmla="*/ 837436 h 888918"/>
              <a:gd name="connsiteX66" fmla="*/ 760564 w 840407"/>
              <a:gd name="connsiteY66" fmla="*/ 753877 h 888918"/>
              <a:gd name="connsiteX67" fmla="*/ 763164 w 840407"/>
              <a:gd name="connsiteY67" fmla="*/ 736606 h 888918"/>
              <a:gd name="connsiteX68" fmla="*/ 752397 w 840407"/>
              <a:gd name="connsiteY68" fmla="*/ 723050 h 888918"/>
              <a:gd name="connsiteX69" fmla="*/ 735309 w 840407"/>
              <a:gd name="connsiteY69" fmla="*/ 720450 h 888918"/>
              <a:gd name="connsiteX70" fmla="*/ 721942 w 840407"/>
              <a:gd name="connsiteY70" fmla="*/ 731594 h 888918"/>
              <a:gd name="connsiteX71" fmla="*/ 672924 w 840407"/>
              <a:gd name="connsiteY71" fmla="*/ 815896 h 888918"/>
              <a:gd name="connsiteX72" fmla="*/ 670695 w 840407"/>
              <a:gd name="connsiteY72" fmla="*/ 832607 h 888918"/>
              <a:gd name="connsiteX73" fmla="*/ 681462 w 840407"/>
              <a:gd name="connsiteY73" fmla="*/ 845974 h 888918"/>
              <a:gd name="connsiteX74" fmla="*/ 609419 w 840407"/>
              <a:gd name="connsiteY74" fmla="*/ 742361 h 888918"/>
              <a:gd name="connsiteX75" fmla="*/ 626501 w 840407"/>
              <a:gd name="connsiteY75" fmla="*/ 744407 h 888918"/>
              <a:gd name="connsiteX76" fmla="*/ 640240 w 840407"/>
              <a:gd name="connsiteY76" fmla="*/ 733823 h 888918"/>
              <a:gd name="connsiteX77" fmla="*/ 688520 w 840407"/>
              <a:gd name="connsiteY77" fmla="*/ 649893 h 888918"/>
              <a:gd name="connsiteX78" fmla="*/ 691121 w 840407"/>
              <a:gd name="connsiteY78" fmla="*/ 632622 h 888918"/>
              <a:gd name="connsiteX79" fmla="*/ 680348 w 840407"/>
              <a:gd name="connsiteY79" fmla="*/ 619072 h 888918"/>
              <a:gd name="connsiteX80" fmla="*/ 663266 w 840407"/>
              <a:gd name="connsiteY80" fmla="*/ 616654 h 888918"/>
              <a:gd name="connsiteX81" fmla="*/ 649898 w 840407"/>
              <a:gd name="connsiteY81" fmla="*/ 627610 h 888918"/>
              <a:gd name="connsiteX82" fmla="*/ 601247 w 840407"/>
              <a:gd name="connsiteY82" fmla="*/ 712283 h 888918"/>
              <a:gd name="connsiteX83" fmla="*/ 598646 w 840407"/>
              <a:gd name="connsiteY83" fmla="*/ 728806 h 888918"/>
              <a:gd name="connsiteX84" fmla="*/ 609419 w 840407"/>
              <a:gd name="connsiteY84" fmla="*/ 742361 h 88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840407" h="888918">
                <a:moveTo>
                  <a:pt x="170833" y="555195"/>
                </a:moveTo>
                <a:lnTo>
                  <a:pt x="631702" y="555195"/>
                </a:lnTo>
                <a:cubicBezTo>
                  <a:pt x="661163" y="555195"/>
                  <a:pt x="688583" y="549994"/>
                  <a:pt x="713958" y="539599"/>
                </a:cubicBezTo>
                <a:cubicBezTo>
                  <a:pt x="739332" y="529198"/>
                  <a:pt x="761495" y="514779"/>
                  <a:pt x="780435" y="496331"/>
                </a:cubicBezTo>
                <a:cubicBezTo>
                  <a:pt x="799374" y="477888"/>
                  <a:pt x="814102" y="456349"/>
                  <a:pt x="824623" y="431711"/>
                </a:cubicBezTo>
                <a:cubicBezTo>
                  <a:pt x="835150" y="407079"/>
                  <a:pt x="840408" y="380527"/>
                  <a:pt x="840408" y="352055"/>
                </a:cubicBezTo>
                <a:cubicBezTo>
                  <a:pt x="840408" y="323086"/>
                  <a:pt x="834899" y="296351"/>
                  <a:pt x="823880" y="271840"/>
                </a:cubicBezTo>
                <a:cubicBezTo>
                  <a:pt x="812867" y="247328"/>
                  <a:pt x="797328" y="225977"/>
                  <a:pt x="777274" y="207780"/>
                </a:cubicBezTo>
                <a:cubicBezTo>
                  <a:pt x="757220" y="189584"/>
                  <a:pt x="733766" y="175530"/>
                  <a:pt x="706900" y="165627"/>
                </a:cubicBezTo>
                <a:cubicBezTo>
                  <a:pt x="680039" y="155728"/>
                  <a:pt x="650887" y="150899"/>
                  <a:pt x="619443" y="151145"/>
                </a:cubicBezTo>
                <a:cubicBezTo>
                  <a:pt x="595674" y="103116"/>
                  <a:pt x="562996" y="65917"/>
                  <a:pt x="521402" y="39548"/>
                </a:cubicBezTo>
                <a:cubicBezTo>
                  <a:pt x="479809" y="13185"/>
                  <a:pt x="433266" y="0"/>
                  <a:pt x="381768" y="0"/>
                </a:cubicBezTo>
                <a:cubicBezTo>
                  <a:pt x="347603" y="0"/>
                  <a:pt x="315234" y="6309"/>
                  <a:pt x="284658" y="18940"/>
                </a:cubicBezTo>
                <a:cubicBezTo>
                  <a:pt x="254083" y="31564"/>
                  <a:pt x="226783" y="49080"/>
                  <a:pt x="202768" y="71489"/>
                </a:cubicBezTo>
                <a:cubicBezTo>
                  <a:pt x="178754" y="93892"/>
                  <a:pt x="159380" y="120009"/>
                  <a:pt x="144652" y="149847"/>
                </a:cubicBezTo>
                <a:cubicBezTo>
                  <a:pt x="129919" y="179680"/>
                  <a:pt x="121318" y="211923"/>
                  <a:pt x="118838" y="246585"/>
                </a:cubicBezTo>
                <a:cubicBezTo>
                  <a:pt x="82696" y="256489"/>
                  <a:pt x="53852" y="275429"/>
                  <a:pt x="32313" y="303404"/>
                </a:cubicBezTo>
                <a:cubicBezTo>
                  <a:pt x="10773" y="331384"/>
                  <a:pt x="0" y="363566"/>
                  <a:pt x="0" y="399964"/>
                </a:cubicBezTo>
                <a:cubicBezTo>
                  <a:pt x="0" y="430660"/>
                  <a:pt x="7184" y="457646"/>
                  <a:pt x="21540" y="480917"/>
                </a:cubicBezTo>
                <a:cubicBezTo>
                  <a:pt x="35902" y="504195"/>
                  <a:pt x="55893" y="522391"/>
                  <a:pt x="81519" y="535513"/>
                </a:cubicBezTo>
                <a:cubicBezTo>
                  <a:pt x="107145" y="548634"/>
                  <a:pt x="136914" y="555195"/>
                  <a:pt x="170833" y="555195"/>
                </a:cubicBezTo>
                <a:close/>
                <a:moveTo>
                  <a:pt x="509521" y="697801"/>
                </a:moveTo>
                <a:lnTo>
                  <a:pt x="425219" y="697801"/>
                </a:lnTo>
                <a:lnTo>
                  <a:pt x="424476" y="714141"/>
                </a:lnTo>
                <a:lnTo>
                  <a:pt x="469784" y="627238"/>
                </a:lnTo>
                <a:cubicBezTo>
                  <a:pt x="472013" y="623278"/>
                  <a:pt x="472385" y="619935"/>
                  <a:pt x="470899" y="617214"/>
                </a:cubicBezTo>
                <a:cubicBezTo>
                  <a:pt x="469413" y="614488"/>
                  <a:pt x="466687" y="613128"/>
                  <a:pt x="462726" y="613128"/>
                </a:cubicBezTo>
                <a:lnTo>
                  <a:pt x="382139" y="613128"/>
                </a:lnTo>
                <a:cubicBezTo>
                  <a:pt x="376693" y="613128"/>
                  <a:pt x="372795" y="614054"/>
                  <a:pt x="370441" y="615911"/>
                </a:cubicBezTo>
                <a:cubicBezTo>
                  <a:pt x="368092" y="617769"/>
                  <a:pt x="366046" y="620677"/>
                  <a:pt x="364314" y="624638"/>
                </a:cubicBezTo>
                <a:lnTo>
                  <a:pt x="313811" y="739761"/>
                </a:lnTo>
                <a:cubicBezTo>
                  <a:pt x="311828" y="744470"/>
                  <a:pt x="311702" y="748122"/>
                  <a:pt x="313439" y="750717"/>
                </a:cubicBezTo>
                <a:cubicBezTo>
                  <a:pt x="315171" y="753317"/>
                  <a:pt x="318514" y="754620"/>
                  <a:pt x="323463" y="754620"/>
                </a:cubicBezTo>
                <a:lnTo>
                  <a:pt x="392169" y="754620"/>
                </a:lnTo>
                <a:lnTo>
                  <a:pt x="396992" y="732709"/>
                </a:lnTo>
                <a:lnTo>
                  <a:pt x="337202" y="877544"/>
                </a:lnTo>
                <a:cubicBezTo>
                  <a:pt x="334979" y="882991"/>
                  <a:pt x="335842" y="886580"/>
                  <a:pt x="339803" y="888311"/>
                </a:cubicBezTo>
                <a:cubicBezTo>
                  <a:pt x="343272" y="889797"/>
                  <a:pt x="347106" y="888557"/>
                  <a:pt x="351318" y="884596"/>
                </a:cubicBezTo>
                <a:lnTo>
                  <a:pt x="515464" y="716370"/>
                </a:lnTo>
                <a:cubicBezTo>
                  <a:pt x="519425" y="712158"/>
                  <a:pt x="520722" y="708014"/>
                  <a:pt x="519362" y="703928"/>
                </a:cubicBezTo>
                <a:cubicBezTo>
                  <a:pt x="518002" y="699842"/>
                  <a:pt x="514722" y="697801"/>
                  <a:pt x="509521" y="697801"/>
                </a:cubicBezTo>
                <a:close/>
                <a:moveTo>
                  <a:pt x="165261" y="845974"/>
                </a:moveTo>
                <a:cubicBezTo>
                  <a:pt x="170707" y="849192"/>
                  <a:pt x="176405" y="849998"/>
                  <a:pt x="182343" y="848386"/>
                </a:cubicBezTo>
                <a:cubicBezTo>
                  <a:pt x="188286" y="846780"/>
                  <a:pt x="192744" y="843128"/>
                  <a:pt x="195716" y="837436"/>
                </a:cubicBezTo>
                <a:lnTo>
                  <a:pt x="243990" y="753877"/>
                </a:lnTo>
                <a:cubicBezTo>
                  <a:pt x="247460" y="748179"/>
                  <a:pt x="248385" y="742424"/>
                  <a:pt x="246779" y="736606"/>
                </a:cubicBezTo>
                <a:cubicBezTo>
                  <a:pt x="245168" y="730789"/>
                  <a:pt x="241642" y="726268"/>
                  <a:pt x="236195" y="723050"/>
                </a:cubicBezTo>
                <a:cubicBezTo>
                  <a:pt x="230497" y="719587"/>
                  <a:pt x="224805" y="718718"/>
                  <a:pt x="219107" y="720450"/>
                </a:cubicBezTo>
                <a:cubicBezTo>
                  <a:pt x="213415" y="722187"/>
                  <a:pt x="208838" y="725896"/>
                  <a:pt x="205369" y="731594"/>
                </a:cubicBezTo>
                <a:lnTo>
                  <a:pt x="156722" y="815896"/>
                </a:lnTo>
                <a:cubicBezTo>
                  <a:pt x="153751" y="821343"/>
                  <a:pt x="153008" y="826909"/>
                  <a:pt x="154494" y="832607"/>
                </a:cubicBezTo>
                <a:cubicBezTo>
                  <a:pt x="155979" y="838299"/>
                  <a:pt x="159569" y="842757"/>
                  <a:pt x="165261" y="845974"/>
                </a:cubicBezTo>
                <a:close/>
                <a:moveTo>
                  <a:pt x="93217" y="742361"/>
                </a:moveTo>
                <a:cubicBezTo>
                  <a:pt x="98664" y="745333"/>
                  <a:pt x="104356" y="746013"/>
                  <a:pt x="110300" y="744407"/>
                </a:cubicBezTo>
                <a:cubicBezTo>
                  <a:pt x="116243" y="742796"/>
                  <a:pt x="120695" y="739270"/>
                  <a:pt x="123667" y="733823"/>
                </a:cubicBezTo>
                <a:lnTo>
                  <a:pt x="172319" y="649893"/>
                </a:lnTo>
                <a:cubicBezTo>
                  <a:pt x="175536" y="644201"/>
                  <a:pt x="176342" y="638440"/>
                  <a:pt x="174730" y="632622"/>
                </a:cubicBezTo>
                <a:cubicBezTo>
                  <a:pt x="173124" y="626804"/>
                  <a:pt x="169593" y="622289"/>
                  <a:pt x="164146" y="619072"/>
                </a:cubicBezTo>
                <a:cubicBezTo>
                  <a:pt x="158454" y="615848"/>
                  <a:pt x="152756" y="615048"/>
                  <a:pt x="147064" y="616654"/>
                </a:cubicBezTo>
                <a:cubicBezTo>
                  <a:pt x="141372" y="618266"/>
                  <a:pt x="136789" y="621918"/>
                  <a:pt x="133325" y="627610"/>
                </a:cubicBezTo>
                <a:lnTo>
                  <a:pt x="84673" y="712283"/>
                </a:lnTo>
                <a:cubicBezTo>
                  <a:pt x="81702" y="717484"/>
                  <a:pt x="80959" y="722988"/>
                  <a:pt x="82445" y="728806"/>
                </a:cubicBezTo>
                <a:cubicBezTo>
                  <a:pt x="83931" y="734629"/>
                  <a:pt x="87519" y="739144"/>
                  <a:pt x="93217" y="742361"/>
                </a:cubicBezTo>
                <a:close/>
                <a:moveTo>
                  <a:pt x="681462" y="845974"/>
                </a:moveTo>
                <a:cubicBezTo>
                  <a:pt x="686909" y="849192"/>
                  <a:pt x="692607" y="849998"/>
                  <a:pt x="698545" y="848386"/>
                </a:cubicBezTo>
                <a:cubicBezTo>
                  <a:pt x="704488" y="846780"/>
                  <a:pt x="709066" y="843128"/>
                  <a:pt x="712289" y="837436"/>
                </a:cubicBezTo>
                <a:lnTo>
                  <a:pt x="760564" y="753877"/>
                </a:lnTo>
                <a:cubicBezTo>
                  <a:pt x="763781" y="748179"/>
                  <a:pt x="764650" y="742424"/>
                  <a:pt x="763164" y="736606"/>
                </a:cubicBezTo>
                <a:cubicBezTo>
                  <a:pt x="761678" y="730789"/>
                  <a:pt x="758089" y="726268"/>
                  <a:pt x="752397" y="723050"/>
                </a:cubicBezTo>
                <a:cubicBezTo>
                  <a:pt x="746699" y="719587"/>
                  <a:pt x="741007" y="718718"/>
                  <a:pt x="735309" y="720450"/>
                </a:cubicBezTo>
                <a:cubicBezTo>
                  <a:pt x="729617" y="722187"/>
                  <a:pt x="725159" y="725896"/>
                  <a:pt x="721942" y="731594"/>
                </a:cubicBezTo>
                <a:lnTo>
                  <a:pt x="672924" y="815896"/>
                </a:lnTo>
                <a:cubicBezTo>
                  <a:pt x="669952" y="821343"/>
                  <a:pt x="669209" y="826909"/>
                  <a:pt x="670695" y="832607"/>
                </a:cubicBezTo>
                <a:cubicBezTo>
                  <a:pt x="672181" y="838299"/>
                  <a:pt x="675770" y="842757"/>
                  <a:pt x="681462" y="845974"/>
                </a:cubicBezTo>
                <a:close/>
                <a:moveTo>
                  <a:pt x="609419" y="742361"/>
                </a:moveTo>
                <a:cubicBezTo>
                  <a:pt x="614865" y="745333"/>
                  <a:pt x="620558" y="746013"/>
                  <a:pt x="626501" y="744407"/>
                </a:cubicBezTo>
                <a:cubicBezTo>
                  <a:pt x="632445" y="742796"/>
                  <a:pt x="637022" y="739270"/>
                  <a:pt x="640240" y="733823"/>
                </a:cubicBezTo>
                <a:lnTo>
                  <a:pt x="688520" y="649893"/>
                </a:lnTo>
                <a:cubicBezTo>
                  <a:pt x="691738" y="644201"/>
                  <a:pt x="692607" y="638440"/>
                  <a:pt x="691121" y="632622"/>
                </a:cubicBezTo>
                <a:cubicBezTo>
                  <a:pt x="689635" y="626804"/>
                  <a:pt x="686046" y="622289"/>
                  <a:pt x="680348" y="619072"/>
                </a:cubicBezTo>
                <a:cubicBezTo>
                  <a:pt x="674656" y="615848"/>
                  <a:pt x="668958" y="615048"/>
                  <a:pt x="663266" y="616654"/>
                </a:cubicBezTo>
                <a:cubicBezTo>
                  <a:pt x="657574" y="618266"/>
                  <a:pt x="653116" y="621918"/>
                  <a:pt x="649898" y="627610"/>
                </a:cubicBezTo>
                <a:lnTo>
                  <a:pt x="601247" y="712283"/>
                </a:lnTo>
                <a:cubicBezTo>
                  <a:pt x="598029" y="717484"/>
                  <a:pt x="597160" y="722988"/>
                  <a:pt x="598646" y="728806"/>
                </a:cubicBezTo>
                <a:cubicBezTo>
                  <a:pt x="600132" y="734629"/>
                  <a:pt x="603721" y="739144"/>
                  <a:pt x="609419" y="74236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D91D5F3-662E-7F58-346E-DE60CD1320AF}"/>
              </a:ext>
            </a:extLst>
          </p:cNvPr>
          <p:cNvSpPr/>
          <p:nvPr/>
        </p:nvSpPr>
        <p:spPr>
          <a:xfrm>
            <a:off x="3101430" y="5121205"/>
            <a:ext cx="1078820" cy="750533"/>
          </a:xfrm>
          <a:custGeom>
            <a:avLst/>
            <a:gdLst>
              <a:gd name="connsiteX0" fmla="*/ 157460 w 1078820"/>
              <a:gd name="connsiteY0" fmla="*/ 750534 h 750533"/>
              <a:gd name="connsiteX1" fmla="*/ 559281 w 1078820"/>
              <a:gd name="connsiteY1" fmla="*/ 750534 h 750533"/>
              <a:gd name="connsiteX2" fmla="*/ 656208 w 1078820"/>
              <a:gd name="connsiteY2" fmla="*/ 725839 h 750533"/>
              <a:gd name="connsiteX3" fmla="*/ 724536 w 1078820"/>
              <a:gd name="connsiteY3" fmla="*/ 658991 h 750533"/>
              <a:gd name="connsiteX4" fmla="*/ 749791 w 1078820"/>
              <a:gd name="connsiteY4" fmla="*/ 564476 h 750533"/>
              <a:gd name="connsiteX5" fmla="*/ 724165 w 1078820"/>
              <a:gd name="connsiteY5" fmla="*/ 471265 h 750533"/>
              <a:gd name="connsiteX6" fmla="*/ 654350 w 1078820"/>
              <a:gd name="connsiteY6" fmla="*/ 405719 h 750533"/>
              <a:gd name="connsiteX7" fmla="*/ 554452 w 1078820"/>
              <a:gd name="connsiteY7" fmla="*/ 380653 h 750533"/>
              <a:gd name="connsiteX8" fmla="*/ 466064 w 1078820"/>
              <a:gd name="connsiteY8" fmla="*/ 284464 h 750533"/>
              <a:gd name="connsiteX9" fmla="*/ 341654 w 1078820"/>
              <a:gd name="connsiteY9" fmla="*/ 249185 h 750533"/>
              <a:gd name="connsiteX10" fmla="*/ 254569 w 1078820"/>
              <a:gd name="connsiteY10" fmla="*/ 265896 h 750533"/>
              <a:gd name="connsiteX11" fmla="*/ 181228 w 1078820"/>
              <a:gd name="connsiteY11" fmla="*/ 312131 h 750533"/>
              <a:gd name="connsiteX12" fmla="*/ 128679 w 1078820"/>
              <a:gd name="connsiteY12" fmla="*/ 381025 h 750533"/>
              <a:gd name="connsiteX13" fmla="*/ 103607 w 1078820"/>
              <a:gd name="connsiteY13" fmla="*/ 466436 h 750533"/>
              <a:gd name="connsiteX14" fmla="*/ 28592 w 1078820"/>
              <a:gd name="connsiteY14" fmla="*/ 518430 h 750533"/>
              <a:gd name="connsiteX15" fmla="*/ 0 w 1078820"/>
              <a:gd name="connsiteY15" fmla="*/ 606813 h 750533"/>
              <a:gd name="connsiteX16" fmla="*/ 19683 w 1078820"/>
              <a:gd name="connsiteY16" fmla="*/ 680902 h 750533"/>
              <a:gd name="connsiteX17" fmla="*/ 74827 w 1078820"/>
              <a:gd name="connsiteY17" fmla="*/ 731966 h 750533"/>
              <a:gd name="connsiteX18" fmla="*/ 157460 w 1078820"/>
              <a:gd name="connsiteY18" fmla="*/ 750534 h 750533"/>
              <a:gd name="connsiteX19" fmla="*/ 155974 w 1078820"/>
              <a:gd name="connsiteY19" fmla="*/ 691115 h 750533"/>
              <a:gd name="connsiteX20" fmla="*/ 102864 w 1078820"/>
              <a:gd name="connsiteY20" fmla="*/ 679971 h 750533"/>
              <a:gd name="connsiteX21" fmla="*/ 70375 w 1078820"/>
              <a:gd name="connsiteY21" fmla="*/ 650076 h 750533"/>
              <a:gd name="connsiteX22" fmla="*/ 59419 w 1078820"/>
              <a:gd name="connsiteY22" fmla="*/ 608299 h 750533"/>
              <a:gd name="connsiteX23" fmla="*/ 77616 w 1078820"/>
              <a:gd name="connsiteY23" fmla="*/ 554824 h 750533"/>
              <a:gd name="connsiteX24" fmla="*/ 137034 w 1078820"/>
              <a:gd name="connsiteY24" fmla="*/ 519545 h 750533"/>
              <a:gd name="connsiteX25" fmla="*/ 156157 w 1078820"/>
              <a:gd name="connsiteY25" fmla="*/ 509144 h 750533"/>
              <a:gd name="connsiteX26" fmla="*/ 163026 w 1078820"/>
              <a:gd name="connsiteY26" fmla="*/ 487975 h 750533"/>
              <a:gd name="connsiteX27" fmla="*/ 181411 w 1078820"/>
              <a:gd name="connsiteY27" fmla="*/ 416303 h 750533"/>
              <a:gd name="connsiteX28" fmla="*/ 220776 w 1078820"/>
              <a:gd name="connsiteY28" fmla="*/ 359485 h 750533"/>
              <a:gd name="connsiteX29" fmla="*/ 275926 w 1078820"/>
              <a:gd name="connsiteY29" fmla="*/ 322160 h 750533"/>
              <a:gd name="connsiteX30" fmla="*/ 341654 w 1078820"/>
              <a:gd name="connsiteY30" fmla="*/ 308976 h 750533"/>
              <a:gd name="connsiteX31" fmla="*/ 408131 w 1078820"/>
              <a:gd name="connsiteY31" fmla="*/ 321789 h 750533"/>
              <a:gd name="connsiteX32" fmla="*/ 462721 w 1078820"/>
              <a:gd name="connsiteY32" fmla="*/ 358925 h 750533"/>
              <a:gd name="connsiteX33" fmla="*/ 504315 w 1078820"/>
              <a:gd name="connsiteY33" fmla="*/ 417789 h 750533"/>
              <a:gd name="connsiteX34" fmla="*/ 518242 w 1078820"/>
              <a:gd name="connsiteY34" fmla="*/ 434500 h 750533"/>
              <a:gd name="connsiteX35" fmla="*/ 540336 w 1078820"/>
              <a:gd name="connsiteY35" fmla="*/ 439329 h 750533"/>
              <a:gd name="connsiteX36" fmla="*/ 621855 w 1078820"/>
              <a:gd name="connsiteY36" fmla="*/ 456594 h 750533"/>
              <a:gd name="connsiteX37" fmla="*/ 672919 w 1078820"/>
              <a:gd name="connsiteY37" fmla="*/ 502829 h 750533"/>
              <a:gd name="connsiteX38" fmla="*/ 690372 w 1078820"/>
              <a:gd name="connsiteY38" fmla="*/ 566334 h 750533"/>
              <a:gd name="connsiteX39" fmla="*/ 673290 w 1078820"/>
              <a:gd name="connsiteY39" fmla="*/ 629096 h 750533"/>
              <a:gd name="connsiteX40" fmla="*/ 626684 w 1078820"/>
              <a:gd name="connsiteY40" fmla="*/ 674216 h 750533"/>
              <a:gd name="connsiteX41" fmla="*/ 560390 w 1078820"/>
              <a:gd name="connsiteY41" fmla="*/ 691115 h 750533"/>
              <a:gd name="connsiteX42" fmla="*/ 155974 w 1078820"/>
              <a:gd name="connsiteY42" fmla="*/ 691115 h 750533"/>
              <a:gd name="connsiteX43" fmla="*/ 694458 w 1078820"/>
              <a:gd name="connsiteY43" fmla="*/ 255501 h 750533"/>
              <a:gd name="connsiteX44" fmla="*/ 760187 w 1078820"/>
              <a:gd name="connsiteY44" fmla="*/ 272766 h 750533"/>
              <a:gd name="connsiteX45" fmla="*/ 806610 w 1078820"/>
              <a:gd name="connsiteY45" fmla="*/ 319377 h 750533"/>
              <a:gd name="connsiteX46" fmla="*/ 823692 w 1078820"/>
              <a:gd name="connsiteY46" fmla="*/ 385105 h 750533"/>
              <a:gd name="connsiteX47" fmla="*/ 812182 w 1078820"/>
              <a:gd name="connsiteY47" fmla="*/ 439701 h 750533"/>
              <a:gd name="connsiteX48" fmla="*/ 780058 w 1078820"/>
              <a:gd name="connsiteY48" fmla="*/ 483517 h 750533"/>
              <a:gd name="connsiteX49" fmla="*/ 733080 w 1078820"/>
              <a:gd name="connsiteY49" fmla="*/ 510630 h 750533"/>
              <a:gd name="connsiteX50" fmla="*/ 733452 w 1078820"/>
              <a:gd name="connsiteY50" fmla="*/ 566334 h 750533"/>
              <a:gd name="connsiteX51" fmla="*/ 807724 w 1078820"/>
              <a:gd name="connsiteY51" fmla="*/ 530866 h 750533"/>
              <a:gd name="connsiteX52" fmla="*/ 859342 w 1078820"/>
              <a:gd name="connsiteY52" fmla="*/ 466995 h 750533"/>
              <a:gd name="connsiteX53" fmla="*/ 878282 w 1078820"/>
              <a:gd name="connsiteY53" fmla="*/ 385105 h 750533"/>
              <a:gd name="connsiteX54" fmla="*/ 853587 w 1078820"/>
              <a:gd name="connsiteY54" fmla="*/ 292448 h 750533"/>
              <a:gd name="connsiteX55" fmla="*/ 787298 w 1078820"/>
              <a:gd name="connsiteY55" fmla="*/ 225788 h 750533"/>
              <a:gd name="connsiteX56" fmla="*/ 694458 w 1078820"/>
              <a:gd name="connsiteY56" fmla="*/ 200911 h 750533"/>
              <a:gd name="connsiteX57" fmla="*/ 601984 w 1078820"/>
              <a:gd name="connsiteY57" fmla="*/ 225788 h 750533"/>
              <a:gd name="connsiteX58" fmla="*/ 535696 w 1078820"/>
              <a:gd name="connsiteY58" fmla="*/ 292448 h 750533"/>
              <a:gd name="connsiteX59" fmla="*/ 511001 w 1078820"/>
              <a:gd name="connsiteY59" fmla="*/ 385105 h 750533"/>
              <a:gd name="connsiteX60" fmla="*/ 511184 w 1078820"/>
              <a:gd name="connsiteY60" fmla="*/ 391975 h 750533"/>
              <a:gd name="connsiteX61" fmla="*/ 511744 w 1078820"/>
              <a:gd name="connsiteY61" fmla="*/ 398478 h 750533"/>
              <a:gd name="connsiteX62" fmla="*/ 567448 w 1078820"/>
              <a:gd name="connsiteY62" fmla="*/ 404045 h 750533"/>
              <a:gd name="connsiteX63" fmla="*/ 565779 w 1078820"/>
              <a:gd name="connsiteY63" fmla="*/ 394575 h 750533"/>
              <a:gd name="connsiteX64" fmla="*/ 565219 w 1078820"/>
              <a:gd name="connsiteY64" fmla="*/ 385105 h 750533"/>
              <a:gd name="connsiteX65" fmla="*/ 582490 w 1078820"/>
              <a:gd name="connsiteY65" fmla="*/ 319377 h 750533"/>
              <a:gd name="connsiteX66" fmla="*/ 629096 w 1078820"/>
              <a:gd name="connsiteY66" fmla="*/ 272766 h 750533"/>
              <a:gd name="connsiteX67" fmla="*/ 694458 w 1078820"/>
              <a:gd name="connsiteY67" fmla="*/ 255501 h 750533"/>
              <a:gd name="connsiteX68" fmla="*/ 479066 w 1078820"/>
              <a:gd name="connsiteY68" fmla="*/ 213535 h 750533"/>
              <a:gd name="connsiteX69" fmla="*/ 501343 w 1078820"/>
              <a:gd name="connsiteY69" fmla="*/ 222634 h 750533"/>
              <a:gd name="connsiteX70" fmla="*/ 523254 w 1078820"/>
              <a:gd name="connsiteY70" fmla="*/ 213535 h 750533"/>
              <a:gd name="connsiteX71" fmla="*/ 531798 w 1078820"/>
              <a:gd name="connsiteY71" fmla="*/ 191996 h 750533"/>
              <a:gd name="connsiteX72" fmla="*/ 523254 w 1078820"/>
              <a:gd name="connsiteY72" fmla="*/ 170456 h 750533"/>
              <a:gd name="connsiteX73" fmla="*/ 465693 w 1078820"/>
              <a:gd name="connsiteY73" fmla="*/ 113266 h 750533"/>
              <a:gd name="connsiteX74" fmla="*/ 444153 w 1078820"/>
              <a:gd name="connsiteY74" fmla="*/ 104167 h 750533"/>
              <a:gd name="connsiteX75" fmla="*/ 422613 w 1078820"/>
              <a:gd name="connsiteY75" fmla="*/ 113266 h 750533"/>
              <a:gd name="connsiteX76" fmla="*/ 413703 w 1078820"/>
              <a:gd name="connsiteY76" fmla="*/ 134617 h 750533"/>
              <a:gd name="connsiteX77" fmla="*/ 422613 w 1078820"/>
              <a:gd name="connsiteY77" fmla="*/ 156717 h 750533"/>
              <a:gd name="connsiteX78" fmla="*/ 479066 w 1078820"/>
              <a:gd name="connsiteY78" fmla="*/ 213535 h 750533"/>
              <a:gd name="connsiteX79" fmla="*/ 694830 w 1078820"/>
              <a:gd name="connsiteY79" fmla="*/ 141863 h 750533"/>
              <a:gd name="connsiteX80" fmla="*/ 716553 w 1078820"/>
              <a:gd name="connsiteY80" fmla="*/ 132765 h 750533"/>
              <a:gd name="connsiteX81" fmla="*/ 725651 w 1078820"/>
              <a:gd name="connsiteY81" fmla="*/ 111037 h 750533"/>
              <a:gd name="connsiteX82" fmla="*/ 725651 w 1078820"/>
              <a:gd name="connsiteY82" fmla="*/ 30821 h 750533"/>
              <a:gd name="connsiteX83" fmla="*/ 716553 w 1078820"/>
              <a:gd name="connsiteY83" fmla="*/ 9098 h 750533"/>
              <a:gd name="connsiteX84" fmla="*/ 694830 w 1078820"/>
              <a:gd name="connsiteY84" fmla="*/ 0 h 750533"/>
              <a:gd name="connsiteX85" fmla="*/ 672730 w 1078820"/>
              <a:gd name="connsiteY85" fmla="*/ 9098 h 750533"/>
              <a:gd name="connsiteX86" fmla="*/ 663632 w 1078820"/>
              <a:gd name="connsiteY86" fmla="*/ 30821 h 750533"/>
              <a:gd name="connsiteX87" fmla="*/ 663632 w 1078820"/>
              <a:gd name="connsiteY87" fmla="*/ 111037 h 750533"/>
              <a:gd name="connsiteX88" fmla="*/ 672730 w 1078820"/>
              <a:gd name="connsiteY88" fmla="*/ 132765 h 750533"/>
              <a:gd name="connsiteX89" fmla="*/ 694830 w 1078820"/>
              <a:gd name="connsiteY89" fmla="*/ 141863 h 750533"/>
              <a:gd name="connsiteX90" fmla="*/ 866400 w 1078820"/>
              <a:gd name="connsiteY90" fmla="*/ 213535 h 750533"/>
              <a:gd name="connsiteX91" fmla="*/ 887940 w 1078820"/>
              <a:gd name="connsiteY91" fmla="*/ 222634 h 750533"/>
              <a:gd name="connsiteX92" fmla="*/ 910223 w 1078820"/>
              <a:gd name="connsiteY92" fmla="*/ 213535 h 750533"/>
              <a:gd name="connsiteX93" fmla="*/ 966669 w 1078820"/>
              <a:gd name="connsiteY93" fmla="*/ 156717 h 750533"/>
              <a:gd name="connsiteX94" fmla="*/ 975585 w 1078820"/>
              <a:gd name="connsiteY94" fmla="*/ 134617 h 750533"/>
              <a:gd name="connsiteX95" fmla="*/ 966669 w 1078820"/>
              <a:gd name="connsiteY95" fmla="*/ 113266 h 750533"/>
              <a:gd name="connsiteX96" fmla="*/ 945130 w 1078820"/>
              <a:gd name="connsiteY96" fmla="*/ 104167 h 750533"/>
              <a:gd name="connsiteX97" fmla="*/ 923590 w 1078820"/>
              <a:gd name="connsiteY97" fmla="*/ 113266 h 750533"/>
              <a:gd name="connsiteX98" fmla="*/ 866400 w 1078820"/>
              <a:gd name="connsiteY98" fmla="*/ 170456 h 750533"/>
              <a:gd name="connsiteX99" fmla="*/ 857490 w 1078820"/>
              <a:gd name="connsiteY99" fmla="*/ 191996 h 750533"/>
              <a:gd name="connsiteX100" fmla="*/ 866400 w 1078820"/>
              <a:gd name="connsiteY100" fmla="*/ 213535 h 750533"/>
              <a:gd name="connsiteX101" fmla="*/ 968155 w 1078820"/>
              <a:gd name="connsiteY101" fmla="*/ 415932 h 750533"/>
              <a:gd name="connsiteX102" fmla="*/ 1048371 w 1078820"/>
              <a:gd name="connsiteY102" fmla="*/ 415932 h 750533"/>
              <a:gd name="connsiteX103" fmla="*/ 1069911 w 1078820"/>
              <a:gd name="connsiteY103" fmla="*/ 406834 h 750533"/>
              <a:gd name="connsiteX104" fmla="*/ 1078821 w 1078820"/>
              <a:gd name="connsiteY104" fmla="*/ 385105 h 750533"/>
              <a:gd name="connsiteX105" fmla="*/ 1069911 w 1078820"/>
              <a:gd name="connsiteY105" fmla="*/ 363382 h 750533"/>
              <a:gd name="connsiteX106" fmla="*/ 1048371 w 1078820"/>
              <a:gd name="connsiteY106" fmla="*/ 354284 h 750533"/>
              <a:gd name="connsiteX107" fmla="*/ 968155 w 1078820"/>
              <a:gd name="connsiteY107" fmla="*/ 354284 h 750533"/>
              <a:gd name="connsiteX108" fmla="*/ 946433 w 1078820"/>
              <a:gd name="connsiteY108" fmla="*/ 363382 h 750533"/>
              <a:gd name="connsiteX109" fmla="*/ 937329 w 1078820"/>
              <a:gd name="connsiteY109" fmla="*/ 385105 h 750533"/>
              <a:gd name="connsiteX110" fmla="*/ 946433 w 1078820"/>
              <a:gd name="connsiteY110" fmla="*/ 406834 h 750533"/>
              <a:gd name="connsiteX111" fmla="*/ 968155 w 1078820"/>
              <a:gd name="connsiteY111" fmla="*/ 415932 h 750533"/>
              <a:gd name="connsiteX112" fmla="*/ 923590 w 1078820"/>
              <a:gd name="connsiteY112" fmla="*/ 657694 h 750533"/>
              <a:gd name="connsiteX113" fmla="*/ 945130 w 1078820"/>
              <a:gd name="connsiteY113" fmla="*/ 666421 h 750533"/>
              <a:gd name="connsiteX114" fmla="*/ 966669 w 1078820"/>
              <a:gd name="connsiteY114" fmla="*/ 657322 h 750533"/>
              <a:gd name="connsiteX115" fmla="*/ 975585 w 1078820"/>
              <a:gd name="connsiteY115" fmla="*/ 635594 h 750533"/>
              <a:gd name="connsiteX116" fmla="*/ 966669 w 1078820"/>
              <a:gd name="connsiteY116" fmla="*/ 614243 h 750533"/>
              <a:gd name="connsiteX117" fmla="*/ 909480 w 1078820"/>
              <a:gd name="connsiteY117" fmla="*/ 557052 h 750533"/>
              <a:gd name="connsiteX118" fmla="*/ 887940 w 1078820"/>
              <a:gd name="connsiteY118" fmla="*/ 548326 h 750533"/>
              <a:gd name="connsiteX119" fmla="*/ 866400 w 1078820"/>
              <a:gd name="connsiteY119" fmla="*/ 557052 h 750533"/>
              <a:gd name="connsiteX120" fmla="*/ 857490 w 1078820"/>
              <a:gd name="connsiteY120" fmla="*/ 578964 h 750533"/>
              <a:gd name="connsiteX121" fmla="*/ 866400 w 1078820"/>
              <a:gd name="connsiteY121" fmla="*/ 600869 h 750533"/>
              <a:gd name="connsiteX122" fmla="*/ 923590 w 1078820"/>
              <a:gd name="connsiteY122" fmla="*/ 657694 h 75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078820" h="750533">
                <a:moveTo>
                  <a:pt x="157460" y="750534"/>
                </a:moveTo>
                <a:lnTo>
                  <a:pt x="559281" y="750534"/>
                </a:lnTo>
                <a:cubicBezTo>
                  <a:pt x="595177" y="750534"/>
                  <a:pt x="627484" y="742304"/>
                  <a:pt x="656208" y="725839"/>
                </a:cubicBezTo>
                <a:cubicBezTo>
                  <a:pt x="684926" y="709374"/>
                  <a:pt x="707700" y="687092"/>
                  <a:pt x="724536" y="658991"/>
                </a:cubicBezTo>
                <a:cubicBezTo>
                  <a:pt x="741373" y="630890"/>
                  <a:pt x="749791" y="599389"/>
                  <a:pt x="749791" y="564476"/>
                </a:cubicBezTo>
                <a:cubicBezTo>
                  <a:pt x="749791" y="529815"/>
                  <a:pt x="741247" y="498748"/>
                  <a:pt x="724165" y="471265"/>
                </a:cubicBezTo>
                <a:cubicBezTo>
                  <a:pt x="707083" y="443781"/>
                  <a:pt x="683811" y="421933"/>
                  <a:pt x="654350" y="405719"/>
                </a:cubicBezTo>
                <a:cubicBezTo>
                  <a:pt x="624890" y="389500"/>
                  <a:pt x="591588" y="381145"/>
                  <a:pt x="554452" y="380653"/>
                </a:cubicBezTo>
                <a:cubicBezTo>
                  <a:pt x="532667" y="340048"/>
                  <a:pt x="503200" y="307987"/>
                  <a:pt x="466064" y="284464"/>
                </a:cubicBezTo>
                <a:cubicBezTo>
                  <a:pt x="428928" y="260947"/>
                  <a:pt x="387460" y="249185"/>
                  <a:pt x="341654" y="249185"/>
                </a:cubicBezTo>
                <a:cubicBezTo>
                  <a:pt x="310959" y="249185"/>
                  <a:pt x="281927" y="254758"/>
                  <a:pt x="254569" y="265896"/>
                </a:cubicBezTo>
                <a:cubicBezTo>
                  <a:pt x="227211" y="277040"/>
                  <a:pt x="202763" y="292448"/>
                  <a:pt x="181228" y="312131"/>
                </a:cubicBezTo>
                <a:cubicBezTo>
                  <a:pt x="159689" y="331818"/>
                  <a:pt x="142172" y="354781"/>
                  <a:pt x="128679" y="381025"/>
                </a:cubicBezTo>
                <a:cubicBezTo>
                  <a:pt x="115186" y="407268"/>
                  <a:pt x="106831" y="435735"/>
                  <a:pt x="103607" y="466436"/>
                </a:cubicBezTo>
                <a:cubicBezTo>
                  <a:pt x="72661" y="476094"/>
                  <a:pt x="47658" y="493422"/>
                  <a:pt x="28592" y="518430"/>
                </a:cubicBezTo>
                <a:cubicBezTo>
                  <a:pt x="9533" y="543434"/>
                  <a:pt x="0" y="572895"/>
                  <a:pt x="0" y="606813"/>
                </a:cubicBezTo>
                <a:cubicBezTo>
                  <a:pt x="0" y="634542"/>
                  <a:pt x="6561" y="659237"/>
                  <a:pt x="19683" y="680902"/>
                </a:cubicBezTo>
                <a:cubicBezTo>
                  <a:pt x="32804" y="702568"/>
                  <a:pt x="51184" y="719587"/>
                  <a:pt x="74827" y="731966"/>
                </a:cubicBezTo>
                <a:cubicBezTo>
                  <a:pt x="98475" y="744345"/>
                  <a:pt x="126016" y="750534"/>
                  <a:pt x="157460" y="750534"/>
                </a:cubicBezTo>
                <a:close/>
                <a:moveTo>
                  <a:pt x="155974" y="691115"/>
                </a:moveTo>
                <a:cubicBezTo>
                  <a:pt x="134931" y="691115"/>
                  <a:pt x="117226" y="687400"/>
                  <a:pt x="102864" y="679971"/>
                </a:cubicBezTo>
                <a:cubicBezTo>
                  <a:pt x="88508" y="672547"/>
                  <a:pt x="77679" y="662580"/>
                  <a:pt x="70375" y="650076"/>
                </a:cubicBezTo>
                <a:cubicBezTo>
                  <a:pt x="63071" y="637577"/>
                  <a:pt x="59419" y="623649"/>
                  <a:pt x="59419" y="608299"/>
                </a:cubicBezTo>
                <a:cubicBezTo>
                  <a:pt x="59419" y="588742"/>
                  <a:pt x="65483" y="570917"/>
                  <a:pt x="77616" y="554824"/>
                </a:cubicBezTo>
                <a:cubicBezTo>
                  <a:pt x="89743" y="538730"/>
                  <a:pt x="109551" y="526969"/>
                  <a:pt x="137034" y="519545"/>
                </a:cubicBezTo>
                <a:cubicBezTo>
                  <a:pt x="145944" y="517316"/>
                  <a:pt x="152322" y="513847"/>
                  <a:pt x="156157" y="509144"/>
                </a:cubicBezTo>
                <a:cubicBezTo>
                  <a:pt x="159997" y="504440"/>
                  <a:pt x="162289" y="497382"/>
                  <a:pt x="163026" y="487975"/>
                </a:cubicBezTo>
                <a:cubicBezTo>
                  <a:pt x="165255" y="461978"/>
                  <a:pt x="171387" y="438089"/>
                  <a:pt x="181411" y="416303"/>
                </a:cubicBezTo>
                <a:cubicBezTo>
                  <a:pt x="191441" y="394518"/>
                  <a:pt x="204563" y="375573"/>
                  <a:pt x="220776" y="359485"/>
                </a:cubicBezTo>
                <a:cubicBezTo>
                  <a:pt x="236996" y="343391"/>
                  <a:pt x="255375" y="330950"/>
                  <a:pt x="275926" y="322160"/>
                </a:cubicBezTo>
                <a:cubicBezTo>
                  <a:pt x="296472" y="313371"/>
                  <a:pt x="318383" y="308976"/>
                  <a:pt x="341654" y="308976"/>
                </a:cubicBezTo>
                <a:cubicBezTo>
                  <a:pt x="365675" y="308976"/>
                  <a:pt x="387831" y="313245"/>
                  <a:pt x="408131" y="321789"/>
                </a:cubicBezTo>
                <a:cubicBezTo>
                  <a:pt x="428431" y="330333"/>
                  <a:pt x="446633" y="342711"/>
                  <a:pt x="462721" y="358925"/>
                </a:cubicBezTo>
                <a:cubicBezTo>
                  <a:pt x="478814" y="375144"/>
                  <a:pt x="492679" y="394764"/>
                  <a:pt x="504315" y="417789"/>
                </a:cubicBezTo>
                <a:cubicBezTo>
                  <a:pt x="508275" y="425710"/>
                  <a:pt x="512921" y="431283"/>
                  <a:pt x="518242" y="434500"/>
                </a:cubicBezTo>
                <a:cubicBezTo>
                  <a:pt x="523563" y="437718"/>
                  <a:pt x="530929" y="439329"/>
                  <a:pt x="540336" y="439329"/>
                </a:cubicBezTo>
                <a:cubicBezTo>
                  <a:pt x="572278" y="439329"/>
                  <a:pt x="599446" y="445084"/>
                  <a:pt x="621855" y="456594"/>
                </a:cubicBezTo>
                <a:cubicBezTo>
                  <a:pt x="644258" y="468110"/>
                  <a:pt x="661283" y="483517"/>
                  <a:pt x="672919" y="502829"/>
                </a:cubicBezTo>
                <a:cubicBezTo>
                  <a:pt x="684554" y="522139"/>
                  <a:pt x="690372" y="543308"/>
                  <a:pt x="690372" y="566334"/>
                </a:cubicBezTo>
                <a:cubicBezTo>
                  <a:pt x="690372" y="589359"/>
                  <a:pt x="684680" y="610282"/>
                  <a:pt x="673290" y="629096"/>
                </a:cubicBezTo>
                <a:cubicBezTo>
                  <a:pt x="661900" y="647910"/>
                  <a:pt x="646367" y="662952"/>
                  <a:pt x="626684" y="674216"/>
                </a:cubicBezTo>
                <a:cubicBezTo>
                  <a:pt x="607002" y="685480"/>
                  <a:pt x="584902" y="691115"/>
                  <a:pt x="560390" y="691115"/>
                </a:cubicBezTo>
                <a:lnTo>
                  <a:pt x="155974" y="691115"/>
                </a:lnTo>
                <a:close/>
                <a:moveTo>
                  <a:pt x="694458" y="255501"/>
                </a:moveTo>
                <a:cubicBezTo>
                  <a:pt x="718718" y="255501"/>
                  <a:pt x="740630" y="261255"/>
                  <a:pt x="760187" y="272766"/>
                </a:cubicBezTo>
                <a:cubicBezTo>
                  <a:pt x="779749" y="284281"/>
                  <a:pt x="795219" y="299815"/>
                  <a:pt x="806610" y="319377"/>
                </a:cubicBezTo>
                <a:cubicBezTo>
                  <a:pt x="818000" y="338934"/>
                  <a:pt x="823692" y="360845"/>
                  <a:pt x="823692" y="385105"/>
                </a:cubicBezTo>
                <a:cubicBezTo>
                  <a:pt x="823692" y="404668"/>
                  <a:pt x="819857" y="422864"/>
                  <a:pt x="812182" y="439701"/>
                </a:cubicBezTo>
                <a:cubicBezTo>
                  <a:pt x="804506" y="456531"/>
                  <a:pt x="793797" y="471139"/>
                  <a:pt x="780058" y="483517"/>
                </a:cubicBezTo>
                <a:cubicBezTo>
                  <a:pt x="766319" y="495896"/>
                  <a:pt x="750660" y="504938"/>
                  <a:pt x="733080" y="510630"/>
                </a:cubicBezTo>
                <a:lnTo>
                  <a:pt x="733452" y="566334"/>
                </a:lnTo>
                <a:cubicBezTo>
                  <a:pt x="761181" y="560144"/>
                  <a:pt x="785938" y="548326"/>
                  <a:pt x="807724" y="530866"/>
                </a:cubicBezTo>
                <a:cubicBezTo>
                  <a:pt x="829509" y="513413"/>
                  <a:pt x="846718" y="492125"/>
                  <a:pt x="859342" y="466995"/>
                </a:cubicBezTo>
                <a:cubicBezTo>
                  <a:pt x="871972" y="441867"/>
                  <a:pt x="878282" y="414572"/>
                  <a:pt x="878282" y="385105"/>
                </a:cubicBezTo>
                <a:cubicBezTo>
                  <a:pt x="878282" y="351187"/>
                  <a:pt x="870052" y="320303"/>
                  <a:pt x="853587" y="292448"/>
                </a:cubicBezTo>
                <a:cubicBezTo>
                  <a:pt x="837122" y="264599"/>
                  <a:pt x="815028" y="242379"/>
                  <a:pt x="787298" y="225788"/>
                </a:cubicBezTo>
                <a:cubicBezTo>
                  <a:pt x="759569" y="209203"/>
                  <a:pt x="728623" y="200911"/>
                  <a:pt x="694458" y="200911"/>
                </a:cubicBezTo>
                <a:cubicBezTo>
                  <a:pt x="660540" y="200911"/>
                  <a:pt x="629713" y="209203"/>
                  <a:pt x="601984" y="225788"/>
                </a:cubicBezTo>
                <a:cubicBezTo>
                  <a:pt x="574255" y="242379"/>
                  <a:pt x="552161" y="264599"/>
                  <a:pt x="535696" y="292448"/>
                </a:cubicBezTo>
                <a:cubicBezTo>
                  <a:pt x="519231" y="320303"/>
                  <a:pt x="511001" y="351187"/>
                  <a:pt x="511001" y="385105"/>
                </a:cubicBezTo>
                <a:cubicBezTo>
                  <a:pt x="511001" y="387334"/>
                  <a:pt x="511064" y="389626"/>
                  <a:pt x="511184" y="391975"/>
                </a:cubicBezTo>
                <a:cubicBezTo>
                  <a:pt x="511310" y="394329"/>
                  <a:pt x="511498" y="396495"/>
                  <a:pt x="511744" y="398478"/>
                </a:cubicBezTo>
                <a:lnTo>
                  <a:pt x="567448" y="404045"/>
                </a:lnTo>
                <a:cubicBezTo>
                  <a:pt x="566705" y="400827"/>
                  <a:pt x="566151" y="397672"/>
                  <a:pt x="565779" y="394575"/>
                </a:cubicBezTo>
                <a:cubicBezTo>
                  <a:pt x="565408" y="391483"/>
                  <a:pt x="565219" y="388323"/>
                  <a:pt x="565219" y="385105"/>
                </a:cubicBezTo>
                <a:cubicBezTo>
                  <a:pt x="565219" y="360845"/>
                  <a:pt x="570974" y="338934"/>
                  <a:pt x="582490" y="319377"/>
                </a:cubicBezTo>
                <a:cubicBezTo>
                  <a:pt x="594000" y="299815"/>
                  <a:pt x="609539" y="284281"/>
                  <a:pt x="629096" y="272766"/>
                </a:cubicBezTo>
                <a:cubicBezTo>
                  <a:pt x="648653" y="261255"/>
                  <a:pt x="670444" y="255501"/>
                  <a:pt x="694458" y="255501"/>
                </a:cubicBezTo>
                <a:close/>
                <a:moveTo>
                  <a:pt x="479066" y="213535"/>
                </a:moveTo>
                <a:cubicBezTo>
                  <a:pt x="485255" y="219725"/>
                  <a:pt x="492679" y="222759"/>
                  <a:pt x="501343" y="222634"/>
                </a:cubicBezTo>
                <a:cubicBezTo>
                  <a:pt x="510012" y="222508"/>
                  <a:pt x="517316" y="219479"/>
                  <a:pt x="523254" y="213535"/>
                </a:cubicBezTo>
                <a:cubicBezTo>
                  <a:pt x="528952" y="207592"/>
                  <a:pt x="531798" y="200414"/>
                  <a:pt x="531798" y="191996"/>
                </a:cubicBezTo>
                <a:cubicBezTo>
                  <a:pt x="531798" y="183577"/>
                  <a:pt x="528952" y="176399"/>
                  <a:pt x="523254" y="170456"/>
                </a:cubicBezTo>
                <a:lnTo>
                  <a:pt x="465693" y="113266"/>
                </a:lnTo>
                <a:cubicBezTo>
                  <a:pt x="459755" y="107076"/>
                  <a:pt x="452571" y="104042"/>
                  <a:pt x="444153" y="104167"/>
                </a:cubicBezTo>
                <a:cubicBezTo>
                  <a:pt x="435735" y="104293"/>
                  <a:pt x="428557" y="107322"/>
                  <a:pt x="422613" y="113266"/>
                </a:cubicBezTo>
                <a:cubicBezTo>
                  <a:pt x="416675" y="118958"/>
                  <a:pt x="413703" y="126078"/>
                  <a:pt x="413703" y="134617"/>
                </a:cubicBezTo>
                <a:cubicBezTo>
                  <a:pt x="413703" y="143161"/>
                  <a:pt x="416675" y="150527"/>
                  <a:pt x="422613" y="156717"/>
                </a:cubicBezTo>
                <a:lnTo>
                  <a:pt x="479066" y="213535"/>
                </a:lnTo>
                <a:close/>
                <a:moveTo>
                  <a:pt x="694830" y="141863"/>
                </a:moveTo>
                <a:cubicBezTo>
                  <a:pt x="703248" y="141863"/>
                  <a:pt x="710489" y="138829"/>
                  <a:pt x="716553" y="132765"/>
                </a:cubicBezTo>
                <a:cubicBezTo>
                  <a:pt x="722616" y="126696"/>
                  <a:pt x="725651" y="119455"/>
                  <a:pt x="725651" y="111037"/>
                </a:cubicBezTo>
                <a:lnTo>
                  <a:pt x="725651" y="30821"/>
                </a:lnTo>
                <a:cubicBezTo>
                  <a:pt x="725651" y="22403"/>
                  <a:pt x="722616" y="15162"/>
                  <a:pt x="716553" y="9098"/>
                </a:cubicBezTo>
                <a:cubicBezTo>
                  <a:pt x="710489" y="3029"/>
                  <a:pt x="703248" y="0"/>
                  <a:pt x="694830" y="0"/>
                </a:cubicBezTo>
                <a:cubicBezTo>
                  <a:pt x="686160" y="0"/>
                  <a:pt x="678799" y="3029"/>
                  <a:pt x="672730" y="9098"/>
                </a:cubicBezTo>
                <a:cubicBezTo>
                  <a:pt x="666666" y="15162"/>
                  <a:pt x="663632" y="22403"/>
                  <a:pt x="663632" y="30821"/>
                </a:cubicBezTo>
                <a:lnTo>
                  <a:pt x="663632" y="111037"/>
                </a:lnTo>
                <a:cubicBezTo>
                  <a:pt x="663632" y="119455"/>
                  <a:pt x="666666" y="126696"/>
                  <a:pt x="672730" y="132765"/>
                </a:cubicBezTo>
                <a:cubicBezTo>
                  <a:pt x="678799" y="138829"/>
                  <a:pt x="686160" y="141863"/>
                  <a:pt x="694830" y="141863"/>
                </a:cubicBezTo>
                <a:close/>
                <a:moveTo>
                  <a:pt x="866400" y="213535"/>
                </a:moveTo>
                <a:cubicBezTo>
                  <a:pt x="872092" y="219479"/>
                  <a:pt x="879276" y="222508"/>
                  <a:pt x="887940" y="222634"/>
                </a:cubicBezTo>
                <a:cubicBezTo>
                  <a:pt x="896604" y="222759"/>
                  <a:pt x="904033" y="219725"/>
                  <a:pt x="910223" y="213535"/>
                </a:cubicBezTo>
                <a:lnTo>
                  <a:pt x="966669" y="156717"/>
                </a:lnTo>
                <a:cubicBezTo>
                  <a:pt x="972613" y="150527"/>
                  <a:pt x="975585" y="143161"/>
                  <a:pt x="975585" y="134617"/>
                </a:cubicBezTo>
                <a:cubicBezTo>
                  <a:pt x="975585" y="126078"/>
                  <a:pt x="972613" y="118958"/>
                  <a:pt x="966669" y="113266"/>
                </a:cubicBezTo>
                <a:cubicBezTo>
                  <a:pt x="960726" y="107322"/>
                  <a:pt x="953548" y="104293"/>
                  <a:pt x="945130" y="104167"/>
                </a:cubicBezTo>
                <a:cubicBezTo>
                  <a:pt x="936712" y="104042"/>
                  <a:pt x="929533" y="107076"/>
                  <a:pt x="923590" y="113266"/>
                </a:cubicBezTo>
                <a:lnTo>
                  <a:pt x="866400" y="170456"/>
                </a:lnTo>
                <a:cubicBezTo>
                  <a:pt x="860456" y="176399"/>
                  <a:pt x="857490" y="183577"/>
                  <a:pt x="857490" y="191996"/>
                </a:cubicBezTo>
                <a:cubicBezTo>
                  <a:pt x="857490" y="200414"/>
                  <a:pt x="860456" y="207592"/>
                  <a:pt x="866400" y="213535"/>
                </a:cubicBezTo>
                <a:close/>
                <a:moveTo>
                  <a:pt x="968155" y="415932"/>
                </a:moveTo>
                <a:lnTo>
                  <a:pt x="1048371" y="415932"/>
                </a:lnTo>
                <a:cubicBezTo>
                  <a:pt x="1056790" y="415932"/>
                  <a:pt x="1063967" y="412897"/>
                  <a:pt x="1069911" y="406834"/>
                </a:cubicBezTo>
                <a:cubicBezTo>
                  <a:pt x="1075855" y="400764"/>
                  <a:pt x="1078821" y="393524"/>
                  <a:pt x="1078821" y="385105"/>
                </a:cubicBezTo>
                <a:cubicBezTo>
                  <a:pt x="1078821" y="376687"/>
                  <a:pt x="1075855" y="369446"/>
                  <a:pt x="1069911" y="363382"/>
                </a:cubicBezTo>
                <a:cubicBezTo>
                  <a:pt x="1063967" y="357319"/>
                  <a:pt x="1056790" y="354284"/>
                  <a:pt x="1048371" y="354284"/>
                </a:cubicBezTo>
                <a:lnTo>
                  <a:pt x="968155" y="354284"/>
                </a:lnTo>
                <a:cubicBezTo>
                  <a:pt x="959737" y="354284"/>
                  <a:pt x="952496" y="357319"/>
                  <a:pt x="946433" y="363382"/>
                </a:cubicBezTo>
                <a:cubicBezTo>
                  <a:pt x="940363" y="369446"/>
                  <a:pt x="937329" y="376687"/>
                  <a:pt x="937329" y="385105"/>
                </a:cubicBezTo>
                <a:cubicBezTo>
                  <a:pt x="937329" y="393524"/>
                  <a:pt x="940363" y="400764"/>
                  <a:pt x="946433" y="406834"/>
                </a:cubicBezTo>
                <a:cubicBezTo>
                  <a:pt x="952496" y="412897"/>
                  <a:pt x="959737" y="415932"/>
                  <a:pt x="968155" y="415932"/>
                </a:cubicBezTo>
                <a:close/>
                <a:moveTo>
                  <a:pt x="923590" y="657694"/>
                </a:moveTo>
                <a:cubicBezTo>
                  <a:pt x="929533" y="663632"/>
                  <a:pt x="936712" y="666541"/>
                  <a:pt x="945130" y="666421"/>
                </a:cubicBezTo>
                <a:cubicBezTo>
                  <a:pt x="953548" y="666295"/>
                  <a:pt x="960726" y="663260"/>
                  <a:pt x="966669" y="657322"/>
                </a:cubicBezTo>
                <a:cubicBezTo>
                  <a:pt x="972613" y="651379"/>
                  <a:pt x="975585" y="644138"/>
                  <a:pt x="975585" y="635594"/>
                </a:cubicBezTo>
                <a:cubicBezTo>
                  <a:pt x="975585" y="627056"/>
                  <a:pt x="972613" y="619935"/>
                  <a:pt x="966669" y="614243"/>
                </a:cubicBezTo>
                <a:lnTo>
                  <a:pt x="909480" y="557052"/>
                </a:lnTo>
                <a:cubicBezTo>
                  <a:pt x="903536" y="551355"/>
                  <a:pt x="896358" y="548446"/>
                  <a:pt x="887940" y="548326"/>
                </a:cubicBezTo>
                <a:cubicBezTo>
                  <a:pt x="879522" y="548200"/>
                  <a:pt x="872344" y="551109"/>
                  <a:pt x="866400" y="557052"/>
                </a:cubicBezTo>
                <a:cubicBezTo>
                  <a:pt x="860456" y="562990"/>
                  <a:pt x="857490" y="570294"/>
                  <a:pt x="857490" y="578964"/>
                </a:cubicBezTo>
                <a:cubicBezTo>
                  <a:pt x="857490" y="587628"/>
                  <a:pt x="860456" y="594931"/>
                  <a:pt x="866400" y="600869"/>
                </a:cubicBezTo>
                <a:lnTo>
                  <a:pt x="923590" y="657694"/>
                </a:ln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C5E4B13-947E-B2D0-7A20-4B840439E248}"/>
              </a:ext>
            </a:extLst>
          </p:cNvPr>
          <p:cNvSpPr/>
          <p:nvPr/>
        </p:nvSpPr>
        <p:spPr>
          <a:xfrm>
            <a:off x="4786019" y="5232040"/>
            <a:ext cx="1075843" cy="749047"/>
          </a:xfrm>
          <a:custGeom>
            <a:avLst/>
            <a:gdLst>
              <a:gd name="connsiteX0" fmla="*/ 154116 w 1075843"/>
              <a:gd name="connsiteY0" fmla="*/ 749048 h 749047"/>
              <a:gd name="connsiteX1" fmla="*/ 555938 w 1075843"/>
              <a:gd name="connsiteY1" fmla="*/ 749048 h 749047"/>
              <a:gd name="connsiteX2" fmla="*/ 650818 w 1075843"/>
              <a:gd name="connsiteY2" fmla="*/ 724725 h 749047"/>
              <a:gd name="connsiteX3" fmla="*/ 717855 w 1075843"/>
              <a:gd name="connsiteY3" fmla="*/ 659179 h 749047"/>
              <a:gd name="connsiteX4" fmla="*/ 742716 w 1075843"/>
              <a:gd name="connsiteY4" fmla="*/ 566333 h 749047"/>
              <a:gd name="connsiteX5" fmla="*/ 717284 w 1075843"/>
              <a:gd name="connsiteY5" fmla="*/ 474425 h 749047"/>
              <a:gd name="connsiteX6" fmla="*/ 648018 w 1075843"/>
              <a:gd name="connsiteY6" fmla="*/ 410177 h 749047"/>
              <a:gd name="connsiteX7" fmla="*/ 548509 w 1075843"/>
              <a:gd name="connsiteY7" fmla="*/ 386219 h 749047"/>
              <a:gd name="connsiteX8" fmla="*/ 494845 w 1075843"/>
              <a:gd name="connsiteY8" fmla="*/ 315291 h 749047"/>
              <a:gd name="connsiteX9" fmla="*/ 422801 w 1075843"/>
              <a:gd name="connsiteY9" fmla="*/ 270354 h 749047"/>
              <a:gd name="connsiteX10" fmla="*/ 337945 w 1075843"/>
              <a:gd name="connsiteY10" fmla="*/ 254757 h 749047"/>
              <a:gd name="connsiteX11" fmla="*/ 252157 w 1075843"/>
              <a:gd name="connsiteY11" fmla="*/ 271285 h 749047"/>
              <a:gd name="connsiteX12" fmla="*/ 179742 w 1075843"/>
              <a:gd name="connsiteY12" fmla="*/ 317148 h 749047"/>
              <a:gd name="connsiteX13" fmla="*/ 127747 w 1075843"/>
              <a:gd name="connsiteY13" fmla="*/ 385854 h 749047"/>
              <a:gd name="connsiteX14" fmla="*/ 103613 w 1075843"/>
              <a:gd name="connsiteY14" fmla="*/ 470893 h 749047"/>
              <a:gd name="connsiteX15" fmla="*/ 28037 w 1075843"/>
              <a:gd name="connsiteY15" fmla="*/ 522328 h 749047"/>
              <a:gd name="connsiteX16" fmla="*/ 0 w 1075843"/>
              <a:gd name="connsiteY16" fmla="*/ 608670 h 749047"/>
              <a:gd name="connsiteX17" fmla="*/ 19494 w 1075843"/>
              <a:gd name="connsiteY17" fmla="*/ 681834 h 749047"/>
              <a:gd name="connsiteX18" fmla="*/ 73718 w 1075843"/>
              <a:gd name="connsiteY18" fmla="*/ 731223 h 749047"/>
              <a:gd name="connsiteX19" fmla="*/ 154116 w 1075843"/>
              <a:gd name="connsiteY19" fmla="*/ 749048 h 749047"/>
              <a:gd name="connsiteX20" fmla="*/ 787292 w 1075843"/>
              <a:gd name="connsiteY20" fmla="*/ 544057 h 749047"/>
              <a:gd name="connsiteX21" fmla="*/ 851758 w 1075843"/>
              <a:gd name="connsiteY21" fmla="*/ 475168 h 749047"/>
              <a:gd name="connsiteX22" fmla="*/ 875303 w 1075843"/>
              <a:gd name="connsiteY22" fmla="*/ 385111 h 749047"/>
              <a:gd name="connsiteX23" fmla="*/ 850615 w 1075843"/>
              <a:gd name="connsiteY23" fmla="*/ 292082 h 749047"/>
              <a:gd name="connsiteX24" fmla="*/ 784321 w 1075843"/>
              <a:gd name="connsiteY24" fmla="*/ 225605 h 749047"/>
              <a:gd name="connsiteX25" fmla="*/ 691852 w 1075843"/>
              <a:gd name="connsiteY25" fmla="*/ 200911 h 749047"/>
              <a:gd name="connsiteX26" fmla="*/ 599944 w 1075843"/>
              <a:gd name="connsiteY26" fmla="*/ 225605 h 749047"/>
              <a:gd name="connsiteX27" fmla="*/ 535141 w 1075843"/>
              <a:gd name="connsiteY27" fmla="*/ 290779 h 749047"/>
              <a:gd name="connsiteX28" fmla="*/ 557052 w 1075843"/>
              <a:gd name="connsiteY28" fmla="*/ 316034 h 749047"/>
              <a:gd name="connsiteX29" fmla="*/ 575620 w 1075843"/>
              <a:gd name="connsiteY29" fmla="*/ 345746 h 749047"/>
              <a:gd name="connsiteX30" fmla="*/ 682594 w 1075843"/>
              <a:gd name="connsiteY30" fmla="*/ 376378 h 749047"/>
              <a:gd name="connsiteX31" fmla="*/ 755174 w 1075843"/>
              <a:gd name="connsiteY31" fmla="*/ 445084 h 749047"/>
              <a:gd name="connsiteX32" fmla="*/ 787292 w 1075843"/>
              <a:gd name="connsiteY32" fmla="*/ 544057 h 749047"/>
              <a:gd name="connsiteX33" fmla="*/ 920624 w 1075843"/>
              <a:gd name="connsiteY33" fmla="*/ 657322 h 749047"/>
              <a:gd name="connsiteX34" fmla="*/ 942169 w 1075843"/>
              <a:gd name="connsiteY34" fmla="*/ 666232 h 749047"/>
              <a:gd name="connsiteX35" fmla="*/ 963715 w 1075843"/>
              <a:gd name="connsiteY35" fmla="*/ 656951 h 749047"/>
              <a:gd name="connsiteX36" fmla="*/ 972630 w 1075843"/>
              <a:gd name="connsiteY36" fmla="*/ 635411 h 749047"/>
              <a:gd name="connsiteX37" fmla="*/ 963715 w 1075843"/>
              <a:gd name="connsiteY37" fmla="*/ 613871 h 749047"/>
              <a:gd name="connsiteX38" fmla="*/ 906508 w 1075843"/>
              <a:gd name="connsiteY38" fmla="*/ 557052 h 749047"/>
              <a:gd name="connsiteX39" fmla="*/ 884962 w 1075843"/>
              <a:gd name="connsiteY39" fmla="*/ 548325 h 749047"/>
              <a:gd name="connsiteX40" fmla="*/ 863416 w 1075843"/>
              <a:gd name="connsiteY40" fmla="*/ 557052 h 749047"/>
              <a:gd name="connsiteX41" fmla="*/ 854501 w 1075843"/>
              <a:gd name="connsiteY41" fmla="*/ 578775 h 749047"/>
              <a:gd name="connsiteX42" fmla="*/ 863416 w 1075843"/>
              <a:gd name="connsiteY42" fmla="*/ 600503 h 749047"/>
              <a:gd name="connsiteX43" fmla="*/ 920624 w 1075843"/>
              <a:gd name="connsiteY43" fmla="*/ 657322 h 749047"/>
              <a:gd name="connsiteX44" fmla="*/ 476094 w 1075843"/>
              <a:gd name="connsiteY44" fmla="*/ 213164 h 749047"/>
              <a:gd name="connsiteX45" fmla="*/ 498376 w 1075843"/>
              <a:gd name="connsiteY45" fmla="*/ 222262 h 749047"/>
              <a:gd name="connsiteX46" fmla="*/ 520288 w 1075843"/>
              <a:gd name="connsiteY46" fmla="*/ 213164 h 749047"/>
              <a:gd name="connsiteX47" fmla="*/ 528826 w 1075843"/>
              <a:gd name="connsiteY47" fmla="*/ 191812 h 749047"/>
              <a:gd name="connsiteX48" fmla="*/ 520288 w 1075843"/>
              <a:gd name="connsiteY48" fmla="*/ 170084 h 749047"/>
              <a:gd name="connsiteX49" fmla="*/ 462720 w 1075843"/>
              <a:gd name="connsiteY49" fmla="*/ 112894 h 749047"/>
              <a:gd name="connsiteX50" fmla="*/ 441187 w 1075843"/>
              <a:gd name="connsiteY50" fmla="*/ 103984 h 749047"/>
              <a:gd name="connsiteX51" fmla="*/ 419646 w 1075843"/>
              <a:gd name="connsiteY51" fmla="*/ 112894 h 749047"/>
              <a:gd name="connsiteX52" fmla="*/ 410731 w 1075843"/>
              <a:gd name="connsiteY52" fmla="*/ 134622 h 749047"/>
              <a:gd name="connsiteX53" fmla="*/ 419646 w 1075843"/>
              <a:gd name="connsiteY53" fmla="*/ 156345 h 749047"/>
              <a:gd name="connsiteX54" fmla="*/ 476094 w 1075843"/>
              <a:gd name="connsiteY54" fmla="*/ 213164 h 749047"/>
              <a:gd name="connsiteX55" fmla="*/ 965200 w 1075843"/>
              <a:gd name="connsiteY55" fmla="*/ 415560 h 749047"/>
              <a:gd name="connsiteX56" fmla="*/ 1045382 w 1075843"/>
              <a:gd name="connsiteY56" fmla="*/ 415560 h 749047"/>
              <a:gd name="connsiteX57" fmla="*/ 1066927 w 1075843"/>
              <a:gd name="connsiteY57" fmla="*/ 406645 h 749047"/>
              <a:gd name="connsiteX58" fmla="*/ 1075843 w 1075843"/>
              <a:gd name="connsiteY58" fmla="*/ 385111 h 749047"/>
              <a:gd name="connsiteX59" fmla="*/ 1066927 w 1075843"/>
              <a:gd name="connsiteY59" fmla="*/ 363200 h 749047"/>
              <a:gd name="connsiteX60" fmla="*/ 1045382 w 1075843"/>
              <a:gd name="connsiteY60" fmla="*/ 354284 h 749047"/>
              <a:gd name="connsiteX61" fmla="*/ 965200 w 1075843"/>
              <a:gd name="connsiteY61" fmla="*/ 354284 h 749047"/>
              <a:gd name="connsiteX62" fmla="*/ 943484 w 1075843"/>
              <a:gd name="connsiteY62" fmla="*/ 363200 h 749047"/>
              <a:gd name="connsiteX63" fmla="*/ 934340 w 1075843"/>
              <a:gd name="connsiteY63" fmla="*/ 385111 h 749047"/>
              <a:gd name="connsiteX64" fmla="*/ 943484 w 1075843"/>
              <a:gd name="connsiteY64" fmla="*/ 406645 h 749047"/>
              <a:gd name="connsiteX65" fmla="*/ 965200 w 1075843"/>
              <a:gd name="connsiteY65" fmla="*/ 415560 h 749047"/>
              <a:gd name="connsiteX66" fmla="*/ 691852 w 1075843"/>
              <a:gd name="connsiteY66" fmla="*/ 141863 h 749047"/>
              <a:gd name="connsiteX67" fmla="*/ 713569 w 1075843"/>
              <a:gd name="connsiteY67" fmla="*/ 132577 h 749047"/>
              <a:gd name="connsiteX68" fmla="*/ 722656 w 1075843"/>
              <a:gd name="connsiteY68" fmla="*/ 111036 h 749047"/>
              <a:gd name="connsiteX69" fmla="*/ 722656 w 1075843"/>
              <a:gd name="connsiteY69" fmla="*/ 30821 h 749047"/>
              <a:gd name="connsiteX70" fmla="*/ 713569 w 1075843"/>
              <a:gd name="connsiteY70" fmla="*/ 8909 h 749047"/>
              <a:gd name="connsiteX71" fmla="*/ 691852 w 1075843"/>
              <a:gd name="connsiteY71" fmla="*/ 0 h 749047"/>
              <a:gd name="connsiteX72" fmla="*/ 669735 w 1075843"/>
              <a:gd name="connsiteY72" fmla="*/ 8909 h 749047"/>
              <a:gd name="connsiteX73" fmla="*/ 660648 w 1075843"/>
              <a:gd name="connsiteY73" fmla="*/ 30821 h 749047"/>
              <a:gd name="connsiteX74" fmla="*/ 660648 w 1075843"/>
              <a:gd name="connsiteY74" fmla="*/ 111036 h 749047"/>
              <a:gd name="connsiteX75" fmla="*/ 669735 w 1075843"/>
              <a:gd name="connsiteY75" fmla="*/ 132577 h 749047"/>
              <a:gd name="connsiteX76" fmla="*/ 691852 w 1075843"/>
              <a:gd name="connsiteY76" fmla="*/ 141863 h 749047"/>
              <a:gd name="connsiteX77" fmla="*/ 863416 w 1075843"/>
              <a:gd name="connsiteY77" fmla="*/ 213164 h 749047"/>
              <a:gd name="connsiteX78" fmla="*/ 884962 w 1075843"/>
              <a:gd name="connsiteY78" fmla="*/ 222262 h 749047"/>
              <a:gd name="connsiteX79" fmla="*/ 907251 w 1075843"/>
              <a:gd name="connsiteY79" fmla="*/ 213164 h 749047"/>
              <a:gd name="connsiteX80" fmla="*/ 963715 w 1075843"/>
              <a:gd name="connsiteY80" fmla="*/ 156345 h 749047"/>
              <a:gd name="connsiteX81" fmla="*/ 972630 w 1075843"/>
              <a:gd name="connsiteY81" fmla="*/ 134622 h 749047"/>
              <a:gd name="connsiteX82" fmla="*/ 963715 w 1075843"/>
              <a:gd name="connsiteY82" fmla="*/ 112894 h 749047"/>
              <a:gd name="connsiteX83" fmla="*/ 942169 w 1075843"/>
              <a:gd name="connsiteY83" fmla="*/ 103984 h 749047"/>
              <a:gd name="connsiteX84" fmla="*/ 920624 w 1075843"/>
              <a:gd name="connsiteY84" fmla="*/ 112894 h 749047"/>
              <a:gd name="connsiteX85" fmla="*/ 863416 w 1075843"/>
              <a:gd name="connsiteY85" fmla="*/ 170084 h 749047"/>
              <a:gd name="connsiteX86" fmla="*/ 854501 w 1075843"/>
              <a:gd name="connsiteY86" fmla="*/ 191812 h 749047"/>
              <a:gd name="connsiteX87" fmla="*/ 863416 w 1075843"/>
              <a:gd name="connsiteY87" fmla="*/ 213164 h 74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075843" h="749047">
                <a:moveTo>
                  <a:pt x="154116" y="749048"/>
                </a:moveTo>
                <a:lnTo>
                  <a:pt x="555938" y="749048"/>
                </a:lnTo>
                <a:cubicBezTo>
                  <a:pt x="591091" y="749048"/>
                  <a:pt x="622701" y="740938"/>
                  <a:pt x="650818" y="724725"/>
                </a:cubicBezTo>
                <a:cubicBezTo>
                  <a:pt x="678936" y="708506"/>
                  <a:pt x="701282" y="686657"/>
                  <a:pt x="717855" y="659179"/>
                </a:cubicBezTo>
                <a:cubicBezTo>
                  <a:pt x="734429" y="631696"/>
                  <a:pt x="742716" y="600749"/>
                  <a:pt x="742716" y="566333"/>
                </a:cubicBezTo>
                <a:cubicBezTo>
                  <a:pt x="742716" y="532169"/>
                  <a:pt x="734257" y="501531"/>
                  <a:pt x="717284" y="474425"/>
                </a:cubicBezTo>
                <a:cubicBezTo>
                  <a:pt x="700310" y="447313"/>
                  <a:pt x="677279" y="425899"/>
                  <a:pt x="648018" y="410177"/>
                </a:cubicBezTo>
                <a:cubicBezTo>
                  <a:pt x="618820" y="394455"/>
                  <a:pt x="585645" y="386471"/>
                  <a:pt x="548509" y="386219"/>
                </a:cubicBezTo>
                <a:cubicBezTo>
                  <a:pt x="534152" y="358496"/>
                  <a:pt x="516264" y="334847"/>
                  <a:pt x="494845" y="315291"/>
                </a:cubicBezTo>
                <a:cubicBezTo>
                  <a:pt x="473430" y="295734"/>
                  <a:pt x="449416" y="280755"/>
                  <a:pt x="422801" y="270354"/>
                </a:cubicBezTo>
                <a:cubicBezTo>
                  <a:pt x="396187" y="259958"/>
                  <a:pt x="367903" y="254757"/>
                  <a:pt x="337945" y="254757"/>
                </a:cubicBezTo>
                <a:cubicBezTo>
                  <a:pt x="307741" y="254757"/>
                  <a:pt x="279143" y="260267"/>
                  <a:pt x="252157" y="271285"/>
                </a:cubicBezTo>
                <a:cubicBezTo>
                  <a:pt x="225171" y="282304"/>
                  <a:pt x="201031" y="297591"/>
                  <a:pt x="179742" y="317148"/>
                </a:cubicBezTo>
                <a:cubicBezTo>
                  <a:pt x="158448" y="336705"/>
                  <a:pt x="141120" y="359605"/>
                  <a:pt x="127747" y="385854"/>
                </a:cubicBezTo>
                <a:cubicBezTo>
                  <a:pt x="114380" y="412097"/>
                  <a:pt x="106333" y="440444"/>
                  <a:pt x="103613" y="470893"/>
                </a:cubicBezTo>
                <a:cubicBezTo>
                  <a:pt x="71917" y="480300"/>
                  <a:pt x="46731" y="497445"/>
                  <a:pt x="28037" y="522328"/>
                </a:cubicBezTo>
                <a:cubicBezTo>
                  <a:pt x="9344" y="547211"/>
                  <a:pt x="0" y="575992"/>
                  <a:pt x="0" y="608670"/>
                </a:cubicBezTo>
                <a:cubicBezTo>
                  <a:pt x="0" y="636399"/>
                  <a:pt x="6498" y="660785"/>
                  <a:pt x="19494" y="681834"/>
                </a:cubicBezTo>
                <a:cubicBezTo>
                  <a:pt x="32495" y="702876"/>
                  <a:pt x="50566" y="719341"/>
                  <a:pt x="73718" y="731223"/>
                </a:cubicBezTo>
                <a:cubicBezTo>
                  <a:pt x="96863" y="743110"/>
                  <a:pt x="123667" y="749048"/>
                  <a:pt x="154116" y="749048"/>
                </a:cubicBezTo>
                <a:close/>
                <a:moveTo>
                  <a:pt x="787292" y="544057"/>
                </a:moveTo>
                <a:cubicBezTo>
                  <a:pt x="814553" y="525483"/>
                  <a:pt x="835984" y="502520"/>
                  <a:pt x="851758" y="475168"/>
                </a:cubicBezTo>
                <a:cubicBezTo>
                  <a:pt x="867474" y="447810"/>
                  <a:pt x="875303" y="417789"/>
                  <a:pt x="875303" y="385111"/>
                </a:cubicBezTo>
                <a:cubicBezTo>
                  <a:pt x="875303" y="350941"/>
                  <a:pt x="867074" y="319931"/>
                  <a:pt x="850615" y="292082"/>
                </a:cubicBezTo>
                <a:cubicBezTo>
                  <a:pt x="834156" y="264227"/>
                  <a:pt x="812039" y="242070"/>
                  <a:pt x="784321" y="225605"/>
                </a:cubicBezTo>
                <a:cubicBezTo>
                  <a:pt x="756603" y="209140"/>
                  <a:pt x="725799" y="200911"/>
                  <a:pt x="691852" y="200911"/>
                </a:cubicBezTo>
                <a:cubicBezTo>
                  <a:pt x="658191" y="200911"/>
                  <a:pt x="627558" y="209140"/>
                  <a:pt x="599944" y="225605"/>
                </a:cubicBezTo>
                <a:cubicBezTo>
                  <a:pt x="572340" y="242070"/>
                  <a:pt x="550737" y="263793"/>
                  <a:pt x="535141" y="290779"/>
                </a:cubicBezTo>
                <a:cubicBezTo>
                  <a:pt x="543062" y="298706"/>
                  <a:pt x="550366" y="307118"/>
                  <a:pt x="557052" y="316034"/>
                </a:cubicBezTo>
                <a:cubicBezTo>
                  <a:pt x="563733" y="324949"/>
                  <a:pt x="569923" y="334847"/>
                  <a:pt x="575620" y="345746"/>
                </a:cubicBezTo>
                <a:cubicBezTo>
                  <a:pt x="616471" y="348963"/>
                  <a:pt x="652133" y="359176"/>
                  <a:pt x="682594" y="376378"/>
                </a:cubicBezTo>
                <a:cubicBezTo>
                  <a:pt x="712998" y="393586"/>
                  <a:pt x="737229" y="416486"/>
                  <a:pt x="755174" y="445084"/>
                </a:cubicBezTo>
                <a:cubicBezTo>
                  <a:pt x="773119" y="473682"/>
                  <a:pt x="783806" y="506669"/>
                  <a:pt x="787292" y="544057"/>
                </a:cubicBezTo>
                <a:close/>
                <a:moveTo>
                  <a:pt x="920624" y="657322"/>
                </a:moveTo>
                <a:cubicBezTo>
                  <a:pt x="926567" y="663511"/>
                  <a:pt x="933768" y="666483"/>
                  <a:pt x="942169" y="666232"/>
                </a:cubicBezTo>
                <a:cubicBezTo>
                  <a:pt x="950570" y="665986"/>
                  <a:pt x="957771" y="662894"/>
                  <a:pt x="963715" y="656951"/>
                </a:cubicBezTo>
                <a:cubicBezTo>
                  <a:pt x="969658" y="651007"/>
                  <a:pt x="972630" y="643829"/>
                  <a:pt x="972630" y="635411"/>
                </a:cubicBezTo>
                <a:cubicBezTo>
                  <a:pt x="972630" y="626992"/>
                  <a:pt x="969658" y="619815"/>
                  <a:pt x="963715" y="613871"/>
                </a:cubicBezTo>
                <a:lnTo>
                  <a:pt x="906508" y="557052"/>
                </a:lnTo>
                <a:cubicBezTo>
                  <a:pt x="900564" y="551360"/>
                  <a:pt x="893363" y="548445"/>
                  <a:pt x="884962" y="548325"/>
                </a:cubicBezTo>
                <a:cubicBezTo>
                  <a:pt x="876561" y="548200"/>
                  <a:pt x="869360" y="551109"/>
                  <a:pt x="863416" y="557052"/>
                </a:cubicBezTo>
                <a:cubicBezTo>
                  <a:pt x="857473" y="562996"/>
                  <a:pt x="854501" y="570237"/>
                  <a:pt x="854501" y="578775"/>
                </a:cubicBezTo>
                <a:cubicBezTo>
                  <a:pt x="854501" y="587319"/>
                  <a:pt x="857473" y="594560"/>
                  <a:pt x="863416" y="600503"/>
                </a:cubicBezTo>
                <a:lnTo>
                  <a:pt x="920624" y="657322"/>
                </a:lnTo>
                <a:close/>
                <a:moveTo>
                  <a:pt x="476094" y="213164"/>
                </a:moveTo>
                <a:cubicBezTo>
                  <a:pt x="482283" y="219353"/>
                  <a:pt x="489707" y="222388"/>
                  <a:pt x="498376" y="222262"/>
                </a:cubicBezTo>
                <a:cubicBezTo>
                  <a:pt x="507040" y="222142"/>
                  <a:pt x="514344" y="219107"/>
                  <a:pt x="520288" y="213164"/>
                </a:cubicBezTo>
                <a:cubicBezTo>
                  <a:pt x="525980" y="207472"/>
                  <a:pt x="528826" y="200350"/>
                  <a:pt x="528826" y="191812"/>
                </a:cubicBezTo>
                <a:cubicBezTo>
                  <a:pt x="528826" y="183269"/>
                  <a:pt x="525980" y="176028"/>
                  <a:pt x="520288" y="170084"/>
                </a:cubicBezTo>
                <a:lnTo>
                  <a:pt x="462720" y="112894"/>
                </a:lnTo>
                <a:cubicBezTo>
                  <a:pt x="456782" y="106956"/>
                  <a:pt x="449599" y="103984"/>
                  <a:pt x="441187" y="103984"/>
                </a:cubicBezTo>
                <a:cubicBezTo>
                  <a:pt x="432768" y="103984"/>
                  <a:pt x="425584" y="106956"/>
                  <a:pt x="419646" y="112894"/>
                </a:cubicBezTo>
                <a:cubicBezTo>
                  <a:pt x="413703" y="118837"/>
                  <a:pt x="410731" y="126078"/>
                  <a:pt x="410731" y="134622"/>
                </a:cubicBezTo>
                <a:cubicBezTo>
                  <a:pt x="410731" y="143161"/>
                  <a:pt x="413703" y="150401"/>
                  <a:pt x="419646" y="156345"/>
                </a:cubicBezTo>
                <a:lnTo>
                  <a:pt x="476094" y="213164"/>
                </a:lnTo>
                <a:close/>
                <a:moveTo>
                  <a:pt x="965200" y="415560"/>
                </a:moveTo>
                <a:lnTo>
                  <a:pt x="1045382" y="415560"/>
                </a:lnTo>
                <a:cubicBezTo>
                  <a:pt x="1053840" y="415560"/>
                  <a:pt x="1060984" y="412589"/>
                  <a:pt x="1066927" y="406645"/>
                </a:cubicBezTo>
                <a:cubicBezTo>
                  <a:pt x="1072871" y="400707"/>
                  <a:pt x="1075843" y="393523"/>
                  <a:pt x="1075843" y="385111"/>
                </a:cubicBezTo>
                <a:cubicBezTo>
                  <a:pt x="1075843" y="376441"/>
                  <a:pt x="1072871" y="369137"/>
                  <a:pt x="1066927" y="363200"/>
                </a:cubicBezTo>
                <a:cubicBezTo>
                  <a:pt x="1060984" y="357256"/>
                  <a:pt x="1053840" y="354284"/>
                  <a:pt x="1045382" y="354284"/>
                </a:cubicBezTo>
                <a:lnTo>
                  <a:pt x="965200" y="354284"/>
                </a:lnTo>
                <a:cubicBezTo>
                  <a:pt x="956742" y="354284"/>
                  <a:pt x="949541" y="357256"/>
                  <a:pt x="943484" y="363200"/>
                </a:cubicBezTo>
                <a:cubicBezTo>
                  <a:pt x="937368" y="369137"/>
                  <a:pt x="934340" y="376441"/>
                  <a:pt x="934340" y="385111"/>
                </a:cubicBezTo>
                <a:cubicBezTo>
                  <a:pt x="934340" y="393523"/>
                  <a:pt x="937368" y="400707"/>
                  <a:pt x="943484" y="406645"/>
                </a:cubicBezTo>
                <a:cubicBezTo>
                  <a:pt x="949541" y="412589"/>
                  <a:pt x="956742" y="415560"/>
                  <a:pt x="965200" y="415560"/>
                </a:cubicBezTo>
                <a:close/>
                <a:moveTo>
                  <a:pt x="691852" y="141863"/>
                </a:moveTo>
                <a:cubicBezTo>
                  <a:pt x="700253" y="141863"/>
                  <a:pt x="707511" y="138766"/>
                  <a:pt x="713569" y="132577"/>
                </a:cubicBezTo>
                <a:cubicBezTo>
                  <a:pt x="719627" y="126387"/>
                  <a:pt x="722656" y="119209"/>
                  <a:pt x="722656" y="111036"/>
                </a:cubicBezTo>
                <a:lnTo>
                  <a:pt x="722656" y="30821"/>
                </a:lnTo>
                <a:cubicBezTo>
                  <a:pt x="722656" y="22157"/>
                  <a:pt x="719627" y="14853"/>
                  <a:pt x="713569" y="8909"/>
                </a:cubicBezTo>
                <a:cubicBezTo>
                  <a:pt x="707511" y="2972"/>
                  <a:pt x="700253" y="0"/>
                  <a:pt x="691852" y="0"/>
                </a:cubicBezTo>
                <a:cubicBezTo>
                  <a:pt x="683165" y="0"/>
                  <a:pt x="675850" y="2972"/>
                  <a:pt x="669735" y="8909"/>
                </a:cubicBezTo>
                <a:cubicBezTo>
                  <a:pt x="663677" y="14853"/>
                  <a:pt x="660648" y="22157"/>
                  <a:pt x="660648" y="30821"/>
                </a:cubicBezTo>
                <a:lnTo>
                  <a:pt x="660648" y="111036"/>
                </a:lnTo>
                <a:cubicBezTo>
                  <a:pt x="660648" y="119209"/>
                  <a:pt x="663677" y="126387"/>
                  <a:pt x="669735" y="132577"/>
                </a:cubicBezTo>
                <a:cubicBezTo>
                  <a:pt x="675850" y="138766"/>
                  <a:pt x="683165" y="141863"/>
                  <a:pt x="691852" y="141863"/>
                </a:cubicBezTo>
                <a:close/>
                <a:moveTo>
                  <a:pt x="863416" y="213164"/>
                </a:moveTo>
                <a:cubicBezTo>
                  <a:pt x="869131" y="219107"/>
                  <a:pt x="876332" y="222142"/>
                  <a:pt x="884962" y="222262"/>
                </a:cubicBezTo>
                <a:cubicBezTo>
                  <a:pt x="893649" y="222388"/>
                  <a:pt x="901078" y="219353"/>
                  <a:pt x="907251" y="213164"/>
                </a:cubicBezTo>
                <a:lnTo>
                  <a:pt x="963715" y="156345"/>
                </a:lnTo>
                <a:cubicBezTo>
                  <a:pt x="969658" y="150401"/>
                  <a:pt x="972630" y="143161"/>
                  <a:pt x="972630" y="134622"/>
                </a:cubicBezTo>
                <a:cubicBezTo>
                  <a:pt x="972630" y="126078"/>
                  <a:pt x="969658" y="118837"/>
                  <a:pt x="963715" y="112894"/>
                </a:cubicBezTo>
                <a:cubicBezTo>
                  <a:pt x="957771" y="106956"/>
                  <a:pt x="950570" y="103984"/>
                  <a:pt x="942169" y="103984"/>
                </a:cubicBezTo>
                <a:cubicBezTo>
                  <a:pt x="933768" y="103984"/>
                  <a:pt x="926567" y="106956"/>
                  <a:pt x="920624" y="112894"/>
                </a:cubicBezTo>
                <a:lnTo>
                  <a:pt x="863416" y="170084"/>
                </a:lnTo>
                <a:cubicBezTo>
                  <a:pt x="857473" y="176028"/>
                  <a:pt x="854501" y="183269"/>
                  <a:pt x="854501" y="191812"/>
                </a:cubicBezTo>
                <a:cubicBezTo>
                  <a:pt x="854501" y="200350"/>
                  <a:pt x="857473" y="207472"/>
                  <a:pt x="863416" y="213164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023F385-C036-AAA9-4F90-427DAD6FB0DA}"/>
              </a:ext>
            </a:extLst>
          </p:cNvPr>
          <p:cNvSpPr/>
          <p:nvPr/>
        </p:nvSpPr>
        <p:spPr>
          <a:xfrm>
            <a:off x="6464983" y="5047675"/>
            <a:ext cx="1075106" cy="1041482"/>
          </a:xfrm>
          <a:custGeom>
            <a:avLst/>
            <a:gdLst>
              <a:gd name="connsiteX0" fmla="*/ 157449 w 1075106"/>
              <a:gd name="connsiteY0" fmla="*/ 750905 h 1041482"/>
              <a:gd name="connsiteX1" fmla="*/ 559271 w 1075106"/>
              <a:gd name="connsiteY1" fmla="*/ 750905 h 1041482"/>
              <a:gd name="connsiteX2" fmla="*/ 656197 w 1075106"/>
              <a:gd name="connsiteY2" fmla="*/ 726394 h 1041482"/>
              <a:gd name="connsiteX3" fmla="*/ 724491 w 1075106"/>
              <a:gd name="connsiteY3" fmla="*/ 659734 h 1041482"/>
              <a:gd name="connsiteX4" fmla="*/ 749751 w 1075106"/>
              <a:gd name="connsiteY4" fmla="*/ 565219 h 1041482"/>
              <a:gd name="connsiteX5" fmla="*/ 724148 w 1075106"/>
              <a:gd name="connsiteY5" fmla="*/ 471825 h 1041482"/>
              <a:gd name="connsiteX6" fmla="*/ 654311 w 1075106"/>
              <a:gd name="connsiteY6" fmla="*/ 406274 h 1041482"/>
              <a:gd name="connsiteX7" fmla="*/ 554412 w 1075106"/>
              <a:gd name="connsiteY7" fmla="*/ 381396 h 1041482"/>
              <a:gd name="connsiteX8" fmla="*/ 466059 w 1075106"/>
              <a:gd name="connsiteY8" fmla="*/ 285024 h 1041482"/>
              <a:gd name="connsiteX9" fmla="*/ 341643 w 1075106"/>
              <a:gd name="connsiteY9" fmla="*/ 249928 h 1041482"/>
              <a:gd name="connsiteX10" fmla="*/ 254546 w 1075106"/>
              <a:gd name="connsiteY10" fmla="*/ 266456 h 1041482"/>
              <a:gd name="connsiteX11" fmla="*/ 181223 w 1075106"/>
              <a:gd name="connsiteY11" fmla="*/ 312690 h 1041482"/>
              <a:gd name="connsiteX12" fmla="*/ 128645 w 1075106"/>
              <a:gd name="connsiteY12" fmla="*/ 381768 h 1041482"/>
              <a:gd name="connsiteX13" fmla="*/ 103613 w 1075106"/>
              <a:gd name="connsiteY13" fmla="*/ 466807 h 1041482"/>
              <a:gd name="connsiteX14" fmla="*/ 28575 w 1075106"/>
              <a:gd name="connsiteY14" fmla="*/ 518985 h 1041482"/>
              <a:gd name="connsiteX15" fmla="*/ 0 w 1075106"/>
              <a:gd name="connsiteY15" fmla="*/ 607185 h 1041482"/>
              <a:gd name="connsiteX16" fmla="*/ 19660 w 1075106"/>
              <a:gd name="connsiteY16" fmla="*/ 681645 h 1041482"/>
              <a:gd name="connsiteX17" fmla="*/ 74810 w 1075106"/>
              <a:gd name="connsiteY17" fmla="*/ 732520 h 1041482"/>
              <a:gd name="connsiteX18" fmla="*/ 157449 w 1075106"/>
              <a:gd name="connsiteY18" fmla="*/ 750905 h 1041482"/>
              <a:gd name="connsiteX19" fmla="*/ 155963 w 1075106"/>
              <a:gd name="connsiteY19" fmla="*/ 691486 h 1041482"/>
              <a:gd name="connsiteX20" fmla="*/ 102870 w 1075106"/>
              <a:gd name="connsiteY20" fmla="*/ 680531 h 1041482"/>
              <a:gd name="connsiteX21" fmla="*/ 70352 w 1075106"/>
              <a:gd name="connsiteY21" fmla="*/ 650824 h 1041482"/>
              <a:gd name="connsiteX22" fmla="*/ 59379 w 1075106"/>
              <a:gd name="connsiteY22" fmla="*/ 608671 h 1041482"/>
              <a:gd name="connsiteX23" fmla="*/ 77610 w 1075106"/>
              <a:gd name="connsiteY23" fmla="*/ 555195 h 1041482"/>
              <a:gd name="connsiteX24" fmla="*/ 136989 w 1075106"/>
              <a:gd name="connsiteY24" fmla="*/ 520288 h 1041482"/>
              <a:gd name="connsiteX25" fmla="*/ 156134 w 1075106"/>
              <a:gd name="connsiteY25" fmla="*/ 509704 h 1041482"/>
              <a:gd name="connsiteX26" fmla="*/ 162992 w 1075106"/>
              <a:gd name="connsiteY26" fmla="*/ 488718 h 1041482"/>
              <a:gd name="connsiteX27" fmla="*/ 181395 w 1075106"/>
              <a:gd name="connsiteY27" fmla="*/ 416858 h 1041482"/>
              <a:gd name="connsiteX28" fmla="*/ 220770 w 1075106"/>
              <a:gd name="connsiteY28" fmla="*/ 360039 h 1041482"/>
              <a:gd name="connsiteX29" fmla="*/ 275920 w 1075106"/>
              <a:gd name="connsiteY29" fmla="*/ 322720 h 1041482"/>
              <a:gd name="connsiteX30" fmla="*/ 341643 w 1075106"/>
              <a:gd name="connsiteY30" fmla="*/ 309347 h 1041482"/>
              <a:gd name="connsiteX31" fmla="*/ 408108 w 1075106"/>
              <a:gd name="connsiteY31" fmla="*/ 322160 h 1041482"/>
              <a:gd name="connsiteX32" fmla="*/ 462687 w 1075106"/>
              <a:gd name="connsiteY32" fmla="*/ 359296 h 1041482"/>
              <a:gd name="connsiteX33" fmla="*/ 504292 w 1075106"/>
              <a:gd name="connsiteY33" fmla="*/ 418532 h 1041482"/>
              <a:gd name="connsiteX34" fmla="*/ 518237 w 1075106"/>
              <a:gd name="connsiteY34" fmla="*/ 435054 h 1041482"/>
              <a:gd name="connsiteX35" fmla="*/ 540296 w 1075106"/>
              <a:gd name="connsiteY35" fmla="*/ 439701 h 1041482"/>
              <a:gd name="connsiteX36" fmla="*/ 621850 w 1075106"/>
              <a:gd name="connsiteY36" fmla="*/ 457154 h 1041482"/>
              <a:gd name="connsiteX37" fmla="*/ 672885 w 1075106"/>
              <a:gd name="connsiteY37" fmla="*/ 503389 h 1041482"/>
              <a:gd name="connsiteX38" fmla="*/ 690372 w 1075106"/>
              <a:gd name="connsiteY38" fmla="*/ 566705 h 1041482"/>
              <a:gd name="connsiteX39" fmla="*/ 673285 w 1075106"/>
              <a:gd name="connsiteY39" fmla="*/ 629839 h 1041482"/>
              <a:gd name="connsiteX40" fmla="*/ 626650 w 1075106"/>
              <a:gd name="connsiteY40" fmla="*/ 674776 h 1041482"/>
              <a:gd name="connsiteX41" fmla="*/ 560356 w 1075106"/>
              <a:gd name="connsiteY41" fmla="*/ 691486 h 1041482"/>
              <a:gd name="connsiteX42" fmla="*/ 155963 w 1075106"/>
              <a:gd name="connsiteY42" fmla="*/ 691486 h 1041482"/>
              <a:gd name="connsiteX43" fmla="*/ 690716 w 1075106"/>
              <a:gd name="connsiteY43" fmla="*/ 200911 h 1041482"/>
              <a:gd name="connsiteX44" fmla="*/ 598247 w 1075106"/>
              <a:gd name="connsiteY44" fmla="*/ 225605 h 1041482"/>
              <a:gd name="connsiteX45" fmla="*/ 531953 w 1075106"/>
              <a:gd name="connsiteY45" fmla="*/ 292082 h 1041482"/>
              <a:gd name="connsiteX46" fmla="*/ 507263 w 1075106"/>
              <a:gd name="connsiteY46" fmla="*/ 385105 h 1041482"/>
              <a:gd name="connsiteX47" fmla="*/ 507435 w 1075106"/>
              <a:gd name="connsiteY47" fmla="*/ 391792 h 1041482"/>
              <a:gd name="connsiteX48" fmla="*/ 508006 w 1075106"/>
              <a:gd name="connsiteY48" fmla="*/ 398107 h 1041482"/>
              <a:gd name="connsiteX49" fmla="*/ 563728 w 1075106"/>
              <a:gd name="connsiteY49" fmla="*/ 403679 h 1041482"/>
              <a:gd name="connsiteX50" fmla="*/ 562071 w 1075106"/>
              <a:gd name="connsiteY50" fmla="*/ 394392 h 1041482"/>
              <a:gd name="connsiteX51" fmla="*/ 561499 w 1075106"/>
              <a:gd name="connsiteY51" fmla="*/ 385105 h 1041482"/>
              <a:gd name="connsiteX52" fmla="*/ 578758 w 1075106"/>
              <a:gd name="connsiteY52" fmla="*/ 319189 h 1041482"/>
              <a:gd name="connsiteX53" fmla="*/ 625336 w 1075106"/>
              <a:gd name="connsiteY53" fmla="*/ 272583 h 1041482"/>
              <a:gd name="connsiteX54" fmla="*/ 690716 w 1075106"/>
              <a:gd name="connsiteY54" fmla="*/ 255501 h 1041482"/>
              <a:gd name="connsiteX55" fmla="*/ 756438 w 1075106"/>
              <a:gd name="connsiteY55" fmla="*/ 272583 h 1041482"/>
              <a:gd name="connsiteX56" fmla="*/ 802901 w 1075106"/>
              <a:gd name="connsiteY56" fmla="*/ 319189 h 1041482"/>
              <a:gd name="connsiteX57" fmla="*/ 819932 w 1075106"/>
              <a:gd name="connsiteY57" fmla="*/ 385105 h 1041482"/>
              <a:gd name="connsiteX58" fmla="*/ 808444 w 1075106"/>
              <a:gd name="connsiteY58" fmla="*/ 439701 h 1041482"/>
              <a:gd name="connsiteX59" fmla="*/ 776326 w 1075106"/>
              <a:gd name="connsiteY59" fmla="*/ 483335 h 1041482"/>
              <a:gd name="connsiteX60" fmla="*/ 729349 w 1075106"/>
              <a:gd name="connsiteY60" fmla="*/ 510258 h 1041482"/>
              <a:gd name="connsiteX61" fmla="*/ 729692 w 1075106"/>
              <a:gd name="connsiteY61" fmla="*/ 566334 h 1041482"/>
              <a:gd name="connsiteX62" fmla="*/ 803987 w 1075106"/>
              <a:gd name="connsiteY62" fmla="*/ 530872 h 1041482"/>
              <a:gd name="connsiteX63" fmla="*/ 855593 w 1075106"/>
              <a:gd name="connsiteY63" fmla="*/ 466995 h 1041482"/>
              <a:gd name="connsiteX64" fmla="*/ 874567 w 1075106"/>
              <a:gd name="connsiteY64" fmla="*/ 385105 h 1041482"/>
              <a:gd name="connsiteX65" fmla="*/ 849878 w 1075106"/>
              <a:gd name="connsiteY65" fmla="*/ 292082 h 1041482"/>
              <a:gd name="connsiteX66" fmla="*/ 783584 w 1075106"/>
              <a:gd name="connsiteY66" fmla="*/ 225605 h 1041482"/>
              <a:gd name="connsiteX67" fmla="*/ 690716 w 1075106"/>
              <a:gd name="connsiteY67" fmla="*/ 200911 h 1041482"/>
              <a:gd name="connsiteX68" fmla="*/ 919830 w 1075106"/>
              <a:gd name="connsiteY68" fmla="*/ 657694 h 1041482"/>
              <a:gd name="connsiteX69" fmla="*/ 941375 w 1075106"/>
              <a:gd name="connsiteY69" fmla="*/ 666421 h 1041482"/>
              <a:gd name="connsiteX70" fmla="*/ 962921 w 1075106"/>
              <a:gd name="connsiteY70" fmla="*/ 657322 h 1041482"/>
              <a:gd name="connsiteX71" fmla="*/ 971836 w 1075106"/>
              <a:gd name="connsiteY71" fmla="*/ 635594 h 1041482"/>
              <a:gd name="connsiteX72" fmla="*/ 962921 w 1075106"/>
              <a:gd name="connsiteY72" fmla="*/ 613871 h 1041482"/>
              <a:gd name="connsiteX73" fmla="*/ 905771 w 1075106"/>
              <a:gd name="connsiteY73" fmla="*/ 557052 h 1041482"/>
              <a:gd name="connsiteX74" fmla="*/ 884225 w 1075106"/>
              <a:gd name="connsiteY74" fmla="*/ 548326 h 1041482"/>
              <a:gd name="connsiteX75" fmla="*/ 862680 w 1075106"/>
              <a:gd name="connsiteY75" fmla="*/ 557052 h 1041482"/>
              <a:gd name="connsiteX76" fmla="*/ 853764 w 1075106"/>
              <a:gd name="connsiteY76" fmla="*/ 578775 h 1041482"/>
              <a:gd name="connsiteX77" fmla="*/ 862680 w 1075106"/>
              <a:gd name="connsiteY77" fmla="*/ 600504 h 1041482"/>
              <a:gd name="connsiteX78" fmla="*/ 919830 w 1075106"/>
              <a:gd name="connsiteY78" fmla="*/ 657694 h 1041482"/>
              <a:gd name="connsiteX79" fmla="*/ 475317 w 1075106"/>
              <a:gd name="connsiteY79" fmla="*/ 213535 h 1041482"/>
              <a:gd name="connsiteX80" fmla="*/ 497605 w 1075106"/>
              <a:gd name="connsiteY80" fmla="*/ 222451 h 1041482"/>
              <a:gd name="connsiteX81" fmla="*/ 519551 w 1075106"/>
              <a:gd name="connsiteY81" fmla="*/ 213535 h 1041482"/>
              <a:gd name="connsiteX82" fmla="*/ 528066 w 1075106"/>
              <a:gd name="connsiteY82" fmla="*/ 191996 h 1041482"/>
              <a:gd name="connsiteX83" fmla="*/ 519551 w 1075106"/>
              <a:gd name="connsiteY83" fmla="*/ 170456 h 1041482"/>
              <a:gd name="connsiteX84" fmla="*/ 461944 w 1075106"/>
              <a:gd name="connsiteY84" fmla="*/ 112894 h 1041482"/>
              <a:gd name="connsiteX85" fmla="*/ 440398 w 1075106"/>
              <a:gd name="connsiteY85" fmla="*/ 103984 h 1041482"/>
              <a:gd name="connsiteX86" fmla="*/ 418910 w 1075106"/>
              <a:gd name="connsiteY86" fmla="*/ 112894 h 1041482"/>
              <a:gd name="connsiteX87" fmla="*/ 409995 w 1075106"/>
              <a:gd name="connsiteY87" fmla="*/ 134623 h 1041482"/>
              <a:gd name="connsiteX88" fmla="*/ 418910 w 1075106"/>
              <a:gd name="connsiteY88" fmla="*/ 156345 h 1041482"/>
              <a:gd name="connsiteX89" fmla="*/ 475317 w 1075106"/>
              <a:gd name="connsiteY89" fmla="*/ 213535 h 1041482"/>
              <a:gd name="connsiteX90" fmla="*/ 964406 w 1075106"/>
              <a:gd name="connsiteY90" fmla="*/ 415932 h 1041482"/>
              <a:gd name="connsiteX91" fmla="*/ 1044645 w 1075106"/>
              <a:gd name="connsiteY91" fmla="*/ 415932 h 1041482"/>
              <a:gd name="connsiteX92" fmla="*/ 1066191 w 1075106"/>
              <a:gd name="connsiteY92" fmla="*/ 406834 h 1041482"/>
              <a:gd name="connsiteX93" fmla="*/ 1075107 w 1075106"/>
              <a:gd name="connsiteY93" fmla="*/ 385105 h 1041482"/>
              <a:gd name="connsiteX94" fmla="*/ 1066191 w 1075106"/>
              <a:gd name="connsiteY94" fmla="*/ 363200 h 1041482"/>
              <a:gd name="connsiteX95" fmla="*/ 1044645 w 1075106"/>
              <a:gd name="connsiteY95" fmla="*/ 354284 h 1041482"/>
              <a:gd name="connsiteX96" fmla="*/ 964406 w 1075106"/>
              <a:gd name="connsiteY96" fmla="*/ 354284 h 1041482"/>
              <a:gd name="connsiteX97" fmla="*/ 942690 w 1075106"/>
              <a:gd name="connsiteY97" fmla="*/ 363200 h 1041482"/>
              <a:gd name="connsiteX98" fmla="*/ 933603 w 1075106"/>
              <a:gd name="connsiteY98" fmla="*/ 385105 h 1041482"/>
              <a:gd name="connsiteX99" fmla="*/ 942690 w 1075106"/>
              <a:gd name="connsiteY99" fmla="*/ 406834 h 1041482"/>
              <a:gd name="connsiteX100" fmla="*/ 964406 w 1075106"/>
              <a:gd name="connsiteY100" fmla="*/ 415932 h 1041482"/>
              <a:gd name="connsiteX101" fmla="*/ 691115 w 1075106"/>
              <a:gd name="connsiteY101" fmla="*/ 141863 h 1041482"/>
              <a:gd name="connsiteX102" fmla="*/ 712833 w 1075106"/>
              <a:gd name="connsiteY102" fmla="*/ 132577 h 1041482"/>
              <a:gd name="connsiteX103" fmla="*/ 721919 w 1075106"/>
              <a:gd name="connsiteY103" fmla="*/ 111037 h 1041482"/>
              <a:gd name="connsiteX104" fmla="*/ 721919 w 1075106"/>
              <a:gd name="connsiteY104" fmla="*/ 30821 h 1041482"/>
              <a:gd name="connsiteX105" fmla="*/ 712833 w 1075106"/>
              <a:gd name="connsiteY105" fmla="*/ 9098 h 1041482"/>
              <a:gd name="connsiteX106" fmla="*/ 691115 w 1075106"/>
              <a:gd name="connsiteY106" fmla="*/ 0 h 1041482"/>
              <a:gd name="connsiteX107" fmla="*/ 668998 w 1075106"/>
              <a:gd name="connsiteY107" fmla="*/ 9098 h 1041482"/>
              <a:gd name="connsiteX108" fmla="*/ 659912 w 1075106"/>
              <a:gd name="connsiteY108" fmla="*/ 30821 h 1041482"/>
              <a:gd name="connsiteX109" fmla="*/ 659912 w 1075106"/>
              <a:gd name="connsiteY109" fmla="*/ 111037 h 1041482"/>
              <a:gd name="connsiteX110" fmla="*/ 668998 w 1075106"/>
              <a:gd name="connsiteY110" fmla="*/ 132577 h 1041482"/>
              <a:gd name="connsiteX111" fmla="*/ 691115 w 1075106"/>
              <a:gd name="connsiteY111" fmla="*/ 141863 h 1041482"/>
              <a:gd name="connsiteX112" fmla="*/ 862680 w 1075106"/>
              <a:gd name="connsiteY112" fmla="*/ 213535 h 1041482"/>
              <a:gd name="connsiteX113" fmla="*/ 884225 w 1075106"/>
              <a:gd name="connsiteY113" fmla="*/ 222451 h 1041482"/>
              <a:gd name="connsiteX114" fmla="*/ 906514 w 1075106"/>
              <a:gd name="connsiteY114" fmla="*/ 213535 h 1041482"/>
              <a:gd name="connsiteX115" fmla="*/ 962921 w 1075106"/>
              <a:gd name="connsiteY115" fmla="*/ 156345 h 1041482"/>
              <a:gd name="connsiteX116" fmla="*/ 971836 w 1075106"/>
              <a:gd name="connsiteY116" fmla="*/ 134623 h 1041482"/>
              <a:gd name="connsiteX117" fmla="*/ 962921 w 1075106"/>
              <a:gd name="connsiteY117" fmla="*/ 112894 h 1041482"/>
              <a:gd name="connsiteX118" fmla="*/ 941375 w 1075106"/>
              <a:gd name="connsiteY118" fmla="*/ 103984 h 1041482"/>
              <a:gd name="connsiteX119" fmla="*/ 919830 w 1075106"/>
              <a:gd name="connsiteY119" fmla="*/ 112894 h 1041482"/>
              <a:gd name="connsiteX120" fmla="*/ 862680 w 1075106"/>
              <a:gd name="connsiteY120" fmla="*/ 170456 h 1041482"/>
              <a:gd name="connsiteX121" fmla="*/ 853764 w 1075106"/>
              <a:gd name="connsiteY121" fmla="*/ 191996 h 1041482"/>
              <a:gd name="connsiteX122" fmla="*/ 862680 w 1075106"/>
              <a:gd name="connsiteY122" fmla="*/ 213535 h 1041482"/>
              <a:gd name="connsiteX123" fmla="*/ 151105 w 1075106"/>
              <a:gd name="connsiteY123" fmla="*/ 925447 h 1041482"/>
              <a:gd name="connsiteX124" fmla="*/ 199396 w 1075106"/>
              <a:gd name="connsiteY124" fmla="*/ 841517 h 1041482"/>
              <a:gd name="connsiteX125" fmla="*/ 202197 w 1075106"/>
              <a:gd name="connsiteY125" fmla="*/ 824252 h 1041482"/>
              <a:gd name="connsiteX126" fmla="*/ 191624 w 1075106"/>
              <a:gd name="connsiteY126" fmla="*/ 810696 h 1041482"/>
              <a:gd name="connsiteX127" fmla="*/ 174536 w 1075106"/>
              <a:gd name="connsiteY127" fmla="*/ 808284 h 1041482"/>
              <a:gd name="connsiteX128" fmla="*/ 160763 w 1075106"/>
              <a:gd name="connsiteY128" fmla="*/ 819240 h 1041482"/>
              <a:gd name="connsiteX129" fmla="*/ 112129 w 1075106"/>
              <a:gd name="connsiteY129" fmla="*/ 903536 h 1041482"/>
              <a:gd name="connsiteX130" fmla="*/ 109557 w 1075106"/>
              <a:gd name="connsiteY130" fmla="*/ 920252 h 1041482"/>
              <a:gd name="connsiteX131" fmla="*/ 120701 w 1075106"/>
              <a:gd name="connsiteY131" fmla="*/ 933991 h 1041482"/>
              <a:gd name="connsiteX132" fmla="*/ 137732 w 1075106"/>
              <a:gd name="connsiteY132" fmla="*/ 936032 h 1041482"/>
              <a:gd name="connsiteX133" fmla="*/ 151105 w 1075106"/>
              <a:gd name="connsiteY133" fmla="*/ 925447 h 1041482"/>
              <a:gd name="connsiteX134" fmla="*/ 267348 w 1075106"/>
              <a:gd name="connsiteY134" fmla="*/ 1029803 h 1041482"/>
              <a:gd name="connsiteX135" fmla="*/ 315640 w 1075106"/>
              <a:gd name="connsiteY135" fmla="*/ 946244 h 1041482"/>
              <a:gd name="connsiteX136" fmla="*/ 318440 w 1075106"/>
              <a:gd name="connsiteY136" fmla="*/ 928979 h 1041482"/>
              <a:gd name="connsiteX137" fmla="*/ 307868 w 1075106"/>
              <a:gd name="connsiteY137" fmla="*/ 915052 h 1041482"/>
              <a:gd name="connsiteX138" fmla="*/ 290779 w 1075106"/>
              <a:gd name="connsiteY138" fmla="*/ 912634 h 1041482"/>
              <a:gd name="connsiteX139" fmla="*/ 277007 w 1075106"/>
              <a:gd name="connsiteY139" fmla="*/ 923590 h 1041482"/>
              <a:gd name="connsiteX140" fmla="*/ 228372 w 1075106"/>
              <a:gd name="connsiteY140" fmla="*/ 1008263 h 1041482"/>
              <a:gd name="connsiteX141" fmla="*/ 225743 w 1075106"/>
              <a:gd name="connsiteY141" fmla="*/ 1024791 h 1041482"/>
              <a:gd name="connsiteX142" fmla="*/ 236544 w 1075106"/>
              <a:gd name="connsiteY142" fmla="*/ 1038347 h 1041482"/>
              <a:gd name="connsiteX143" fmla="*/ 253803 w 1075106"/>
              <a:gd name="connsiteY143" fmla="*/ 1040570 h 1041482"/>
              <a:gd name="connsiteX144" fmla="*/ 267348 w 1075106"/>
              <a:gd name="connsiteY144" fmla="*/ 1029803 h 1041482"/>
              <a:gd name="connsiteX145" fmla="*/ 446742 w 1075106"/>
              <a:gd name="connsiteY145" fmla="*/ 925076 h 1041482"/>
              <a:gd name="connsiteX146" fmla="*/ 495034 w 1075106"/>
              <a:gd name="connsiteY146" fmla="*/ 841151 h 1041482"/>
              <a:gd name="connsiteX147" fmla="*/ 497605 w 1075106"/>
              <a:gd name="connsiteY147" fmla="*/ 823880 h 1041482"/>
              <a:gd name="connsiteX148" fmla="*/ 486861 w 1075106"/>
              <a:gd name="connsiteY148" fmla="*/ 810324 h 1041482"/>
              <a:gd name="connsiteX149" fmla="*/ 469945 w 1075106"/>
              <a:gd name="connsiteY149" fmla="*/ 807912 h 1041482"/>
              <a:gd name="connsiteX150" fmla="*/ 456401 w 1075106"/>
              <a:gd name="connsiteY150" fmla="*/ 818868 h 1041482"/>
              <a:gd name="connsiteX151" fmla="*/ 407766 w 1075106"/>
              <a:gd name="connsiteY151" fmla="*/ 903164 h 1041482"/>
              <a:gd name="connsiteX152" fmla="*/ 405136 w 1075106"/>
              <a:gd name="connsiteY152" fmla="*/ 919881 h 1041482"/>
              <a:gd name="connsiteX153" fmla="*/ 415938 w 1075106"/>
              <a:gd name="connsiteY153" fmla="*/ 933619 h 1041482"/>
              <a:gd name="connsiteX154" fmla="*/ 432968 w 1075106"/>
              <a:gd name="connsiteY154" fmla="*/ 935660 h 1041482"/>
              <a:gd name="connsiteX155" fmla="*/ 446742 w 1075106"/>
              <a:gd name="connsiteY155" fmla="*/ 925076 h 1041482"/>
              <a:gd name="connsiteX156" fmla="*/ 562985 w 1075106"/>
              <a:gd name="connsiteY156" fmla="*/ 1029431 h 1041482"/>
              <a:gd name="connsiteX157" fmla="*/ 611277 w 1075106"/>
              <a:gd name="connsiteY157" fmla="*/ 945873 h 1041482"/>
              <a:gd name="connsiteX158" fmla="*/ 613848 w 1075106"/>
              <a:gd name="connsiteY158" fmla="*/ 928608 h 1041482"/>
              <a:gd name="connsiteX159" fmla="*/ 603104 w 1075106"/>
              <a:gd name="connsiteY159" fmla="*/ 914680 h 1041482"/>
              <a:gd name="connsiteX160" fmla="*/ 586016 w 1075106"/>
              <a:gd name="connsiteY160" fmla="*/ 912262 h 1041482"/>
              <a:gd name="connsiteX161" fmla="*/ 572643 w 1075106"/>
              <a:gd name="connsiteY161" fmla="*/ 923218 h 1041482"/>
              <a:gd name="connsiteX162" fmla="*/ 523609 w 1075106"/>
              <a:gd name="connsiteY162" fmla="*/ 1007892 h 1041482"/>
              <a:gd name="connsiteX163" fmla="*/ 521380 w 1075106"/>
              <a:gd name="connsiteY163" fmla="*/ 1024419 h 1041482"/>
              <a:gd name="connsiteX164" fmla="*/ 532124 w 1075106"/>
              <a:gd name="connsiteY164" fmla="*/ 1037975 h 1041482"/>
              <a:gd name="connsiteX165" fmla="*/ 549212 w 1075106"/>
              <a:gd name="connsiteY165" fmla="*/ 1040199 h 1041482"/>
              <a:gd name="connsiteX166" fmla="*/ 562985 w 1075106"/>
              <a:gd name="connsiteY166" fmla="*/ 1029431 h 104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075106" h="1041482">
                <a:moveTo>
                  <a:pt x="157449" y="750905"/>
                </a:moveTo>
                <a:lnTo>
                  <a:pt x="559271" y="750905"/>
                </a:lnTo>
                <a:cubicBezTo>
                  <a:pt x="595160" y="750905"/>
                  <a:pt x="627450" y="742733"/>
                  <a:pt x="656197" y="726394"/>
                </a:cubicBezTo>
                <a:cubicBezTo>
                  <a:pt x="684886" y="710055"/>
                  <a:pt x="707689" y="687835"/>
                  <a:pt x="724491" y="659734"/>
                </a:cubicBezTo>
                <a:cubicBezTo>
                  <a:pt x="741350" y="631633"/>
                  <a:pt x="749751" y="600132"/>
                  <a:pt x="749751" y="565219"/>
                </a:cubicBezTo>
                <a:cubicBezTo>
                  <a:pt x="749751" y="530558"/>
                  <a:pt x="741236" y="499428"/>
                  <a:pt x="724148" y="471825"/>
                </a:cubicBezTo>
                <a:cubicBezTo>
                  <a:pt x="707060" y="444216"/>
                  <a:pt x="683800" y="422367"/>
                  <a:pt x="654311" y="406274"/>
                </a:cubicBezTo>
                <a:cubicBezTo>
                  <a:pt x="624879" y="390186"/>
                  <a:pt x="591560" y="381888"/>
                  <a:pt x="554412" y="381396"/>
                </a:cubicBezTo>
                <a:cubicBezTo>
                  <a:pt x="532638" y="340546"/>
                  <a:pt x="503206" y="308421"/>
                  <a:pt x="466059" y="285024"/>
                </a:cubicBezTo>
                <a:cubicBezTo>
                  <a:pt x="428911" y="261627"/>
                  <a:pt x="387420" y="249928"/>
                  <a:pt x="341643" y="249928"/>
                </a:cubicBezTo>
                <a:cubicBezTo>
                  <a:pt x="310953" y="249928"/>
                  <a:pt x="281921" y="255438"/>
                  <a:pt x="254546" y="266456"/>
                </a:cubicBezTo>
                <a:cubicBezTo>
                  <a:pt x="227171" y="277475"/>
                  <a:pt x="202769" y="292882"/>
                  <a:pt x="181223" y="312690"/>
                </a:cubicBezTo>
                <a:cubicBezTo>
                  <a:pt x="159677" y="332499"/>
                  <a:pt x="142133" y="355524"/>
                  <a:pt x="128645" y="381768"/>
                </a:cubicBezTo>
                <a:cubicBezTo>
                  <a:pt x="115157" y="408011"/>
                  <a:pt x="106814" y="436358"/>
                  <a:pt x="103613" y="466807"/>
                </a:cubicBezTo>
                <a:cubicBezTo>
                  <a:pt x="72638" y="476465"/>
                  <a:pt x="47664" y="493856"/>
                  <a:pt x="28575" y="518985"/>
                </a:cubicBezTo>
                <a:cubicBezTo>
                  <a:pt x="9487" y="544114"/>
                  <a:pt x="0" y="573518"/>
                  <a:pt x="0" y="607185"/>
                </a:cubicBezTo>
                <a:cubicBezTo>
                  <a:pt x="0" y="635165"/>
                  <a:pt x="6515" y="659980"/>
                  <a:pt x="19660" y="681645"/>
                </a:cubicBezTo>
                <a:cubicBezTo>
                  <a:pt x="32805" y="703311"/>
                  <a:pt x="51150" y="720267"/>
                  <a:pt x="74810" y="732520"/>
                </a:cubicBezTo>
                <a:cubicBezTo>
                  <a:pt x="98470" y="744779"/>
                  <a:pt x="126016" y="750905"/>
                  <a:pt x="157449" y="750905"/>
                </a:cubicBezTo>
                <a:close/>
                <a:moveTo>
                  <a:pt x="155963" y="691486"/>
                </a:moveTo>
                <a:cubicBezTo>
                  <a:pt x="134932" y="691486"/>
                  <a:pt x="117215" y="687835"/>
                  <a:pt x="102870" y="680531"/>
                </a:cubicBezTo>
                <a:cubicBezTo>
                  <a:pt x="88469" y="673227"/>
                  <a:pt x="77667" y="663323"/>
                  <a:pt x="70352" y="650824"/>
                </a:cubicBezTo>
                <a:cubicBezTo>
                  <a:pt x="63037" y="638320"/>
                  <a:pt x="59379" y="624267"/>
                  <a:pt x="59379" y="608671"/>
                </a:cubicBezTo>
                <a:cubicBezTo>
                  <a:pt x="59379" y="589114"/>
                  <a:pt x="65437" y="571289"/>
                  <a:pt x="77610" y="555195"/>
                </a:cubicBezTo>
                <a:cubicBezTo>
                  <a:pt x="89726" y="539102"/>
                  <a:pt x="109557" y="527466"/>
                  <a:pt x="136989" y="520288"/>
                </a:cubicBezTo>
                <a:cubicBezTo>
                  <a:pt x="145904" y="517807"/>
                  <a:pt x="152305" y="514281"/>
                  <a:pt x="156134" y="509704"/>
                </a:cubicBezTo>
                <a:cubicBezTo>
                  <a:pt x="159963" y="505120"/>
                  <a:pt x="162249" y="498125"/>
                  <a:pt x="162992" y="488718"/>
                </a:cubicBezTo>
                <a:cubicBezTo>
                  <a:pt x="165221" y="462726"/>
                  <a:pt x="171393" y="438769"/>
                  <a:pt x="181395" y="416858"/>
                </a:cubicBezTo>
                <a:cubicBezTo>
                  <a:pt x="191396" y="394946"/>
                  <a:pt x="204540" y="376007"/>
                  <a:pt x="220770" y="360039"/>
                </a:cubicBezTo>
                <a:cubicBezTo>
                  <a:pt x="237002" y="344072"/>
                  <a:pt x="255347" y="331630"/>
                  <a:pt x="275920" y="322720"/>
                </a:cubicBezTo>
                <a:cubicBezTo>
                  <a:pt x="296438" y="313805"/>
                  <a:pt x="318383" y="309347"/>
                  <a:pt x="341643" y="309347"/>
                </a:cubicBezTo>
                <a:cubicBezTo>
                  <a:pt x="365646" y="309347"/>
                  <a:pt x="387821" y="313622"/>
                  <a:pt x="408108" y="322160"/>
                </a:cubicBezTo>
                <a:cubicBezTo>
                  <a:pt x="428397" y="330704"/>
                  <a:pt x="446627" y="343083"/>
                  <a:pt x="462687" y="359296"/>
                </a:cubicBezTo>
                <a:cubicBezTo>
                  <a:pt x="478803" y="375516"/>
                  <a:pt x="492633" y="395261"/>
                  <a:pt x="504292" y="418532"/>
                </a:cubicBezTo>
                <a:cubicBezTo>
                  <a:pt x="508235" y="426453"/>
                  <a:pt x="512921" y="431962"/>
                  <a:pt x="518237" y="435054"/>
                </a:cubicBezTo>
                <a:cubicBezTo>
                  <a:pt x="523552" y="438152"/>
                  <a:pt x="530924" y="439701"/>
                  <a:pt x="540296" y="439701"/>
                </a:cubicBezTo>
                <a:cubicBezTo>
                  <a:pt x="572243" y="439701"/>
                  <a:pt x="599446" y="445519"/>
                  <a:pt x="621850" y="457154"/>
                </a:cubicBezTo>
                <a:cubicBezTo>
                  <a:pt x="644253" y="468790"/>
                  <a:pt x="661283" y="484203"/>
                  <a:pt x="672885" y="503389"/>
                </a:cubicBezTo>
                <a:cubicBezTo>
                  <a:pt x="684543" y="522574"/>
                  <a:pt x="690372" y="543680"/>
                  <a:pt x="690372" y="566705"/>
                </a:cubicBezTo>
                <a:cubicBezTo>
                  <a:pt x="690372" y="589977"/>
                  <a:pt x="684657" y="611025"/>
                  <a:pt x="673285" y="629839"/>
                </a:cubicBezTo>
                <a:cubicBezTo>
                  <a:pt x="661855" y="648658"/>
                  <a:pt x="646367" y="663632"/>
                  <a:pt x="626650" y="674776"/>
                </a:cubicBezTo>
                <a:cubicBezTo>
                  <a:pt x="606991" y="685914"/>
                  <a:pt x="584874" y="691486"/>
                  <a:pt x="560356" y="691486"/>
                </a:cubicBezTo>
                <a:lnTo>
                  <a:pt x="155963" y="691486"/>
                </a:lnTo>
                <a:close/>
                <a:moveTo>
                  <a:pt x="690716" y="200911"/>
                </a:moveTo>
                <a:cubicBezTo>
                  <a:pt x="656825" y="200911"/>
                  <a:pt x="625964" y="209141"/>
                  <a:pt x="598247" y="225605"/>
                </a:cubicBezTo>
                <a:cubicBezTo>
                  <a:pt x="570529" y="242070"/>
                  <a:pt x="548412" y="264227"/>
                  <a:pt x="531953" y="292082"/>
                </a:cubicBezTo>
                <a:cubicBezTo>
                  <a:pt x="515493" y="319932"/>
                  <a:pt x="507263" y="350941"/>
                  <a:pt x="507263" y="385105"/>
                </a:cubicBezTo>
                <a:cubicBezTo>
                  <a:pt x="507263" y="387334"/>
                  <a:pt x="507321" y="389563"/>
                  <a:pt x="507435" y="391792"/>
                </a:cubicBezTo>
                <a:cubicBezTo>
                  <a:pt x="507550" y="394021"/>
                  <a:pt x="507778" y="396124"/>
                  <a:pt x="508006" y="398107"/>
                </a:cubicBezTo>
                <a:lnTo>
                  <a:pt x="563728" y="403679"/>
                </a:lnTo>
                <a:cubicBezTo>
                  <a:pt x="562985" y="400456"/>
                  <a:pt x="562413" y="397364"/>
                  <a:pt x="562071" y="394392"/>
                </a:cubicBezTo>
                <a:cubicBezTo>
                  <a:pt x="561670" y="391420"/>
                  <a:pt x="561499" y="388328"/>
                  <a:pt x="561499" y="385105"/>
                </a:cubicBezTo>
                <a:cubicBezTo>
                  <a:pt x="561499" y="360845"/>
                  <a:pt x="567271" y="338871"/>
                  <a:pt x="578758" y="319189"/>
                </a:cubicBezTo>
                <a:cubicBezTo>
                  <a:pt x="590245" y="299506"/>
                  <a:pt x="605790" y="283973"/>
                  <a:pt x="625336" y="272583"/>
                </a:cubicBezTo>
                <a:cubicBezTo>
                  <a:pt x="644938" y="261193"/>
                  <a:pt x="666712" y="255501"/>
                  <a:pt x="690716" y="255501"/>
                </a:cubicBezTo>
                <a:cubicBezTo>
                  <a:pt x="715004" y="255501"/>
                  <a:pt x="736892" y="261193"/>
                  <a:pt x="756438" y="272583"/>
                </a:cubicBezTo>
                <a:cubicBezTo>
                  <a:pt x="776040" y="283973"/>
                  <a:pt x="791471" y="299506"/>
                  <a:pt x="802901" y="319189"/>
                </a:cubicBezTo>
                <a:cubicBezTo>
                  <a:pt x="814274" y="338871"/>
                  <a:pt x="819932" y="360845"/>
                  <a:pt x="819932" y="385105"/>
                </a:cubicBezTo>
                <a:cubicBezTo>
                  <a:pt x="819932" y="404668"/>
                  <a:pt x="816102" y="422864"/>
                  <a:pt x="808444" y="439701"/>
                </a:cubicBezTo>
                <a:cubicBezTo>
                  <a:pt x="800787" y="456537"/>
                  <a:pt x="790042" y="471082"/>
                  <a:pt x="776326" y="483335"/>
                </a:cubicBezTo>
                <a:cubicBezTo>
                  <a:pt x="762610" y="495588"/>
                  <a:pt x="746951" y="504566"/>
                  <a:pt x="729349" y="510258"/>
                </a:cubicBezTo>
                <a:lnTo>
                  <a:pt x="729692" y="566334"/>
                </a:lnTo>
                <a:cubicBezTo>
                  <a:pt x="757466" y="560144"/>
                  <a:pt x="782213" y="548326"/>
                  <a:pt x="803987" y="530872"/>
                </a:cubicBezTo>
                <a:cubicBezTo>
                  <a:pt x="825761" y="513418"/>
                  <a:pt x="842963" y="492125"/>
                  <a:pt x="855593" y="466995"/>
                </a:cubicBezTo>
                <a:cubicBezTo>
                  <a:pt x="868223" y="441867"/>
                  <a:pt x="874567" y="414572"/>
                  <a:pt x="874567" y="385105"/>
                </a:cubicBezTo>
                <a:cubicBezTo>
                  <a:pt x="874567" y="350941"/>
                  <a:pt x="866337" y="319932"/>
                  <a:pt x="849878" y="292082"/>
                </a:cubicBezTo>
                <a:cubicBezTo>
                  <a:pt x="833419" y="264227"/>
                  <a:pt x="811302" y="242070"/>
                  <a:pt x="783584" y="225605"/>
                </a:cubicBezTo>
                <a:cubicBezTo>
                  <a:pt x="755809" y="209141"/>
                  <a:pt x="724891" y="200911"/>
                  <a:pt x="690716" y="200911"/>
                </a:cubicBezTo>
                <a:close/>
                <a:moveTo>
                  <a:pt x="919830" y="657694"/>
                </a:moveTo>
                <a:cubicBezTo>
                  <a:pt x="925774" y="663632"/>
                  <a:pt x="932974" y="666541"/>
                  <a:pt x="941375" y="666421"/>
                </a:cubicBezTo>
                <a:cubicBezTo>
                  <a:pt x="949833" y="666295"/>
                  <a:pt x="956977" y="663260"/>
                  <a:pt x="962921" y="657322"/>
                </a:cubicBezTo>
                <a:cubicBezTo>
                  <a:pt x="968864" y="651379"/>
                  <a:pt x="971836" y="644138"/>
                  <a:pt x="971836" y="635594"/>
                </a:cubicBezTo>
                <a:cubicBezTo>
                  <a:pt x="971836" y="627056"/>
                  <a:pt x="968864" y="619815"/>
                  <a:pt x="962921" y="613871"/>
                </a:cubicBezTo>
                <a:lnTo>
                  <a:pt x="905771" y="557052"/>
                </a:lnTo>
                <a:cubicBezTo>
                  <a:pt x="899827" y="551355"/>
                  <a:pt x="892626" y="548446"/>
                  <a:pt x="884225" y="548326"/>
                </a:cubicBezTo>
                <a:cubicBezTo>
                  <a:pt x="875767" y="548200"/>
                  <a:pt x="868624" y="551109"/>
                  <a:pt x="862680" y="557052"/>
                </a:cubicBezTo>
                <a:cubicBezTo>
                  <a:pt x="856736" y="562996"/>
                  <a:pt x="853764" y="570237"/>
                  <a:pt x="853764" y="578775"/>
                </a:cubicBezTo>
                <a:cubicBezTo>
                  <a:pt x="853764" y="587319"/>
                  <a:pt x="856736" y="594560"/>
                  <a:pt x="862680" y="600504"/>
                </a:cubicBezTo>
                <a:lnTo>
                  <a:pt x="919830" y="657694"/>
                </a:lnTo>
                <a:close/>
                <a:moveTo>
                  <a:pt x="475317" y="213535"/>
                </a:moveTo>
                <a:cubicBezTo>
                  <a:pt x="481546" y="219479"/>
                  <a:pt x="488919" y="222451"/>
                  <a:pt x="497605" y="222451"/>
                </a:cubicBezTo>
                <a:cubicBezTo>
                  <a:pt x="506292" y="222451"/>
                  <a:pt x="513608" y="219479"/>
                  <a:pt x="519551" y="213535"/>
                </a:cubicBezTo>
                <a:cubicBezTo>
                  <a:pt x="525209" y="207592"/>
                  <a:pt x="528066" y="200414"/>
                  <a:pt x="528066" y="191996"/>
                </a:cubicBezTo>
                <a:cubicBezTo>
                  <a:pt x="528066" y="183577"/>
                  <a:pt x="525209" y="176399"/>
                  <a:pt x="519551" y="170456"/>
                </a:cubicBezTo>
                <a:lnTo>
                  <a:pt x="461944" y="112894"/>
                </a:lnTo>
                <a:cubicBezTo>
                  <a:pt x="456000" y="106950"/>
                  <a:pt x="448856" y="103984"/>
                  <a:pt x="440398" y="103984"/>
                </a:cubicBezTo>
                <a:cubicBezTo>
                  <a:pt x="431997" y="103984"/>
                  <a:pt x="424796" y="106950"/>
                  <a:pt x="418910" y="112894"/>
                </a:cubicBezTo>
                <a:cubicBezTo>
                  <a:pt x="412966" y="118838"/>
                  <a:pt x="409995" y="126078"/>
                  <a:pt x="409995" y="134623"/>
                </a:cubicBezTo>
                <a:cubicBezTo>
                  <a:pt x="409995" y="143161"/>
                  <a:pt x="412966" y="150402"/>
                  <a:pt x="418910" y="156345"/>
                </a:cubicBezTo>
                <a:lnTo>
                  <a:pt x="475317" y="213535"/>
                </a:lnTo>
                <a:close/>
                <a:moveTo>
                  <a:pt x="964406" y="415932"/>
                </a:moveTo>
                <a:lnTo>
                  <a:pt x="1044645" y="415932"/>
                </a:lnTo>
                <a:cubicBezTo>
                  <a:pt x="1053046" y="415932"/>
                  <a:pt x="1060247" y="412897"/>
                  <a:pt x="1066191" y="406834"/>
                </a:cubicBezTo>
                <a:cubicBezTo>
                  <a:pt x="1072135" y="400770"/>
                  <a:pt x="1075107" y="393524"/>
                  <a:pt x="1075107" y="385105"/>
                </a:cubicBezTo>
                <a:cubicBezTo>
                  <a:pt x="1075107" y="376441"/>
                  <a:pt x="1072135" y="369138"/>
                  <a:pt x="1066191" y="363200"/>
                </a:cubicBezTo>
                <a:cubicBezTo>
                  <a:pt x="1060247" y="357256"/>
                  <a:pt x="1053046" y="354284"/>
                  <a:pt x="1044645" y="354284"/>
                </a:cubicBezTo>
                <a:lnTo>
                  <a:pt x="964406" y="354284"/>
                </a:lnTo>
                <a:cubicBezTo>
                  <a:pt x="956005" y="354284"/>
                  <a:pt x="948747" y="357256"/>
                  <a:pt x="942690" y="363200"/>
                </a:cubicBezTo>
                <a:cubicBezTo>
                  <a:pt x="936631" y="369138"/>
                  <a:pt x="933603" y="376441"/>
                  <a:pt x="933603" y="385105"/>
                </a:cubicBezTo>
                <a:cubicBezTo>
                  <a:pt x="933603" y="393524"/>
                  <a:pt x="936631" y="400770"/>
                  <a:pt x="942690" y="406834"/>
                </a:cubicBezTo>
                <a:cubicBezTo>
                  <a:pt x="948747" y="412897"/>
                  <a:pt x="956005" y="415932"/>
                  <a:pt x="964406" y="415932"/>
                </a:cubicBezTo>
                <a:close/>
                <a:moveTo>
                  <a:pt x="691115" y="141863"/>
                </a:moveTo>
                <a:cubicBezTo>
                  <a:pt x="699516" y="141863"/>
                  <a:pt x="706774" y="138766"/>
                  <a:pt x="712833" y="132577"/>
                </a:cubicBezTo>
                <a:cubicBezTo>
                  <a:pt x="718890" y="126387"/>
                  <a:pt x="721919" y="119209"/>
                  <a:pt x="721919" y="111037"/>
                </a:cubicBezTo>
                <a:lnTo>
                  <a:pt x="721919" y="30821"/>
                </a:lnTo>
                <a:cubicBezTo>
                  <a:pt x="721919" y="22403"/>
                  <a:pt x="718890" y="15162"/>
                  <a:pt x="712833" y="9098"/>
                </a:cubicBezTo>
                <a:cubicBezTo>
                  <a:pt x="706774" y="3035"/>
                  <a:pt x="699516" y="0"/>
                  <a:pt x="691115" y="0"/>
                </a:cubicBezTo>
                <a:cubicBezTo>
                  <a:pt x="682428" y="0"/>
                  <a:pt x="675057" y="3035"/>
                  <a:pt x="668998" y="9098"/>
                </a:cubicBezTo>
                <a:cubicBezTo>
                  <a:pt x="662940" y="15162"/>
                  <a:pt x="659912" y="22403"/>
                  <a:pt x="659912" y="30821"/>
                </a:cubicBezTo>
                <a:lnTo>
                  <a:pt x="659912" y="111037"/>
                </a:lnTo>
                <a:cubicBezTo>
                  <a:pt x="659912" y="119209"/>
                  <a:pt x="662940" y="126387"/>
                  <a:pt x="668998" y="132577"/>
                </a:cubicBezTo>
                <a:cubicBezTo>
                  <a:pt x="675057" y="138766"/>
                  <a:pt x="682428" y="141863"/>
                  <a:pt x="691115" y="141863"/>
                </a:cubicBezTo>
                <a:close/>
                <a:moveTo>
                  <a:pt x="862680" y="213535"/>
                </a:moveTo>
                <a:cubicBezTo>
                  <a:pt x="868337" y="219479"/>
                  <a:pt x="875538" y="222451"/>
                  <a:pt x="884225" y="222451"/>
                </a:cubicBezTo>
                <a:cubicBezTo>
                  <a:pt x="892855" y="222451"/>
                  <a:pt x="900284" y="219479"/>
                  <a:pt x="906514" y="213535"/>
                </a:cubicBezTo>
                <a:lnTo>
                  <a:pt x="962921" y="156345"/>
                </a:lnTo>
                <a:cubicBezTo>
                  <a:pt x="968864" y="150402"/>
                  <a:pt x="971836" y="143161"/>
                  <a:pt x="971836" y="134623"/>
                </a:cubicBezTo>
                <a:cubicBezTo>
                  <a:pt x="971836" y="126078"/>
                  <a:pt x="968864" y="118838"/>
                  <a:pt x="962921" y="112894"/>
                </a:cubicBezTo>
                <a:cubicBezTo>
                  <a:pt x="956977" y="106950"/>
                  <a:pt x="949833" y="103984"/>
                  <a:pt x="941375" y="103984"/>
                </a:cubicBezTo>
                <a:cubicBezTo>
                  <a:pt x="932974" y="103984"/>
                  <a:pt x="925774" y="106950"/>
                  <a:pt x="919830" y="112894"/>
                </a:cubicBezTo>
                <a:lnTo>
                  <a:pt x="862680" y="170456"/>
                </a:lnTo>
                <a:cubicBezTo>
                  <a:pt x="856736" y="176399"/>
                  <a:pt x="853764" y="183577"/>
                  <a:pt x="853764" y="191996"/>
                </a:cubicBezTo>
                <a:cubicBezTo>
                  <a:pt x="853764" y="200414"/>
                  <a:pt x="856736" y="207592"/>
                  <a:pt x="862680" y="213535"/>
                </a:cubicBezTo>
                <a:close/>
                <a:moveTo>
                  <a:pt x="151105" y="925447"/>
                </a:moveTo>
                <a:lnTo>
                  <a:pt x="199396" y="841517"/>
                </a:lnTo>
                <a:cubicBezTo>
                  <a:pt x="202883" y="835824"/>
                  <a:pt x="203797" y="830070"/>
                  <a:pt x="202197" y="824252"/>
                </a:cubicBezTo>
                <a:cubicBezTo>
                  <a:pt x="200597" y="818434"/>
                  <a:pt x="197054" y="813913"/>
                  <a:pt x="191624" y="810696"/>
                </a:cubicBezTo>
                <a:cubicBezTo>
                  <a:pt x="185909" y="807478"/>
                  <a:pt x="180194" y="806672"/>
                  <a:pt x="174536" y="808284"/>
                </a:cubicBezTo>
                <a:cubicBezTo>
                  <a:pt x="168821" y="809890"/>
                  <a:pt x="164250" y="813542"/>
                  <a:pt x="160763" y="819240"/>
                </a:cubicBezTo>
                <a:lnTo>
                  <a:pt x="112129" y="903536"/>
                </a:lnTo>
                <a:cubicBezTo>
                  <a:pt x="108928" y="908982"/>
                  <a:pt x="108071" y="914554"/>
                  <a:pt x="109557" y="920252"/>
                </a:cubicBezTo>
                <a:cubicBezTo>
                  <a:pt x="111043" y="925944"/>
                  <a:pt x="114758" y="930522"/>
                  <a:pt x="120701" y="933991"/>
                </a:cubicBezTo>
                <a:cubicBezTo>
                  <a:pt x="126130" y="936963"/>
                  <a:pt x="131788" y="937643"/>
                  <a:pt x="137732" y="936032"/>
                </a:cubicBezTo>
                <a:cubicBezTo>
                  <a:pt x="143675" y="934426"/>
                  <a:pt x="148133" y="930893"/>
                  <a:pt x="151105" y="925447"/>
                </a:cubicBezTo>
                <a:close/>
                <a:moveTo>
                  <a:pt x="267348" y="1029803"/>
                </a:moveTo>
                <a:lnTo>
                  <a:pt x="315640" y="946244"/>
                </a:lnTo>
                <a:cubicBezTo>
                  <a:pt x="319126" y="940552"/>
                  <a:pt x="320040" y="934797"/>
                  <a:pt x="318440" y="928979"/>
                </a:cubicBezTo>
                <a:cubicBezTo>
                  <a:pt x="316840" y="923161"/>
                  <a:pt x="313297" y="918515"/>
                  <a:pt x="307868" y="915052"/>
                </a:cubicBezTo>
                <a:cubicBezTo>
                  <a:pt x="302153" y="911834"/>
                  <a:pt x="296438" y="911028"/>
                  <a:pt x="290779" y="912634"/>
                </a:cubicBezTo>
                <a:cubicBezTo>
                  <a:pt x="285064" y="914246"/>
                  <a:pt x="280493" y="917898"/>
                  <a:pt x="277007" y="923590"/>
                </a:cubicBezTo>
                <a:lnTo>
                  <a:pt x="228372" y="1008263"/>
                </a:lnTo>
                <a:cubicBezTo>
                  <a:pt x="225171" y="1013464"/>
                  <a:pt x="224257" y="1018973"/>
                  <a:pt x="225743" y="1024791"/>
                </a:cubicBezTo>
                <a:cubicBezTo>
                  <a:pt x="227228" y="1030609"/>
                  <a:pt x="230829" y="1035124"/>
                  <a:pt x="236544" y="1038347"/>
                </a:cubicBezTo>
                <a:cubicBezTo>
                  <a:pt x="242259" y="1041564"/>
                  <a:pt x="247974" y="1042307"/>
                  <a:pt x="253803" y="1040570"/>
                </a:cubicBezTo>
                <a:cubicBezTo>
                  <a:pt x="259633" y="1038838"/>
                  <a:pt x="264148" y="1035249"/>
                  <a:pt x="267348" y="1029803"/>
                </a:cubicBezTo>
                <a:close/>
                <a:moveTo>
                  <a:pt x="446742" y="925076"/>
                </a:moveTo>
                <a:lnTo>
                  <a:pt x="495034" y="841151"/>
                </a:lnTo>
                <a:cubicBezTo>
                  <a:pt x="498234" y="835453"/>
                  <a:pt x="499091" y="829698"/>
                  <a:pt x="497605" y="823880"/>
                </a:cubicBezTo>
                <a:cubicBezTo>
                  <a:pt x="496120" y="818062"/>
                  <a:pt x="492519" y="813542"/>
                  <a:pt x="486861" y="810324"/>
                </a:cubicBezTo>
                <a:cubicBezTo>
                  <a:pt x="481375" y="807107"/>
                  <a:pt x="475774" y="806301"/>
                  <a:pt x="469945" y="807912"/>
                </a:cubicBezTo>
                <a:cubicBezTo>
                  <a:pt x="464116" y="809518"/>
                  <a:pt x="459601" y="813170"/>
                  <a:pt x="456401" y="818868"/>
                </a:cubicBezTo>
                <a:lnTo>
                  <a:pt x="407766" y="903164"/>
                </a:lnTo>
                <a:cubicBezTo>
                  <a:pt x="404508" y="908611"/>
                  <a:pt x="403650" y="914183"/>
                  <a:pt x="405136" y="919881"/>
                </a:cubicBezTo>
                <a:cubicBezTo>
                  <a:pt x="406622" y="925573"/>
                  <a:pt x="410223" y="930150"/>
                  <a:pt x="415938" y="933619"/>
                </a:cubicBezTo>
                <a:cubicBezTo>
                  <a:pt x="421368" y="936591"/>
                  <a:pt x="427025" y="937272"/>
                  <a:pt x="432968" y="935660"/>
                </a:cubicBezTo>
                <a:cubicBezTo>
                  <a:pt x="438912" y="934054"/>
                  <a:pt x="443542" y="930522"/>
                  <a:pt x="446742" y="925076"/>
                </a:cubicBezTo>
                <a:close/>
                <a:moveTo>
                  <a:pt x="562985" y="1029431"/>
                </a:moveTo>
                <a:lnTo>
                  <a:pt x="611277" y="945873"/>
                </a:lnTo>
                <a:cubicBezTo>
                  <a:pt x="614477" y="940180"/>
                  <a:pt x="615334" y="934426"/>
                  <a:pt x="613848" y="928608"/>
                </a:cubicBezTo>
                <a:cubicBezTo>
                  <a:pt x="612362" y="922790"/>
                  <a:pt x="608762" y="918144"/>
                  <a:pt x="603104" y="914680"/>
                </a:cubicBezTo>
                <a:cubicBezTo>
                  <a:pt x="597389" y="911463"/>
                  <a:pt x="591674" y="910657"/>
                  <a:pt x="586016" y="912262"/>
                </a:cubicBezTo>
                <a:cubicBezTo>
                  <a:pt x="580301" y="913874"/>
                  <a:pt x="575843" y="917526"/>
                  <a:pt x="572643" y="923218"/>
                </a:cubicBezTo>
                <a:lnTo>
                  <a:pt x="523609" y="1007892"/>
                </a:lnTo>
                <a:cubicBezTo>
                  <a:pt x="520637" y="1013092"/>
                  <a:pt x="519894" y="1018602"/>
                  <a:pt x="521380" y="1024419"/>
                </a:cubicBezTo>
                <a:cubicBezTo>
                  <a:pt x="522866" y="1030237"/>
                  <a:pt x="526467" y="1034752"/>
                  <a:pt x="532124" y="1037975"/>
                </a:cubicBezTo>
                <a:cubicBezTo>
                  <a:pt x="537610" y="1041193"/>
                  <a:pt x="543268" y="1041936"/>
                  <a:pt x="549212" y="1040199"/>
                </a:cubicBezTo>
                <a:cubicBezTo>
                  <a:pt x="555155" y="1038467"/>
                  <a:pt x="559727" y="1034878"/>
                  <a:pt x="562985" y="102943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1C96755-209F-A9B1-9E9A-2A0F3AA99020}"/>
              </a:ext>
            </a:extLst>
          </p:cNvPr>
          <p:cNvSpPr/>
          <p:nvPr/>
        </p:nvSpPr>
        <p:spPr>
          <a:xfrm>
            <a:off x="8102007" y="5047675"/>
            <a:ext cx="1073962" cy="1041482"/>
          </a:xfrm>
          <a:custGeom>
            <a:avLst/>
            <a:gdLst>
              <a:gd name="connsiteX0" fmla="*/ 154076 w 1073962"/>
              <a:gd name="connsiteY0" fmla="*/ 746448 h 1041482"/>
              <a:gd name="connsiteX1" fmla="*/ 555897 w 1073962"/>
              <a:gd name="connsiteY1" fmla="*/ 746448 h 1041482"/>
              <a:gd name="connsiteX2" fmla="*/ 650824 w 1073962"/>
              <a:gd name="connsiteY2" fmla="*/ 722307 h 1041482"/>
              <a:gd name="connsiteX3" fmla="*/ 717861 w 1073962"/>
              <a:gd name="connsiteY3" fmla="*/ 656762 h 1041482"/>
              <a:gd name="connsiteX4" fmla="*/ 742721 w 1073962"/>
              <a:gd name="connsiteY4" fmla="*/ 564105 h 1041482"/>
              <a:gd name="connsiteX5" fmla="*/ 717289 w 1073962"/>
              <a:gd name="connsiteY5" fmla="*/ 472196 h 1041482"/>
              <a:gd name="connsiteX6" fmla="*/ 648023 w 1073962"/>
              <a:gd name="connsiteY6" fmla="*/ 407760 h 1041482"/>
              <a:gd name="connsiteX7" fmla="*/ 548468 w 1073962"/>
              <a:gd name="connsiteY7" fmla="*/ 383625 h 1041482"/>
              <a:gd name="connsiteX8" fmla="*/ 494804 w 1073962"/>
              <a:gd name="connsiteY8" fmla="*/ 313062 h 1041482"/>
              <a:gd name="connsiteX9" fmla="*/ 422796 w 1073962"/>
              <a:gd name="connsiteY9" fmla="*/ 268125 h 1041482"/>
              <a:gd name="connsiteX10" fmla="*/ 337927 w 1073962"/>
              <a:gd name="connsiteY10" fmla="*/ 252529 h 1041482"/>
              <a:gd name="connsiteX11" fmla="*/ 252146 w 1073962"/>
              <a:gd name="connsiteY11" fmla="*/ 268868 h 1041482"/>
              <a:gd name="connsiteX12" fmla="*/ 179736 w 1073962"/>
              <a:gd name="connsiteY12" fmla="*/ 314737 h 1041482"/>
              <a:gd name="connsiteX13" fmla="*/ 127730 w 1073962"/>
              <a:gd name="connsiteY13" fmla="*/ 383437 h 1041482"/>
              <a:gd name="connsiteX14" fmla="*/ 103612 w 1073962"/>
              <a:gd name="connsiteY14" fmla="*/ 468293 h 1041482"/>
              <a:gd name="connsiteX15" fmla="*/ 28003 w 1073962"/>
              <a:gd name="connsiteY15" fmla="*/ 519728 h 1041482"/>
              <a:gd name="connsiteX16" fmla="*/ 0 w 1073962"/>
              <a:gd name="connsiteY16" fmla="*/ 606070 h 1041482"/>
              <a:gd name="connsiteX17" fmla="*/ 19488 w 1073962"/>
              <a:gd name="connsiteY17" fmla="*/ 679416 h 1041482"/>
              <a:gd name="connsiteX18" fmla="*/ 73723 w 1073962"/>
              <a:gd name="connsiteY18" fmla="*/ 728811 h 1041482"/>
              <a:gd name="connsiteX19" fmla="*/ 154076 w 1073962"/>
              <a:gd name="connsiteY19" fmla="*/ 746448 h 1041482"/>
              <a:gd name="connsiteX20" fmla="*/ 785412 w 1073962"/>
              <a:gd name="connsiteY20" fmla="*/ 544051 h 1041482"/>
              <a:gd name="connsiteX21" fmla="*/ 849877 w 1073962"/>
              <a:gd name="connsiteY21" fmla="*/ 475162 h 1041482"/>
              <a:gd name="connsiteX22" fmla="*/ 873423 w 1073962"/>
              <a:gd name="connsiteY22" fmla="*/ 385105 h 1041482"/>
              <a:gd name="connsiteX23" fmla="*/ 848734 w 1073962"/>
              <a:gd name="connsiteY23" fmla="*/ 292082 h 1041482"/>
              <a:gd name="connsiteX24" fmla="*/ 782440 w 1073962"/>
              <a:gd name="connsiteY24" fmla="*/ 225605 h 1041482"/>
              <a:gd name="connsiteX25" fmla="*/ 689972 w 1073962"/>
              <a:gd name="connsiteY25" fmla="*/ 200911 h 1041482"/>
              <a:gd name="connsiteX26" fmla="*/ 598074 w 1073962"/>
              <a:gd name="connsiteY26" fmla="*/ 225605 h 1041482"/>
              <a:gd name="connsiteX27" fmla="*/ 533266 w 1073962"/>
              <a:gd name="connsiteY27" fmla="*/ 290779 h 1041482"/>
              <a:gd name="connsiteX28" fmla="*/ 555155 w 1073962"/>
              <a:gd name="connsiteY28" fmla="*/ 316034 h 1041482"/>
              <a:gd name="connsiteX29" fmla="*/ 573728 w 1073962"/>
              <a:gd name="connsiteY29" fmla="*/ 345740 h 1041482"/>
              <a:gd name="connsiteX30" fmla="*/ 680714 w 1073962"/>
              <a:gd name="connsiteY30" fmla="*/ 376379 h 1041482"/>
              <a:gd name="connsiteX31" fmla="*/ 753294 w 1073962"/>
              <a:gd name="connsiteY31" fmla="*/ 445084 h 1041482"/>
              <a:gd name="connsiteX32" fmla="*/ 785412 w 1073962"/>
              <a:gd name="connsiteY32" fmla="*/ 544051 h 1041482"/>
              <a:gd name="connsiteX33" fmla="*/ 918743 w 1073962"/>
              <a:gd name="connsiteY33" fmla="*/ 657694 h 1041482"/>
              <a:gd name="connsiteX34" fmla="*/ 940288 w 1073962"/>
              <a:gd name="connsiteY34" fmla="*/ 666421 h 1041482"/>
              <a:gd name="connsiteX35" fmla="*/ 961834 w 1073962"/>
              <a:gd name="connsiteY35" fmla="*/ 657322 h 1041482"/>
              <a:gd name="connsiteX36" fmla="*/ 970750 w 1073962"/>
              <a:gd name="connsiteY36" fmla="*/ 635594 h 1041482"/>
              <a:gd name="connsiteX37" fmla="*/ 961834 w 1073962"/>
              <a:gd name="connsiteY37" fmla="*/ 613871 h 1041482"/>
              <a:gd name="connsiteX38" fmla="*/ 904627 w 1073962"/>
              <a:gd name="connsiteY38" fmla="*/ 557052 h 1041482"/>
              <a:gd name="connsiteX39" fmla="*/ 883081 w 1073962"/>
              <a:gd name="connsiteY39" fmla="*/ 548326 h 1041482"/>
              <a:gd name="connsiteX40" fmla="*/ 861536 w 1073962"/>
              <a:gd name="connsiteY40" fmla="*/ 557052 h 1041482"/>
              <a:gd name="connsiteX41" fmla="*/ 852621 w 1073962"/>
              <a:gd name="connsiteY41" fmla="*/ 578775 h 1041482"/>
              <a:gd name="connsiteX42" fmla="*/ 861536 w 1073962"/>
              <a:gd name="connsiteY42" fmla="*/ 600504 h 1041482"/>
              <a:gd name="connsiteX43" fmla="*/ 918743 w 1073962"/>
              <a:gd name="connsiteY43" fmla="*/ 657694 h 1041482"/>
              <a:gd name="connsiteX44" fmla="*/ 474231 w 1073962"/>
              <a:gd name="connsiteY44" fmla="*/ 213535 h 1041482"/>
              <a:gd name="connsiteX45" fmla="*/ 496519 w 1073962"/>
              <a:gd name="connsiteY45" fmla="*/ 222451 h 1041482"/>
              <a:gd name="connsiteX46" fmla="*/ 518407 w 1073962"/>
              <a:gd name="connsiteY46" fmla="*/ 213535 h 1041482"/>
              <a:gd name="connsiteX47" fmla="*/ 526923 w 1073962"/>
              <a:gd name="connsiteY47" fmla="*/ 191996 h 1041482"/>
              <a:gd name="connsiteX48" fmla="*/ 518407 w 1073962"/>
              <a:gd name="connsiteY48" fmla="*/ 170456 h 1041482"/>
              <a:gd name="connsiteX49" fmla="*/ 460857 w 1073962"/>
              <a:gd name="connsiteY49" fmla="*/ 112894 h 1041482"/>
              <a:gd name="connsiteX50" fmla="*/ 439312 w 1073962"/>
              <a:gd name="connsiteY50" fmla="*/ 103984 h 1041482"/>
              <a:gd name="connsiteX51" fmla="*/ 417766 w 1073962"/>
              <a:gd name="connsiteY51" fmla="*/ 112894 h 1041482"/>
              <a:gd name="connsiteX52" fmla="*/ 408851 w 1073962"/>
              <a:gd name="connsiteY52" fmla="*/ 134623 h 1041482"/>
              <a:gd name="connsiteX53" fmla="*/ 417766 w 1073962"/>
              <a:gd name="connsiteY53" fmla="*/ 156345 h 1041482"/>
              <a:gd name="connsiteX54" fmla="*/ 474231 w 1073962"/>
              <a:gd name="connsiteY54" fmla="*/ 213535 h 1041482"/>
              <a:gd name="connsiteX55" fmla="*/ 963320 w 1073962"/>
              <a:gd name="connsiteY55" fmla="*/ 415932 h 1041482"/>
              <a:gd name="connsiteX56" fmla="*/ 1043502 w 1073962"/>
              <a:gd name="connsiteY56" fmla="*/ 415932 h 1041482"/>
              <a:gd name="connsiteX57" fmla="*/ 1065047 w 1073962"/>
              <a:gd name="connsiteY57" fmla="*/ 406834 h 1041482"/>
              <a:gd name="connsiteX58" fmla="*/ 1073962 w 1073962"/>
              <a:gd name="connsiteY58" fmla="*/ 385105 h 1041482"/>
              <a:gd name="connsiteX59" fmla="*/ 1065047 w 1073962"/>
              <a:gd name="connsiteY59" fmla="*/ 363200 h 1041482"/>
              <a:gd name="connsiteX60" fmla="*/ 1043502 w 1073962"/>
              <a:gd name="connsiteY60" fmla="*/ 354284 h 1041482"/>
              <a:gd name="connsiteX61" fmla="*/ 963320 w 1073962"/>
              <a:gd name="connsiteY61" fmla="*/ 354284 h 1041482"/>
              <a:gd name="connsiteX62" fmla="*/ 941603 w 1073962"/>
              <a:gd name="connsiteY62" fmla="*/ 363200 h 1041482"/>
              <a:gd name="connsiteX63" fmla="*/ 932459 w 1073962"/>
              <a:gd name="connsiteY63" fmla="*/ 385105 h 1041482"/>
              <a:gd name="connsiteX64" fmla="*/ 941603 w 1073962"/>
              <a:gd name="connsiteY64" fmla="*/ 406834 h 1041482"/>
              <a:gd name="connsiteX65" fmla="*/ 963320 w 1073962"/>
              <a:gd name="connsiteY65" fmla="*/ 415932 h 1041482"/>
              <a:gd name="connsiteX66" fmla="*/ 689972 w 1073962"/>
              <a:gd name="connsiteY66" fmla="*/ 141863 h 1041482"/>
              <a:gd name="connsiteX67" fmla="*/ 711688 w 1073962"/>
              <a:gd name="connsiteY67" fmla="*/ 132577 h 1041482"/>
              <a:gd name="connsiteX68" fmla="*/ 720776 w 1073962"/>
              <a:gd name="connsiteY68" fmla="*/ 111037 h 1041482"/>
              <a:gd name="connsiteX69" fmla="*/ 720776 w 1073962"/>
              <a:gd name="connsiteY69" fmla="*/ 30821 h 1041482"/>
              <a:gd name="connsiteX70" fmla="*/ 711688 w 1073962"/>
              <a:gd name="connsiteY70" fmla="*/ 9098 h 1041482"/>
              <a:gd name="connsiteX71" fmla="*/ 689972 w 1073962"/>
              <a:gd name="connsiteY71" fmla="*/ 0 h 1041482"/>
              <a:gd name="connsiteX72" fmla="*/ 667912 w 1073962"/>
              <a:gd name="connsiteY72" fmla="*/ 9098 h 1041482"/>
              <a:gd name="connsiteX73" fmla="*/ 658767 w 1073962"/>
              <a:gd name="connsiteY73" fmla="*/ 30821 h 1041482"/>
              <a:gd name="connsiteX74" fmla="*/ 658767 w 1073962"/>
              <a:gd name="connsiteY74" fmla="*/ 111037 h 1041482"/>
              <a:gd name="connsiteX75" fmla="*/ 667912 w 1073962"/>
              <a:gd name="connsiteY75" fmla="*/ 132577 h 1041482"/>
              <a:gd name="connsiteX76" fmla="*/ 689972 w 1073962"/>
              <a:gd name="connsiteY76" fmla="*/ 141863 h 1041482"/>
              <a:gd name="connsiteX77" fmla="*/ 861536 w 1073962"/>
              <a:gd name="connsiteY77" fmla="*/ 213535 h 1041482"/>
              <a:gd name="connsiteX78" fmla="*/ 883081 w 1073962"/>
              <a:gd name="connsiteY78" fmla="*/ 222451 h 1041482"/>
              <a:gd name="connsiteX79" fmla="*/ 905370 w 1073962"/>
              <a:gd name="connsiteY79" fmla="*/ 213535 h 1041482"/>
              <a:gd name="connsiteX80" fmla="*/ 961834 w 1073962"/>
              <a:gd name="connsiteY80" fmla="*/ 156345 h 1041482"/>
              <a:gd name="connsiteX81" fmla="*/ 970750 w 1073962"/>
              <a:gd name="connsiteY81" fmla="*/ 134623 h 1041482"/>
              <a:gd name="connsiteX82" fmla="*/ 961834 w 1073962"/>
              <a:gd name="connsiteY82" fmla="*/ 112894 h 1041482"/>
              <a:gd name="connsiteX83" fmla="*/ 940288 w 1073962"/>
              <a:gd name="connsiteY83" fmla="*/ 103984 h 1041482"/>
              <a:gd name="connsiteX84" fmla="*/ 918743 w 1073962"/>
              <a:gd name="connsiteY84" fmla="*/ 112894 h 1041482"/>
              <a:gd name="connsiteX85" fmla="*/ 861536 w 1073962"/>
              <a:gd name="connsiteY85" fmla="*/ 170456 h 1041482"/>
              <a:gd name="connsiteX86" fmla="*/ 852621 w 1073962"/>
              <a:gd name="connsiteY86" fmla="*/ 191996 h 1041482"/>
              <a:gd name="connsiteX87" fmla="*/ 861536 w 1073962"/>
              <a:gd name="connsiteY87" fmla="*/ 213535 h 1041482"/>
              <a:gd name="connsiteX88" fmla="*/ 150019 w 1073962"/>
              <a:gd name="connsiteY88" fmla="*/ 925447 h 1041482"/>
              <a:gd name="connsiteX89" fmla="*/ 198310 w 1073962"/>
              <a:gd name="connsiteY89" fmla="*/ 841517 h 1041482"/>
              <a:gd name="connsiteX90" fmla="*/ 201053 w 1073962"/>
              <a:gd name="connsiteY90" fmla="*/ 824252 h 1041482"/>
              <a:gd name="connsiteX91" fmla="*/ 190481 w 1073962"/>
              <a:gd name="connsiteY91" fmla="*/ 810696 h 1041482"/>
              <a:gd name="connsiteX92" fmla="*/ 173393 w 1073962"/>
              <a:gd name="connsiteY92" fmla="*/ 808284 h 1041482"/>
              <a:gd name="connsiteX93" fmla="*/ 159677 w 1073962"/>
              <a:gd name="connsiteY93" fmla="*/ 819240 h 1041482"/>
              <a:gd name="connsiteX94" fmla="*/ 111042 w 1073962"/>
              <a:gd name="connsiteY94" fmla="*/ 903536 h 1041482"/>
              <a:gd name="connsiteX95" fmla="*/ 108413 w 1073962"/>
              <a:gd name="connsiteY95" fmla="*/ 920252 h 1041482"/>
              <a:gd name="connsiteX96" fmla="*/ 119557 w 1073962"/>
              <a:gd name="connsiteY96" fmla="*/ 933991 h 1041482"/>
              <a:gd name="connsiteX97" fmla="*/ 136645 w 1073962"/>
              <a:gd name="connsiteY97" fmla="*/ 936032 h 1041482"/>
              <a:gd name="connsiteX98" fmla="*/ 150019 w 1073962"/>
              <a:gd name="connsiteY98" fmla="*/ 925447 h 1041482"/>
              <a:gd name="connsiteX99" fmla="*/ 266262 w 1073962"/>
              <a:gd name="connsiteY99" fmla="*/ 1029803 h 1041482"/>
              <a:gd name="connsiteX100" fmla="*/ 314553 w 1073962"/>
              <a:gd name="connsiteY100" fmla="*/ 946244 h 1041482"/>
              <a:gd name="connsiteX101" fmla="*/ 317296 w 1073962"/>
              <a:gd name="connsiteY101" fmla="*/ 928979 h 1041482"/>
              <a:gd name="connsiteX102" fmla="*/ 306724 w 1073962"/>
              <a:gd name="connsiteY102" fmla="*/ 915052 h 1041482"/>
              <a:gd name="connsiteX103" fmla="*/ 289636 w 1073962"/>
              <a:gd name="connsiteY103" fmla="*/ 912634 h 1041482"/>
              <a:gd name="connsiteX104" fmla="*/ 275920 w 1073962"/>
              <a:gd name="connsiteY104" fmla="*/ 923590 h 1041482"/>
              <a:gd name="connsiteX105" fmla="*/ 227228 w 1073962"/>
              <a:gd name="connsiteY105" fmla="*/ 1008263 h 1041482"/>
              <a:gd name="connsiteX106" fmla="*/ 224656 w 1073962"/>
              <a:gd name="connsiteY106" fmla="*/ 1024791 h 1041482"/>
              <a:gd name="connsiteX107" fmla="*/ 235401 w 1073962"/>
              <a:gd name="connsiteY107" fmla="*/ 1038347 h 1041482"/>
              <a:gd name="connsiteX108" fmla="*/ 252717 w 1073962"/>
              <a:gd name="connsiteY108" fmla="*/ 1040570 h 1041482"/>
              <a:gd name="connsiteX109" fmla="*/ 266262 w 1073962"/>
              <a:gd name="connsiteY109" fmla="*/ 1029803 h 1041482"/>
              <a:gd name="connsiteX110" fmla="*/ 445598 w 1073962"/>
              <a:gd name="connsiteY110" fmla="*/ 925076 h 1041482"/>
              <a:gd name="connsiteX111" fmla="*/ 493890 w 1073962"/>
              <a:gd name="connsiteY111" fmla="*/ 841151 h 1041482"/>
              <a:gd name="connsiteX112" fmla="*/ 496519 w 1073962"/>
              <a:gd name="connsiteY112" fmla="*/ 823880 h 1041482"/>
              <a:gd name="connsiteX113" fmla="*/ 485718 w 1073962"/>
              <a:gd name="connsiteY113" fmla="*/ 810324 h 1041482"/>
              <a:gd name="connsiteX114" fmla="*/ 468858 w 1073962"/>
              <a:gd name="connsiteY114" fmla="*/ 807912 h 1041482"/>
              <a:gd name="connsiteX115" fmla="*/ 455256 w 1073962"/>
              <a:gd name="connsiteY115" fmla="*/ 818868 h 1041482"/>
              <a:gd name="connsiteX116" fmla="*/ 406622 w 1073962"/>
              <a:gd name="connsiteY116" fmla="*/ 903164 h 1041482"/>
              <a:gd name="connsiteX117" fmla="*/ 404050 w 1073962"/>
              <a:gd name="connsiteY117" fmla="*/ 919881 h 1041482"/>
              <a:gd name="connsiteX118" fmla="*/ 414794 w 1073962"/>
              <a:gd name="connsiteY118" fmla="*/ 933619 h 1041482"/>
              <a:gd name="connsiteX119" fmla="*/ 431882 w 1073962"/>
              <a:gd name="connsiteY119" fmla="*/ 935660 h 1041482"/>
              <a:gd name="connsiteX120" fmla="*/ 445598 w 1073962"/>
              <a:gd name="connsiteY120" fmla="*/ 925076 h 1041482"/>
              <a:gd name="connsiteX121" fmla="*/ 561841 w 1073962"/>
              <a:gd name="connsiteY121" fmla="*/ 1029431 h 1041482"/>
              <a:gd name="connsiteX122" fmla="*/ 610133 w 1073962"/>
              <a:gd name="connsiteY122" fmla="*/ 945873 h 1041482"/>
              <a:gd name="connsiteX123" fmla="*/ 612762 w 1073962"/>
              <a:gd name="connsiteY123" fmla="*/ 928608 h 1041482"/>
              <a:gd name="connsiteX124" fmla="*/ 601961 w 1073962"/>
              <a:gd name="connsiteY124" fmla="*/ 914680 h 1041482"/>
              <a:gd name="connsiteX125" fmla="*/ 584873 w 1073962"/>
              <a:gd name="connsiteY125" fmla="*/ 912262 h 1041482"/>
              <a:gd name="connsiteX126" fmla="*/ 571500 w 1073962"/>
              <a:gd name="connsiteY126" fmla="*/ 923218 h 1041482"/>
              <a:gd name="connsiteX127" fmla="*/ 522465 w 1073962"/>
              <a:gd name="connsiteY127" fmla="*/ 1007892 h 1041482"/>
              <a:gd name="connsiteX128" fmla="*/ 520293 w 1073962"/>
              <a:gd name="connsiteY128" fmla="*/ 1024419 h 1041482"/>
              <a:gd name="connsiteX129" fmla="*/ 531037 w 1073962"/>
              <a:gd name="connsiteY129" fmla="*/ 1037975 h 1041482"/>
              <a:gd name="connsiteX130" fmla="*/ 548125 w 1073962"/>
              <a:gd name="connsiteY130" fmla="*/ 1040199 h 1041482"/>
              <a:gd name="connsiteX131" fmla="*/ 561841 w 1073962"/>
              <a:gd name="connsiteY131" fmla="*/ 1029431 h 104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073962" h="1041482">
                <a:moveTo>
                  <a:pt x="154076" y="746448"/>
                </a:moveTo>
                <a:lnTo>
                  <a:pt x="555897" y="746448"/>
                </a:lnTo>
                <a:cubicBezTo>
                  <a:pt x="591045" y="746448"/>
                  <a:pt x="622706" y="738401"/>
                  <a:pt x="650824" y="722307"/>
                </a:cubicBezTo>
                <a:cubicBezTo>
                  <a:pt x="678884" y="706220"/>
                  <a:pt x="701230" y="684371"/>
                  <a:pt x="717861" y="656762"/>
                </a:cubicBezTo>
                <a:cubicBezTo>
                  <a:pt x="734434" y="629159"/>
                  <a:pt x="742721" y="598275"/>
                  <a:pt x="742721" y="564105"/>
                </a:cubicBezTo>
                <a:cubicBezTo>
                  <a:pt x="742721" y="529941"/>
                  <a:pt x="734263" y="499302"/>
                  <a:pt x="717289" y="472196"/>
                </a:cubicBezTo>
                <a:cubicBezTo>
                  <a:pt x="700316" y="445084"/>
                  <a:pt x="677228" y="423607"/>
                  <a:pt x="648023" y="407760"/>
                </a:cubicBezTo>
                <a:cubicBezTo>
                  <a:pt x="618820" y="391918"/>
                  <a:pt x="585616" y="383871"/>
                  <a:pt x="548468" y="383625"/>
                </a:cubicBezTo>
                <a:cubicBezTo>
                  <a:pt x="534124" y="356142"/>
                  <a:pt x="516236" y="332619"/>
                  <a:pt x="494804" y="313062"/>
                </a:cubicBezTo>
                <a:cubicBezTo>
                  <a:pt x="473430" y="293505"/>
                  <a:pt x="449370" y="278526"/>
                  <a:pt x="422796" y="268125"/>
                </a:cubicBezTo>
                <a:cubicBezTo>
                  <a:pt x="396164" y="257729"/>
                  <a:pt x="367875" y="252529"/>
                  <a:pt x="337927" y="252529"/>
                </a:cubicBezTo>
                <a:cubicBezTo>
                  <a:pt x="307695" y="252529"/>
                  <a:pt x="279120" y="257975"/>
                  <a:pt x="252146" y="268868"/>
                </a:cubicBezTo>
                <a:cubicBezTo>
                  <a:pt x="225170" y="279761"/>
                  <a:pt x="200996" y="295048"/>
                  <a:pt x="179736" y="314737"/>
                </a:cubicBezTo>
                <a:cubicBezTo>
                  <a:pt x="158420" y="334419"/>
                  <a:pt x="141103" y="357319"/>
                  <a:pt x="127730" y="383437"/>
                </a:cubicBezTo>
                <a:cubicBezTo>
                  <a:pt x="114357" y="409554"/>
                  <a:pt x="106299" y="437843"/>
                  <a:pt x="103612" y="468293"/>
                </a:cubicBezTo>
                <a:cubicBezTo>
                  <a:pt x="71894" y="477700"/>
                  <a:pt x="46691" y="494845"/>
                  <a:pt x="28003" y="519728"/>
                </a:cubicBezTo>
                <a:cubicBezTo>
                  <a:pt x="9315" y="544611"/>
                  <a:pt x="0" y="573392"/>
                  <a:pt x="0" y="606070"/>
                </a:cubicBezTo>
                <a:cubicBezTo>
                  <a:pt x="0" y="633799"/>
                  <a:pt x="6457" y="658248"/>
                  <a:pt x="19488" y="679416"/>
                </a:cubicBezTo>
                <a:cubicBezTo>
                  <a:pt x="32461" y="700585"/>
                  <a:pt x="50520" y="717050"/>
                  <a:pt x="73723" y="728811"/>
                </a:cubicBezTo>
                <a:cubicBezTo>
                  <a:pt x="96869" y="740567"/>
                  <a:pt x="123672" y="746448"/>
                  <a:pt x="154076" y="746448"/>
                </a:cubicBezTo>
                <a:close/>
                <a:moveTo>
                  <a:pt x="785412" y="544051"/>
                </a:moveTo>
                <a:cubicBezTo>
                  <a:pt x="812673" y="525483"/>
                  <a:pt x="834161" y="502520"/>
                  <a:pt x="849877" y="475162"/>
                </a:cubicBezTo>
                <a:cubicBezTo>
                  <a:pt x="865594" y="447805"/>
                  <a:pt x="873423" y="417789"/>
                  <a:pt x="873423" y="385105"/>
                </a:cubicBezTo>
                <a:cubicBezTo>
                  <a:pt x="873423" y="350941"/>
                  <a:pt x="865193" y="319932"/>
                  <a:pt x="848734" y="292082"/>
                </a:cubicBezTo>
                <a:cubicBezTo>
                  <a:pt x="832275" y="264227"/>
                  <a:pt x="810158" y="242070"/>
                  <a:pt x="782440" y="225605"/>
                </a:cubicBezTo>
                <a:cubicBezTo>
                  <a:pt x="754723" y="209141"/>
                  <a:pt x="723919" y="200911"/>
                  <a:pt x="689972" y="200911"/>
                </a:cubicBezTo>
                <a:cubicBezTo>
                  <a:pt x="656310" y="200911"/>
                  <a:pt x="625678" y="209141"/>
                  <a:pt x="598074" y="225605"/>
                </a:cubicBezTo>
                <a:cubicBezTo>
                  <a:pt x="570471" y="242070"/>
                  <a:pt x="548868" y="263793"/>
                  <a:pt x="533266" y="290779"/>
                </a:cubicBezTo>
                <a:cubicBezTo>
                  <a:pt x="541210" y="298700"/>
                  <a:pt x="548468" y="307118"/>
                  <a:pt x="555155" y="316034"/>
                </a:cubicBezTo>
                <a:cubicBezTo>
                  <a:pt x="561841" y="324944"/>
                  <a:pt x="568070" y="334848"/>
                  <a:pt x="573728" y="345740"/>
                </a:cubicBezTo>
                <a:cubicBezTo>
                  <a:pt x="614591" y="348963"/>
                  <a:pt x="650252" y="359176"/>
                  <a:pt x="680714" y="376379"/>
                </a:cubicBezTo>
                <a:cubicBezTo>
                  <a:pt x="711174" y="393586"/>
                  <a:pt x="735349" y="416486"/>
                  <a:pt x="753294" y="445084"/>
                </a:cubicBezTo>
                <a:cubicBezTo>
                  <a:pt x="771239" y="473682"/>
                  <a:pt x="781983" y="506669"/>
                  <a:pt x="785412" y="544051"/>
                </a:cubicBezTo>
                <a:close/>
                <a:moveTo>
                  <a:pt x="918743" y="657694"/>
                </a:moveTo>
                <a:cubicBezTo>
                  <a:pt x="924687" y="663632"/>
                  <a:pt x="931888" y="666541"/>
                  <a:pt x="940288" y="666421"/>
                </a:cubicBezTo>
                <a:cubicBezTo>
                  <a:pt x="948690" y="666295"/>
                  <a:pt x="955890" y="663260"/>
                  <a:pt x="961834" y="657322"/>
                </a:cubicBezTo>
                <a:cubicBezTo>
                  <a:pt x="967778" y="651379"/>
                  <a:pt x="970750" y="644138"/>
                  <a:pt x="970750" y="635594"/>
                </a:cubicBezTo>
                <a:cubicBezTo>
                  <a:pt x="970750" y="627056"/>
                  <a:pt x="967778" y="619815"/>
                  <a:pt x="961834" y="613871"/>
                </a:cubicBezTo>
                <a:lnTo>
                  <a:pt x="904627" y="557052"/>
                </a:lnTo>
                <a:cubicBezTo>
                  <a:pt x="898684" y="551355"/>
                  <a:pt x="891483" y="548446"/>
                  <a:pt x="883081" y="548326"/>
                </a:cubicBezTo>
                <a:cubicBezTo>
                  <a:pt x="874680" y="548200"/>
                  <a:pt x="867479" y="551109"/>
                  <a:pt x="861536" y="557052"/>
                </a:cubicBezTo>
                <a:cubicBezTo>
                  <a:pt x="855592" y="562996"/>
                  <a:pt x="852621" y="570237"/>
                  <a:pt x="852621" y="578775"/>
                </a:cubicBezTo>
                <a:cubicBezTo>
                  <a:pt x="852621" y="587319"/>
                  <a:pt x="855592" y="594560"/>
                  <a:pt x="861536" y="600504"/>
                </a:cubicBezTo>
                <a:lnTo>
                  <a:pt x="918743" y="657694"/>
                </a:lnTo>
                <a:close/>
                <a:moveTo>
                  <a:pt x="474231" y="213535"/>
                </a:moveTo>
                <a:cubicBezTo>
                  <a:pt x="480403" y="219479"/>
                  <a:pt x="487832" y="222451"/>
                  <a:pt x="496519" y="222451"/>
                </a:cubicBezTo>
                <a:cubicBezTo>
                  <a:pt x="505148" y="222451"/>
                  <a:pt x="512464" y="219479"/>
                  <a:pt x="518407" y="213535"/>
                </a:cubicBezTo>
                <a:cubicBezTo>
                  <a:pt x="524122" y="207592"/>
                  <a:pt x="526923" y="200414"/>
                  <a:pt x="526923" y="191996"/>
                </a:cubicBezTo>
                <a:cubicBezTo>
                  <a:pt x="526923" y="183577"/>
                  <a:pt x="524122" y="176399"/>
                  <a:pt x="518407" y="170456"/>
                </a:cubicBezTo>
                <a:lnTo>
                  <a:pt x="460857" y="112894"/>
                </a:lnTo>
                <a:cubicBezTo>
                  <a:pt x="454914" y="106950"/>
                  <a:pt x="447713" y="103984"/>
                  <a:pt x="439312" y="103984"/>
                </a:cubicBezTo>
                <a:cubicBezTo>
                  <a:pt x="430910" y="103984"/>
                  <a:pt x="423710" y="106950"/>
                  <a:pt x="417766" y="112894"/>
                </a:cubicBezTo>
                <a:cubicBezTo>
                  <a:pt x="411823" y="118838"/>
                  <a:pt x="408851" y="126078"/>
                  <a:pt x="408851" y="134623"/>
                </a:cubicBezTo>
                <a:cubicBezTo>
                  <a:pt x="408851" y="143161"/>
                  <a:pt x="411823" y="150402"/>
                  <a:pt x="417766" y="156345"/>
                </a:cubicBezTo>
                <a:lnTo>
                  <a:pt x="474231" y="213535"/>
                </a:lnTo>
                <a:close/>
                <a:moveTo>
                  <a:pt x="963320" y="415932"/>
                </a:moveTo>
                <a:lnTo>
                  <a:pt x="1043502" y="415932"/>
                </a:lnTo>
                <a:cubicBezTo>
                  <a:pt x="1051960" y="415932"/>
                  <a:pt x="1059104" y="412897"/>
                  <a:pt x="1065047" y="406834"/>
                </a:cubicBezTo>
                <a:cubicBezTo>
                  <a:pt x="1070991" y="400770"/>
                  <a:pt x="1073962" y="393524"/>
                  <a:pt x="1073962" y="385105"/>
                </a:cubicBezTo>
                <a:cubicBezTo>
                  <a:pt x="1073962" y="376441"/>
                  <a:pt x="1070991" y="369138"/>
                  <a:pt x="1065047" y="363200"/>
                </a:cubicBezTo>
                <a:cubicBezTo>
                  <a:pt x="1059104" y="357256"/>
                  <a:pt x="1051960" y="354284"/>
                  <a:pt x="1043502" y="354284"/>
                </a:cubicBezTo>
                <a:lnTo>
                  <a:pt x="963320" y="354284"/>
                </a:lnTo>
                <a:cubicBezTo>
                  <a:pt x="954862" y="354284"/>
                  <a:pt x="947661" y="357256"/>
                  <a:pt x="941603" y="363200"/>
                </a:cubicBezTo>
                <a:cubicBezTo>
                  <a:pt x="935545" y="369138"/>
                  <a:pt x="932459" y="376441"/>
                  <a:pt x="932459" y="385105"/>
                </a:cubicBezTo>
                <a:cubicBezTo>
                  <a:pt x="932459" y="393524"/>
                  <a:pt x="935545" y="400770"/>
                  <a:pt x="941603" y="406834"/>
                </a:cubicBezTo>
                <a:cubicBezTo>
                  <a:pt x="947661" y="412897"/>
                  <a:pt x="954862" y="415932"/>
                  <a:pt x="963320" y="415932"/>
                </a:cubicBezTo>
                <a:close/>
                <a:moveTo>
                  <a:pt x="689972" y="141863"/>
                </a:moveTo>
                <a:cubicBezTo>
                  <a:pt x="698373" y="141863"/>
                  <a:pt x="705631" y="138766"/>
                  <a:pt x="711688" y="132577"/>
                </a:cubicBezTo>
                <a:cubicBezTo>
                  <a:pt x="717747" y="126387"/>
                  <a:pt x="720776" y="119209"/>
                  <a:pt x="720776" y="111037"/>
                </a:cubicBezTo>
                <a:lnTo>
                  <a:pt x="720776" y="30821"/>
                </a:lnTo>
                <a:cubicBezTo>
                  <a:pt x="720776" y="22403"/>
                  <a:pt x="717747" y="15162"/>
                  <a:pt x="711688" y="9098"/>
                </a:cubicBezTo>
                <a:cubicBezTo>
                  <a:pt x="705631" y="3035"/>
                  <a:pt x="698373" y="0"/>
                  <a:pt x="689972" y="0"/>
                </a:cubicBezTo>
                <a:cubicBezTo>
                  <a:pt x="681342" y="0"/>
                  <a:pt x="673970" y="3035"/>
                  <a:pt x="667912" y="9098"/>
                </a:cubicBezTo>
                <a:cubicBezTo>
                  <a:pt x="661797" y="15162"/>
                  <a:pt x="658767" y="22403"/>
                  <a:pt x="658767" y="30821"/>
                </a:cubicBezTo>
                <a:lnTo>
                  <a:pt x="658767" y="111037"/>
                </a:lnTo>
                <a:cubicBezTo>
                  <a:pt x="658767" y="119209"/>
                  <a:pt x="661797" y="126387"/>
                  <a:pt x="667912" y="132577"/>
                </a:cubicBezTo>
                <a:cubicBezTo>
                  <a:pt x="673970" y="138766"/>
                  <a:pt x="681342" y="141863"/>
                  <a:pt x="689972" y="141863"/>
                </a:cubicBezTo>
                <a:close/>
                <a:moveTo>
                  <a:pt x="861536" y="213535"/>
                </a:moveTo>
                <a:cubicBezTo>
                  <a:pt x="867251" y="219479"/>
                  <a:pt x="874452" y="222451"/>
                  <a:pt x="883081" y="222451"/>
                </a:cubicBezTo>
                <a:cubicBezTo>
                  <a:pt x="891768" y="222451"/>
                  <a:pt x="899198" y="219479"/>
                  <a:pt x="905370" y="213535"/>
                </a:cubicBezTo>
                <a:lnTo>
                  <a:pt x="961834" y="156345"/>
                </a:lnTo>
                <a:cubicBezTo>
                  <a:pt x="967778" y="150402"/>
                  <a:pt x="970750" y="143161"/>
                  <a:pt x="970750" y="134623"/>
                </a:cubicBezTo>
                <a:cubicBezTo>
                  <a:pt x="970750" y="126078"/>
                  <a:pt x="967778" y="118838"/>
                  <a:pt x="961834" y="112894"/>
                </a:cubicBezTo>
                <a:cubicBezTo>
                  <a:pt x="955890" y="106950"/>
                  <a:pt x="948690" y="103984"/>
                  <a:pt x="940288" y="103984"/>
                </a:cubicBezTo>
                <a:cubicBezTo>
                  <a:pt x="931888" y="103984"/>
                  <a:pt x="924687" y="106950"/>
                  <a:pt x="918743" y="112894"/>
                </a:cubicBezTo>
                <a:lnTo>
                  <a:pt x="861536" y="170456"/>
                </a:lnTo>
                <a:cubicBezTo>
                  <a:pt x="855592" y="176399"/>
                  <a:pt x="852621" y="183577"/>
                  <a:pt x="852621" y="191996"/>
                </a:cubicBezTo>
                <a:cubicBezTo>
                  <a:pt x="852621" y="200414"/>
                  <a:pt x="855592" y="207592"/>
                  <a:pt x="861536" y="213535"/>
                </a:cubicBezTo>
                <a:close/>
                <a:moveTo>
                  <a:pt x="150019" y="925447"/>
                </a:moveTo>
                <a:lnTo>
                  <a:pt x="198310" y="841517"/>
                </a:lnTo>
                <a:cubicBezTo>
                  <a:pt x="201739" y="835824"/>
                  <a:pt x="202711" y="830070"/>
                  <a:pt x="201053" y="824252"/>
                </a:cubicBezTo>
                <a:cubicBezTo>
                  <a:pt x="199453" y="818434"/>
                  <a:pt x="195910" y="813913"/>
                  <a:pt x="190481" y="810696"/>
                </a:cubicBezTo>
                <a:cubicBezTo>
                  <a:pt x="184823" y="807478"/>
                  <a:pt x="179108" y="806672"/>
                  <a:pt x="173393" y="808284"/>
                </a:cubicBezTo>
                <a:cubicBezTo>
                  <a:pt x="167735" y="809890"/>
                  <a:pt x="163106" y="813542"/>
                  <a:pt x="159677" y="819240"/>
                </a:cubicBezTo>
                <a:lnTo>
                  <a:pt x="111042" y="903536"/>
                </a:lnTo>
                <a:cubicBezTo>
                  <a:pt x="107785" y="908982"/>
                  <a:pt x="106927" y="914554"/>
                  <a:pt x="108413" y="920252"/>
                </a:cubicBezTo>
                <a:cubicBezTo>
                  <a:pt x="109899" y="925944"/>
                  <a:pt x="113614" y="930522"/>
                  <a:pt x="119557" y="933991"/>
                </a:cubicBezTo>
                <a:cubicBezTo>
                  <a:pt x="124987" y="936963"/>
                  <a:pt x="130702" y="937643"/>
                  <a:pt x="136645" y="936032"/>
                </a:cubicBezTo>
                <a:cubicBezTo>
                  <a:pt x="142589" y="934426"/>
                  <a:pt x="147047" y="930893"/>
                  <a:pt x="150019" y="925447"/>
                </a:cubicBezTo>
                <a:close/>
                <a:moveTo>
                  <a:pt x="266262" y="1029803"/>
                </a:moveTo>
                <a:lnTo>
                  <a:pt x="314553" y="946244"/>
                </a:lnTo>
                <a:cubicBezTo>
                  <a:pt x="317982" y="940552"/>
                  <a:pt x="318897" y="934797"/>
                  <a:pt x="317296" y="928979"/>
                </a:cubicBezTo>
                <a:cubicBezTo>
                  <a:pt x="315697" y="923161"/>
                  <a:pt x="312153" y="918515"/>
                  <a:pt x="306724" y="915052"/>
                </a:cubicBezTo>
                <a:cubicBezTo>
                  <a:pt x="301009" y="911834"/>
                  <a:pt x="295351" y="911028"/>
                  <a:pt x="289636" y="912634"/>
                </a:cubicBezTo>
                <a:cubicBezTo>
                  <a:pt x="283978" y="914246"/>
                  <a:pt x="279349" y="917898"/>
                  <a:pt x="275920" y="923590"/>
                </a:cubicBezTo>
                <a:lnTo>
                  <a:pt x="227228" y="1008263"/>
                </a:lnTo>
                <a:cubicBezTo>
                  <a:pt x="224028" y="1013464"/>
                  <a:pt x="223170" y="1018973"/>
                  <a:pt x="224656" y="1024791"/>
                </a:cubicBezTo>
                <a:cubicBezTo>
                  <a:pt x="226142" y="1030609"/>
                  <a:pt x="229743" y="1035124"/>
                  <a:pt x="235401" y="1038347"/>
                </a:cubicBezTo>
                <a:cubicBezTo>
                  <a:pt x="241116" y="1041564"/>
                  <a:pt x="246888" y="1042307"/>
                  <a:pt x="252717" y="1040570"/>
                </a:cubicBezTo>
                <a:cubicBezTo>
                  <a:pt x="258489" y="1038838"/>
                  <a:pt x="263004" y="1035249"/>
                  <a:pt x="266262" y="1029803"/>
                </a:cubicBezTo>
                <a:close/>
                <a:moveTo>
                  <a:pt x="445598" y="925076"/>
                </a:moveTo>
                <a:lnTo>
                  <a:pt x="493890" y="841151"/>
                </a:lnTo>
                <a:cubicBezTo>
                  <a:pt x="497091" y="835453"/>
                  <a:pt x="498005" y="829698"/>
                  <a:pt x="496519" y="823880"/>
                </a:cubicBezTo>
                <a:cubicBezTo>
                  <a:pt x="495033" y="818062"/>
                  <a:pt x="491433" y="813542"/>
                  <a:pt x="485718" y="810324"/>
                </a:cubicBezTo>
                <a:cubicBezTo>
                  <a:pt x="480288" y="807107"/>
                  <a:pt x="474630" y="806301"/>
                  <a:pt x="468858" y="807912"/>
                </a:cubicBezTo>
                <a:cubicBezTo>
                  <a:pt x="463029" y="809518"/>
                  <a:pt x="458514" y="813170"/>
                  <a:pt x="455256" y="818868"/>
                </a:cubicBezTo>
                <a:lnTo>
                  <a:pt x="406622" y="903164"/>
                </a:lnTo>
                <a:cubicBezTo>
                  <a:pt x="403422" y="908611"/>
                  <a:pt x="402564" y="914183"/>
                  <a:pt x="404050" y="919881"/>
                </a:cubicBezTo>
                <a:cubicBezTo>
                  <a:pt x="405536" y="925573"/>
                  <a:pt x="409079" y="930150"/>
                  <a:pt x="414794" y="933619"/>
                </a:cubicBezTo>
                <a:cubicBezTo>
                  <a:pt x="420223" y="936591"/>
                  <a:pt x="425938" y="937272"/>
                  <a:pt x="431882" y="935660"/>
                </a:cubicBezTo>
                <a:cubicBezTo>
                  <a:pt x="437826" y="934054"/>
                  <a:pt x="442398" y="930522"/>
                  <a:pt x="445598" y="925076"/>
                </a:cubicBezTo>
                <a:close/>
                <a:moveTo>
                  <a:pt x="561841" y="1029431"/>
                </a:moveTo>
                <a:lnTo>
                  <a:pt x="610133" y="945873"/>
                </a:lnTo>
                <a:cubicBezTo>
                  <a:pt x="613334" y="940180"/>
                  <a:pt x="614248" y="934426"/>
                  <a:pt x="612762" y="928608"/>
                </a:cubicBezTo>
                <a:cubicBezTo>
                  <a:pt x="611276" y="922790"/>
                  <a:pt x="607676" y="918144"/>
                  <a:pt x="601961" y="914680"/>
                </a:cubicBezTo>
                <a:cubicBezTo>
                  <a:pt x="596246" y="911463"/>
                  <a:pt x="590588" y="910657"/>
                  <a:pt x="584873" y="912262"/>
                </a:cubicBezTo>
                <a:cubicBezTo>
                  <a:pt x="579215" y="913874"/>
                  <a:pt x="574757" y="917526"/>
                  <a:pt x="571500" y="923218"/>
                </a:cubicBezTo>
                <a:lnTo>
                  <a:pt x="522465" y="1007892"/>
                </a:lnTo>
                <a:cubicBezTo>
                  <a:pt x="519550" y="1013092"/>
                  <a:pt x="518807" y="1018602"/>
                  <a:pt x="520293" y="1024419"/>
                </a:cubicBezTo>
                <a:cubicBezTo>
                  <a:pt x="521779" y="1030237"/>
                  <a:pt x="525322" y="1034752"/>
                  <a:pt x="531037" y="1037975"/>
                </a:cubicBezTo>
                <a:cubicBezTo>
                  <a:pt x="536467" y="1041193"/>
                  <a:pt x="542182" y="1041936"/>
                  <a:pt x="548125" y="1040199"/>
                </a:cubicBezTo>
                <a:cubicBezTo>
                  <a:pt x="554069" y="1038467"/>
                  <a:pt x="558641" y="1034878"/>
                  <a:pt x="561841" y="102943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06488C7-1CD9-5C42-6A1E-762BC47D50FE}"/>
              </a:ext>
            </a:extLst>
          </p:cNvPr>
          <p:cNvSpPr/>
          <p:nvPr/>
        </p:nvSpPr>
        <p:spPr>
          <a:xfrm>
            <a:off x="9591691" y="991988"/>
            <a:ext cx="1075111" cy="1063237"/>
          </a:xfrm>
          <a:custGeom>
            <a:avLst/>
            <a:gdLst>
              <a:gd name="connsiteX0" fmla="*/ 157460 w 1075111"/>
              <a:gd name="connsiteY0" fmla="*/ 750877 h 1063237"/>
              <a:gd name="connsiteX1" fmla="*/ 559281 w 1075111"/>
              <a:gd name="connsiteY1" fmla="*/ 750877 h 1063237"/>
              <a:gd name="connsiteX2" fmla="*/ 656208 w 1075111"/>
              <a:gd name="connsiteY2" fmla="*/ 726417 h 1063237"/>
              <a:gd name="connsiteX3" fmla="*/ 724542 w 1075111"/>
              <a:gd name="connsiteY3" fmla="*/ 659723 h 1063237"/>
              <a:gd name="connsiteX4" fmla="*/ 749797 w 1075111"/>
              <a:gd name="connsiteY4" fmla="*/ 565197 h 1063237"/>
              <a:gd name="connsiteX5" fmla="*/ 724171 w 1075111"/>
              <a:gd name="connsiteY5" fmla="*/ 471814 h 1063237"/>
              <a:gd name="connsiteX6" fmla="*/ 654350 w 1075111"/>
              <a:gd name="connsiteY6" fmla="*/ 406262 h 1063237"/>
              <a:gd name="connsiteX7" fmla="*/ 554452 w 1075111"/>
              <a:gd name="connsiteY7" fmla="*/ 381402 h 1063237"/>
              <a:gd name="connsiteX8" fmla="*/ 466070 w 1075111"/>
              <a:gd name="connsiteY8" fmla="*/ 285047 h 1063237"/>
              <a:gd name="connsiteX9" fmla="*/ 341660 w 1075111"/>
              <a:gd name="connsiteY9" fmla="*/ 249928 h 1063237"/>
              <a:gd name="connsiteX10" fmla="*/ 254575 w 1075111"/>
              <a:gd name="connsiteY10" fmla="*/ 266456 h 1063237"/>
              <a:gd name="connsiteX11" fmla="*/ 181228 w 1075111"/>
              <a:gd name="connsiteY11" fmla="*/ 312708 h 1063237"/>
              <a:gd name="connsiteX12" fmla="*/ 128679 w 1075111"/>
              <a:gd name="connsiteY12" fmla="*/ 381745 h 1063237"/>
              <a:gd name="connsiteX13" fmla="*/ 103613 w 1075111"/>
              <a:gd name="connsiteY13" fmla="*/ 466784 h 1063237"/>
              <a:gd name="connsiteX14" fmla="*/ 28598 w 1075111"/>
              <a:gd name="connsiteY14" fmla="*/ 518962 h 1063237"/>
              <a:gd name="connsiteX15" fmla="*/ 0 w 1075111"/>
              <a:gd name="connsiteY15" fmla="*/ 607202 h 1063237"/>
              <a:gd name="connsiteX16" fmla="*/ 19682 w 1075111"/>
              <a:gd name="connsiteY16" fmla="*/ 681668 h 1063237"/>
              <a:gd name="connsiteX17" fmla="*/ 74832 w 1075111"/>
              <a:gd name="connsiteY17" fmla="*/ 732532 h 1063237"/>
              <a:gd name="connsiteX18" fmla="*/ 157460 w 1075111"/>
              <a:gd name="connsiteY18" fmla="*/ 750877 h 1063237"/>
              <a:gd name="connsiteX19" fmla="*/ 155974 w 1075111"/>
              <a:gd name="connsiteY19" fmla="*/ 691498 h 1063237"/>
              <a:gd name="connsiteX20" fmla="*/ 102870 w 1075111"/>
              <a:gd name="connsiteY20" fmla="*/ 680525 h 1063237"/>
              <a:gd name="connsiteX21" fmla="*/ 70375 w 1075111"/>
              <a:gd name="connsiteY21" fmla="*/ 650807 h 1063237"/>
              <a:gd name="connsiteX22" fmla="*/ 59419 w 1075111"/>
              <a:gd name="connsiteY22" fmla="*/ 608688 h 1063237"/>
              <a:gd name="connsiteX23" fmla="*/ 77615 w 1075111"/>
              <a:gd name="connsiteY23" fmla="*/ 555195 h 1063237"/>
              <a:gd name="connsiteX24" fmla="*/ 137034 w 1075111"/>
              <a:gd name="connsiteY24" fmla="*/ 520277 h 1063237"/>
              <a:gd name="connsiteX25" fmla="*/ 156162 w 1075111"/>
              <a:gd name="connsiteY25" fmla="*/ 509704 h 1063237"/>
              <a:gd name="connsiteX26" fmla="*/ 163032 w 1075111"/>
              <a:gd name="connsiteY26" fmla="*/ 488730 h 1063237"/>
              <a:gd name="connsiteX27" fmla="*/ 181417 w 1075111"/>
              <a:gd name="connsiteY27" fmla="*/ 416835 h 1063237"/>
              <a:gd name="connsiteX28" fmla="*/ 220782 w 1075111"/>
              <a:gd name="connsiteY28" fmla="*/ 360028 h 1063237"/>
              <a:gd name="connsiteX29" fmla="*/ 275926 w 1075111"/>
              <a:gd name="connsiteY29" fmla="*/ 322709 h 1063237"/>
              <a:gd name="connsiteX30" fmla="*/ 341660 w 1075111"/>
              <a:gd name="connsiteY30" fmla="*/ 309336 h 1063237"/>
              <a:gd name="connsiteX31" fmla="*/ 408137 w 1075111"/>
              <a:gd name="connsiteY31" fmla="*/ 322137 h 1063237"/>
              <a:gd name="connsiteX32" fmla="*/ 462726 w 1075111"/>
              <a:gd name="connsiteY32" fmla="*/ 359285 h 1063237"/>
              <a:gd name="connsiteX33" fmla="*/ 504320 w 1075111"/>
              <a:gd name="connsiteY33" fmla="*/ 418549 h 1063237"/>
              <a:gd name="connsiteX34" fmla="*/ 518248 w 1075111"/>
              <a:gd name="connsiteY34" fmla="*/ 435066 h 1063237"/>
              <a:gd name="connsiteX35" fmla="*/ 540342 w 1075111"/>
              <a:gd name="connsiteY35" fmla="*/ 439695 h 1063237"/>
              <a:gd name="connsiteX36" fmla="*/ 621855 w 1075111"/>
              <a:gd name="connsiteY36" fmla="*/ 457126 h 1063237"/>
              <a:gd name="connsiteX37" fmla="*/ 672918 w 1075111"/>
              <a:gd name="connsiteY37" fmla="*/ 503360 h 1063237"/>
              <a:gd name="connsiteX38" fmla="*/ 690378 w 1075111"/>
              <a:gd name="connsiteY38" fmla="*/ 566683 h 1063237"/>
              <a:gd name="connsiteX39" fmla="*/ 673290 w 1075111"/>
              <a:gd name="connsiteY39" fmla="*/ 629833 h 1063237"/>
              <a:gd name="connsiteX40" fmla="*/ 626684 w 1075111"/>
              <a:gd name="connsiteY40" fmla="*/ 674753 h 1063237"/>
              <a:gd name="connsiteX41" fmla="*/ 560396 w 1075111"/>
              <a:gd name="connsiteY41" fmla="*/ 691498 h 1063237"/>
              <a:gd name="connsiteX42" fmla="*/ 155974 w 1075111"/>
              <a:gd name="connsiteY42" fmla="*/ 691498 h 1063237"/>
              <a:gd name="connsiteX43" fmla="*/ 690749 w 1075111"/>
              <a:gd name="connsiteY43" fmla="*/ 200911 h 1063237"/>
              <a:gd name="connsiteX44" fmla="*/ 598275 w 1075111"/>
              <a:gd name="connsiteY44" fmla="*/ 225605 h 1063237"/>
              <a:gd name="connsiteX45" fmla="*/ 531987 w 1075111"/>
              <a:gd name="connsiteY45" fmla="*/ 292076 h 1063237"/>
              <a:gd name="connsiteX46" fmla="*/ 507292 w 1075111"/>
              <a:gd name="connsiteY46" fmla="*/ 385117 h 1063237"/>
              <a:gd name="connsiteX47" fmla="*/ 507475 w 1075111"/>
              <a:gd name="connsiteY47" fmla="*/ 391803 h 1063237"/>
              <a:gd name="connsiteX48" fmla="*/ 508035 w 1075111"/>
              <a:gd name="connsiteY48" fmla="*/ 398090 h 1063237"/>
              <a:gd name="connsiteX49" fmla="*/ 563739 w 1075111"/>
              <a:gd name="connsiteY49" fmla="*/ 403691 h 1063237"/>
              <a:gd name="connsiteX50" fmla="*/ 562065 w 1075111"/>
              <a:gd name="connsiteY50" fmla="*/ 394375 h 1063237"/>
              <a:gd name="connsiteX51" fmla="*/ 561510 w 1075111"/>
              <a:gd name="connsiteY51" fmla="*/ 385117 h 1063237"/>
              <a:gd name="connsiteX52" fmla="*/ 578781 w 1075111"/>
              <a:gd name="connsiteY52" fmla="*/ 319166 h 1063237"/>
              <a:gd name="connsiteX53" fmla="*/ 625387 w 1075111"/>
              <a:gd name="connsiteY53" fmla="*/ 272583 h 1063237"/>
              <a:gd name="connsiteX54" fmla="*/ 690749 w 1075111"/>
              <a:gd name="connsiteY54" fmla="*/ 255501 h 1063237"/>
              <a:gd name="connsiteX55" fmla="*/ 756477 w 1075111"/>
              <a:gd name="connsiteY55" fmla="*/ 272583 h 1063237"/>
              <a:gd name="connsiteX56" fmla="*/ 802900 w 1075111"/>
              <a:gd name="connsiteY56" fmla="*/ 319166 h 1063237"/>
              <a:gd name="connsiteX57" fmla="*/ 819982 w 1075111"/>
              <a:gd name="connsiteY57" fmla="*/ 385117 h 1063237"/>
              <a:gd name="connsiteX58" fmla="*/ 808473 w 1075111"/>
              <a:gd name="connsiteY58" fmla="*/ 439695 h 1063237"/>
              <a:gd name="connsiteX59" fmla="*/ 776349 w 1075111"/>
              <a:gd name="connsiteY59" fmla="*/ 483357 h 1063237"/>
              <a:gd name="connsiteX60" fmla="*/ 729371 w 1075111"/>
              <a:gd name="connsiteY60" fmla="*/ 510275 h 1063237"/>
              <a:gd name="connsiteX61" fmla="*/ 729743 w 1075111"/>
              <a:gd name="connsiteY61" fmla="*/ 566339 h 1063237"/>
              <a:gd name="connsiteX62" fmla="*/ 804015 w 1075111"/>
              <a:gd name="connsiteY62" fmla="*/ 530849 h 1063237"/>
              <a:gd name="connsiteX63" fmla="*/ 855633 w 1075111"/>
              <a:gd name="connsiteY63" fmla="*/ 467013 h 1063237"/>
              <a:gd name="connsiteX64" fmla="*/ 874572 w 1075111"/>
              <a:gd name="connsiteY64" fmla="*/ 385117 h 1063237"/>
              <a:gd name="connsiteX65" fmla="*/ 849878 w 1075111"/>
              <a:gd name="connsiteY65" fmla="*/ 292076 h 1063237"/>
              <a:gd name="connsiteX66" fmla="*/ 783589 w 1075111"/>
              <a:gd name="connsiteY66" fmla="*/ 225605 h 1063237"/>
              <a:gd name="connsiteX67" fmla="*/ 690749 w 1075111"/>
              <a:gd name="connsiteY67" fmla="*/ 200911 h 1063237"/>
              <a:gd name="connsiteX68" fmla="*/ 919881 w 1075111"/>
              <a:gd name="connsiteY68" fmla="*/ 657665 h 1063237"/>
              <a:gd name="connsiteX69" fmla="*/ 941420 w 1075111"/>
              <a:gd name="connsiteY69" fmla="*/ 666409 h 1063237"/>
              <a:gd name="connsiteX70" fmla="*/ 962960 w 1075111"/>
              <a:gd name="connsiteY70" fmla="*/ 657322 h 1063237"/>
              <a:gd name="connsiteX71" fmla="*/ 971870 w 1075111"/>
              <a:gd name="connsiteY71" fmla="*/ 635605 h 1063237"/>
              <a:gd name="connsiteX72" fmla="*/ 962960 w 1075111"/>
              <a:gd name="connsiteY72" fmla="*/ 613888 h 1063237"/>
              <a:gd name="connsiteX73" fmla="*/ 905770 w 1075111"/>
              <a:gd name="connsiteY73" fmla="*/ 557024 h 1063237"/>
              <a:gd name="connsiteX74" fmla="*/ 884231 w 1075111"/>
              <a:gd name="connsiteY74" fmla="*/ 548337 h 1063237"/>
              <a:gd name="connsiteX75" fmla="*/ 862691 w 1075111"/>
              <a:gd name="connsiteY75" fmla="*/ 557024 h 1063237"/>
              <a:gd name="connsiteX76" fmla="*/ 853775 w 1075111"/>
              <a:gd name="connsiteY76" fmla="*/ 578798 h 1063237"/>
              <a:gd name="connsiteX77" fmla="*/ 862691 w 1075111"/>
              <a:gd name="connsiteY77" fmla="*/ 600515 h 1063237"/>
              <a:gd name="connsiteX78" fmla="*/ 919881 w 1075111"/>
              <a:gd name="connsiteY78" fmla="*/ 657665 h 1063237"/>
              <a:gd name="connsiteX79" fmla="*/ 475351 w 1075111"/>
              <a:gd name="connsiteY79" fmla="*/ 213535 h 1063237"/>
              <a:gd name="connsiteX80" fmla="*/ 497634 w 1075111"/>
              <a:gd name="connsiteY80" fmla="*/ 222451 h 1063237"/>
              <a:gd name="connsiteX81" fmla="*/ 519545 w 1075111"/>
              <a:gd name="connsiteY81" fmla="*/ 213535 h 1063237"/>
              <a:gd name="connsiteX82" fmla="*/ 528089 w 1075111"/>
              <a:gd name="connsiteY82" fmla="*/ 191996 h 1063237"/>
              <a:gd name="connsiteX83" fmla="*/ 519545 w 1075111"/>
              <a:gd name="connsiteY83" fmla="*/ 170456 h 1063237"/>
              <a:gd name="connsiteX84" fmla="*/ 461983 w 1075111"/>
              <a:gd name="connsiteY84" fmla="*/ 112894 h 1063237"/>
              <a:gd name="connsiteX85" fmla="*/ 440444 w 1075111"/>
              <a:gd name="connsiteY85" fmla="*/ 103984 h 1063237"/>
              <a:gd name="connsiteX86" fmla="*/ 418904 w 1075111"/>
              <a:gd name="connsiteY86" fmla="*/ 112894 h 1063237"/>
              <a:gd name="connsiteX87" fmla="*/ 409994 w 1075111"/>
              <a:gd name="connsiteY87" fmla="*/ 134617 h 1063237"/>
              <a:gd name="connsiteX88" fmla="*/ 418904 w 1075111"/>
              <a:gd name="connsiteY88" fmla="*/ 156345 h 1063237"/>
              <a:gd name="connsiteX89" fmla="*/ 475351 w 1075111"/>
              <a:gd name="connsiteY89" fmla="*/ 213535 h 1063237"/>
              <a:gd name="connsiteX90" fmla="*/ 964446 w 1075111"/>
              <a:gd name="connsiteY90" fmla="*/ 415921 h 1063237"/>
              <a:gd name="connsiteX91" fmla="*/ 1044662 w 1075111"/>
              <a:gd name="connsiteY91" fmla="*/ 415921 h 1063237"/>
              <a:gd name="connsiteX92" fmla="*/ 1066202 w 1075111"/>
              <a:gd name="connsiteY92" fmla="*/ 406834 h 1063237"/>
              <a:gd name="connsiteX93" fmla="*/ 1075112 w 1075111"/>
              <a:gd name="connsiteY93" fmla="*/ 385117 h 1063237"/>
              <a:gd name="connsiteX94" fmla="*/ 1066202 w 1075111"/>
              <a:gd name="connsiteY94" fmla="*/ 363171 h 1063237"/>
              <a:gd name="connsiteX95" fmla="*/ 1044662 w 1075111"/>
              <a:gd name="connsiteY95" fmla="*/ 354256 h 1063237"/>
              <a:gd name="connsiteX96" fmla="*/ 964446 w 1075111"/>
              <a:gd name="connsiteY96" fmla="*/ 354256 h 1063237"/>
              <a:gd name="connsiteX97" fmla="*/ 942718 w 1075111"/>
              <a:gd name="connsiteY97" fmla="*/ 363171 h 1063237"/>
              <a:gd name="connsiteX98" fmla="*/ 933620 w 1075111"/>
              <a:gd name="connsiteY98" fmla="*/ 385117 h 1063237"/>
              <a:gd name="connsiteX99" fmla="*/ 942718 w 1075111"/>
              <a:gd name="connsiteY99" fmla="*/ 406834 h 1063237"/>
              <a:gd name="connsiteX100" fmla="*/ 964446 w 1075111"/>
              <a:gd name="connsiteY100" fmla="*/ 415921 h 1063237"/>
              <a:gd name="connsiteX101" fmla="*/ 691115 w 1075111"/>
              <a:gd name="connsiteY101" fmla="*/ 141863 h 1063237"/>
              <a:gd name="connsiteX102" fmla="*/ 712843 w 1075111"/>
              <a:gd name="connsiteY102" fmla="*/ 132577 h 1063237"/>
              <a:gd name="connsiteX103" fmla="*/ 721942 w 1075111"/>
              <a:gd name="connsiteY103" fmla="*/ 111037 h 1063237"/>
              <a:gd name="connsiteX104" fmla="*/ 721942 w 1075111"/>
              <a:gd name="connsiteY104" fmla="*/ 30821 h 1063237"/>
              <a:gd name="connsiteX105" fmla="*/ 712843 w 1075111"/>
              <a:gd name="connsiteY105" fmla="*/ 9099 h 1063237"/>
              <a:gd name="connsiteX106" fmla="*/ 691115 w 1075111"/>
              <a:gd name="connsiteY106" fmla="*/ 0 h 1063237"/>
              <a:gd name="connsiteX107" fmla="*/ 669021 w 1075111"/>
              <a:gd name="connsiteY107" fmla="*/ 9099 h 1063237"/>
              <a:gd name="connsiteX108" fmla="*/ 659923 w 1075111"/>
              <a:gd name="connsiteY108" fmla="*/ 30821 h 1063237"/>
              <a:gd name="connsiteX109" fmla="*/ 659923 w 1075111"/>
              <a:gd name="connsiteY109" fmla="*/ 111037 h 1063237"/>
              <a:gd name="connsiteX110" fmla="*/ 669021 w 1075111"/>
              <a:gd name="connsiteY110" fmla="*/ 132577 h 1063237"/>
              <a:gd name="connsiteX111" fmla="*/ 691115 w 1075111"/>
              <a:gd name="connsiteY111" fmla="*/ 141863 h 1063237"/>
              <a:gd name="connsiteX112" fmla="*/ 862691 w 1075111"/>
              <a:gd name="connsiteY112" fmla="*/ 213535 h 1063237"/>
              <a:gd name="connsiteX113" fmla="*/ 884231 w 1075111"/>
              <a:gd name="connsiteY113" fmla="*/ 222451 h 1063237"/>
              <a:gd name="connsiteX114" fmla="*/ 906513 w 1075111"/>
              <a:gd name="connsiteY114" fmla="*/ 213535 h 1063237"/>
              <a:gd name="connsiteX115" fmla="*/ 962960 w 1075111"/>
              <a:gd name="connsiteY115" fmla="*/ 156345 h 1063237"/>
              <a:gd name="connsiteX116" fmla="*/ 971870 w 1075111"/>
              <a:gd name="connsiteY116" fmla="*/ 134617 h 1063237"/>
              <a:gd name="connsiteX117" fmla="*/ 962960 w 1075111"/>
              <a:gd name="connsiteY117" fmla="*/ 112894 h 1063237"/>
              <a:gd name="connsiteX118" fmla="*/ 941420 w 1075111"/>
              <a:gd name="connsiteY118" fmla="*/ 103984 h 1063237"/>
              <a:gd name="connsiteX119" fmla="*/ 919881 w 1075111"/>
              <a:gd name="connsiteY119" fmla="*/ 112894 h 1063237"/>
              <a:gd name="connsiteX120" fmla="*/ 862691 w 1075111"/>
              <a:gd name="connsiteY120" fmla="*/ 170456 h 1063237"/>
              <a:gd name="connsiteX121" fmla="*/ 853775 w 1075111"/>
              <a:gd name="connsiteY121" fmla="*/ 191996 h 1063237"/>
              <a:gd name="connsiteX122" fmla="*/ 862691 w 1075111"/>
              <a:gd name="connsiteY122" fmla="*/ 213535 h 1063237"/>
              <a:gd name="connsiteX123" fmla="*/ 464955 w 1075111"/>
              <a:gd name="connsiteY123" fmla="*/ 882379 h 1063237"/>
              <a:gd name="connsiteX124" fmla="*/ 383625 w 1075111"/>
              <a:gd name="connsiteY124" fmla="*/ 882379 h 1063237"/>
              <a:gd name="connsiteX125" fmla="*/ 382882 w 1075111"/>
              <a:gd name="connsiteY125" fmla="*/ 897981 h 1063237"/>
              <a:gd name="connsiteX126" fmla="*/ 425219 w 1075111"/>
              <a:gd name="connsiteY126" fmla="*/ 817742 h 1063237"/>
              <a:gd name="connsiteX127" fmla="*/ 426333 w 1075111"/>
              <a:gd name="connsiteY127" fmla="*/ 807741 h 1063237"/>
              <a:gd name="connsiteX128" fmla="*/ 417789 w 1075111"/>
              <a:gd name="connsiteY128" fmla="*/ 803626 h 1063237"/>
              <a:gd name="connsiteX129" fmla="*/ 340174 w 1075111"/>
              <a:gd name="connsiteY129" fmla="*/ 803626 h 1063237"/>
              <a:gd name="connsiteX130" fmla="*/ 329407 w 1075111"/>
              <a:gd name="connsiteY130" fmla="*/ 806598 h 1063237"/>
              <a:gd name="connsiteX131" fmla="*/ 323463 w 1075111"/>
              <a:gd name="connsiteY131" fmla="*/ 814770 h 1063237"/>
              <a:gd name="connsiteX132" fmla="*/ 275926 w 1075111"/>
              <a:gd name="connsiteY132" fmla="*/ 922841 h 1063237"/>
              <a:gd name="connsiteX133" fmla="*/ 275743 w 1075111"/>
              <a:gd name="connsiteY133" fmla="*/ 933414 h 1063237"/>
              <a:gd name="connsiteX134" fmla="*/ 285584 w 1075111"/>
              <a:gd name="connsiteY134" fmla="*/ 937357 h 1063237"/>
              <a:gd name="connsiteX135" fmla="*/ 352061 w 1075111"/>
              <a:gd name="connsiteY135" fmla="*/ 937357 h 1063237"/>
              <a:gd name="connsiteX136" fmla="*/ 356513 w 1075111"/>
              <a:gd name="connsiteY136" fmla="*/ 915812 h 1063237"/>
              <a:gd name="connsiteX137" fmla="*/ 300066 w 1075111"/>
              <a:gd name="connsiteY137" fmla="*/ 1052458 h 1063237"/>
              <a:gd name="connsiteX138" fmla="*/ 302295 w 1075111"/>
              <a:gd name="connsiteY138" fmla="*/ 1062459 h 1063237"/>
              <a:gd name="connsiteX139" fmla="*/ 313433 w 1075111"/>
              <a:gd name="connsiteY139" fmla="*/ 1058744 h 1063237"/>
              <a:gd name="connsiteX140" fmla="*/ 470527 w 1075111"/>
              <a:gd name="connsiteY140" fmla="*/ 900210 h 1063237"/>
              <a:gd name="connsiteX141" fmla="*/ 474425 w 1075111"/>
              <a:gd name="connsiteY141" fmla="*/ 888323 h 1063237"/>
              <a:gd name="connsiteX142" fmla="*/ 464955 w 1075111"/>
              <a:gd name="connsiteY142" fmla="*/ 882379 h 106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075111" h="1063237">
                <a:moveTo>
                  <a:pt x="157460" y="750877"/>
                </a:moveTo>
                <a:lnTo>
                  <a:pt x="559281" y="750877"/>
                </a:lnTo>
                <a:cubicBezTo>
                  <a:pt x="595183" y="750877"/>
                  <a:pt x="627490" y="742761"/>
                  <a:pt x="656208" y="726417"/>
                </a:cubicBezTo>
                <a:cubicBezTo>
                  <a:pt x="684926" y="710072"/>
                  <a:pt x="707706" y="687840"/>
                  <a:pt x="724542" y="659723"/>
                </a:cubicBezTo>
                <a:cubicBezTo>
                  <a:pt x="741378" y="631662"/>
                  <a:pt x="749797" y="600115"/>
                  <a:pt x="749797" y="565197"/>
                </a:cubicBezTo>
                <a:cubicBezTo>
                  <a:pt x="749797" y="530563"/>
                  <a:pt x="741253" y="499417"/>
                  <a:pt x="724171" y="471814"/>
                </a:cubicBezTo>
                <a:cubicBezTo>
                  <a:pt x="707088" y="444210"/>
                  <a:pt x="683817" y="422379"/>
                  <a:pt x="654350" y="406262"/>
                </a:cubicBezTo>
                <a:cubicBezTo>
                  <a:pt x="624890" y="390203"/>
                  <a:pt x="591588" y="381916"/>
                  <a:pt x="554452" y="381402"/>
                </a:cubicBezTo>
                <a:cubicBezTo>
                  <a:pt x="532667" y="340540"/>
                  <a:pt x="503206" y="308422"/>
                  <a:pt x="466070" y="285047"/>
                </a:cubicBezTo>
                <a:cubicBezTo>
                  <a:pt x="428934" y="261627"/>
                  <a:pt x="387460" y="249928"/>
                  <a:pt x="341660" y="249928"/>
                </a:cubicBezTo>
                <a:cubicBezTo>
                  <a:pt x="310959" y="249928"/>
                  <a:pt x="281932" y="255438"/>
                  <a:pt x="254575" y="266456"/>
                </a:cubicBezTo>
                <a:cubicBezTo>
                  <a:pt x="227217" y="277475"/>
                  <a:pt x="202768" y="292877"/>
                  <a:pt x="181228" y="312708"/>
                </a:cubicBezTo>
                <a:cubicBezTo>
                  <a:pt x="159689" y="332482"/>
                  <a:pt x="142172" y="355513"/>
                  <a:pt x="128679" y="381745"/>
                </a:cubicBezTo>
                <a:cubicBezTo>
                  <a:pt x="115186" y="408034"/>
                  <a:pt x="106831" y="436380"/>
                  <a:pt x="103613" y="466784"/>
                </a:cubicBezTo>
                <a:cubicBezTo>
                  <a:pt x="72666" y="476442"/>
                  <a:pt x="47663" y="493873"/>
                  <a:pt x="28598" y="518962"/>
                </a:cubicBezTo>
                <a:cubicBezTo>
                  <a:pt x="9533" y="544108"/>
                  <a:pt x="0" y="573540"/>
                  <a:pt x="0" y="607202"/>
                </a:cubicBezTo>
                <a:cubicBezTo>
                  <a:pt x="0" y="635148"/>
                  <a:pt x="6561" y="660008"/>
                  <a:pt x="19682" y="681668"/>
                </a:cubicBezTo>
                <a:cubicBezTo>
                  <a:pt x="32804" y="703328"/>
                  <a:pt x="51189" y="720245"/>
                  <a:pt x="74832" y="732532"/>
                </a:cubicBezTo>
                <a:cubicBezTo>
                  <a:pt x="98475" y="744761"/>
                  <a:pt x="126021" y="750877"/>
                  <a:pt x="157460" y="750877"/>
                </a:cubicBezTo>
                <a:close/>
                <a:moveTo>
                  <a:pt x="155974" y="691498"/>
                </a:moveTo>
                <a:cubicBezTo>
                  <a:pt x="134931" y="691498"/>
                  <a:pt x="117232" y="687840"/>
                  <a:pt x="102870" y="680525"/>
                </a:cubicBezTo>
                <a:cubicBezTo>
                  <a:pt x="88508" y="673210"/>
                  <a:pt x="77678" y="663323"/>
                  <a:pt x="70375" y="650807"/>
                </a:cubicBezTo>
                <a:cubicBezTo>
                  <a:pt x="63071" y="638292"/>
                  <a:pt x="59419" y="624289"/>
                  <a:pt x="59419" y="608688"/>
                </a:cubicBezTo>
                <a:cubicBezTo>
                  <a:pt x="59419" y="589085"/>
                  <a:pt x="65488" y="571311"/>
                  <a:pt x="77615" y="555195"/>
                </a:cubicBezTo>
                <a:cubicBezTo>
                  <a:pt x="89748" y="539079"/>
                  <a:pt x="109557" y="527478"/>
                  <a:pt x="137034" y="520277"/>
                </a:cubicBezTo>
                <a:cubicBezTo>
                  <a:pt x="145950" y="517819"/>
                  <a:pt x="152322" y="514276"/>
                  <a:pt x="156162" y="509704"/>
                </a:cubicBezTo>
                <a:cubicBezTo>
                  <a:pt x="159997" y="505132"/>
                  <a:pt x="162289" y="498103"/>
                  <a:pt x="163032" y="488730"/>
                </a:cubicBezTo>
                <a:cubicBezTo>
                  <a:pt x="165261" y="462726"/>
                  <a:pt x="171387" y="438781"/>
                  <a:pt x="181417" y="416835"/>
                </a:cubicBezTo>
                <a:cubicBezTo>
                  <a:pt x="191441" y="394946"/>
                  <a:pt x="204563" y="376030"/>
                  <a:pt x="220782" y="360028"/>
                </a:cubicBezTo>
                <a:cubicBezTo>
                  <a:pt x="236995" y="344083"/>
                  <a:pt x="255380" y="331625"/>
                  <a:pt x="275926" y="322709"/>
                </a:cubicBezTo>
                <a:cubicBezTo>
                  <a:pt x="296477" y="313794"/>
                  <a:pt x="318388" y="309336"/>
                  <a:pt x="341660" y="309336"/>
                </a:cubicBezTo>
                <a:cubicBezTo>
                  <a:pt x="365674" y="309336"/>
                  <a:pt x="387831" y="313622"/>
                  <a:pt x="408137" y="322137"/>
                </a:cubicBezTo>
                <a:cubicBezTo>
                  <a:pt x="428436" y="330710"/>
                  <a:pt x="446633" y="343055"/>
                  <a:pt x="462726" y="359285"/>
                </a:cubicBezTo>
                <a:cubicBezTo>
                  <a:pt x="478820" y="375516"/>
                  <a:pt x="492684" y="395233"/>
                  <a:pt x="504320" y="418549"/>
                </a:cubicBezTo>
                <a:cubicBezTo>
                  <a:pt x="508281" y="426436"/>
                  <a:pt x="512921" y="431980"/>
                  <a:pt x="518248" y="435066"/>
                </a:cubicBezTo>
                <a:cubicBezTo>
                  <a:pt x="523568" y="438152"/>
                  <a:pt x="530935" y="439695"/>
                  <a:pt x="540342" y="439695"/>
                </a:cubicBezTo>
                <a:cubicBezTo>
                  <a:pt x="572277" y="439695"/>
                  <a:pt x="599452" y="445524"/>
                  <a:pt x="621855" y="457126"/>
                </a:cubicBezTo>
                <a:cubicBezTo>
                  <a:pt x="644263" y="468785"/>
                  <a:pt x="661283" y="484215"/>
                  <a:pt x="672918" y="503360"/>
                </a:cubicBezTo>
                <a:cubicBezTo>
                  <a:pt x="684554" y="522563"/>
                  <a:pt x="690378" y="543708"/>
                  <a:pt x="690378" y="566683"/>
                </a:cubicBezTo>
                <a:cubicBezTo>
                  <a:pt x="690378" y="589999"/>
                  <a:pt x="684680" y="611031"/>
                  <a:pt x="673290" y="629833"/>
                </a:cubicBezTo>
                <a:cubicBezTo>
                  <a:pt x="661906" y="648635"/>
                  <a:pt x="646367" y="663609"/>
                  <a:pt x="626684" y="674753"/>
                </a:cubicBezTo>
                <a:cubicBezTo>
                  <a:pt x="607002" y="685897"/>
                  <a:pt x="584907" y="691498"/>
                  <a:pt x="560396" y="691498"/>
                </a:cubicBezTo>
                <a:lnTo>
                  <a:pt x="155974" y="691498"/>
                </a:lnTo>
                <a:close/>
                <a:moveTo>
                  <a:pt x="690749" y="200911"/>
                </a:moveTo>
                <a:cubicBezTo>
                  <a:pt x="656831" y="200911"/>
                  <a:pt x="626004" y="209141"/>
                  <a:pt x="598275" y="225605"/>
                </a:cubicBezTo>
                <a:cubicBezTo>
                  <a:pt x="570546" y="242070"/>
                  <a:pt x="548451" y="264227"/>
                  <a:pt x="531987" y="292076"/>
                </a:cubicBezTo>
                <a:cubicBezTo>
                  <a:pt x="515522" y="319909"/>
                  <a:pt x="507292" y="350941"/>
                  <a:pt x="507292" y="385117"/>
                </a:cubicBezTo>
                <a:cubicBezTo>
                  <a:pt x="507292" y="387346"/>
                  <a:pt x="507355" y="389574"/>
                  <a:pt x="507475" y="391803"/>
                </a:cubicBezTo>
                <a:cubicBezTo>
                  <a:pt x="507601" y="394032"/>
                  <a:pt x="507784" y="396147"/>
                  <a:pt x="508035" y="398090"/>
                </a:cubicBezTo>
                <a:lnTo>
                  <a:pt x="563739" y="403691"/>
                </a:lnTo>
                <a:cubicBezTo>
                  <a:pt x="562996" y="400433"/>
                  <a:pt x="562436" y="397347"/>
                  <a:pt x="562065" y="394375"/>
                </a:cubicBezTo>
                <a:cubicBezTo>
                  <a:pt x="561699" y="391403"/>
                  <a:pt x="561510" y="388317"/>
                  <a:pt x="561510" y="385117"/>
                </a:cubicBezTo>
                <a:cubicBezTo>
                  <a:pt x="561510" y="360828"/>
                  <a:pt x="567265" y="338882"/>
                  <a:pt x="578781" y="319166"/>
                </a:cubicBezTo>
                <a:cubicBezTo>
                  <a:pt x="590291" y="299506"/>
                  <a:pt x="605824" y="283961"/>
                  <a:pt x="625387" y="272583"/>
                </a:cubicBezTo>
                <a:cubicBezTo>
                  <a:pt x="644944" y="261193"/>
                  <a:pt x="666729" y="255501"/>
                  <a:pt x="690749" y="255501"/>
                </a:cubicBezTo>
                <a:cubicBezTo>
                  <a:pt x="715009" y="255501"/>
                  <a:pt x="736921" y="261193"/>
                  <a:pt x="756477" y="272583"/>
                </a:cubicBezTo>
                <a:cubicBezTo>
                  <a:pt x="776040" y="283961"/>
                  <a:pt x="791510" y="299506"/>
                  <a:pt x="802900" y="319166"/>
                </a:cubicBezTo>
                <a:cubicBezTo>
                  <a:pt x="814290" y="338882"/>
                  <a:pt x="819982" y="360828"/>
                  <a:pt x="819982" y="385117"/>
                </a:cubicBezTo>
                <a:cubicBezTo>
                  <a:pt x="819982" y="404662"/>
                  <a:pt x="816148" y="422836"/>
                  <a:pt x="808473" y="439695"/>
                </a:cubicBezTo>
                <a:cubicBezTo>
                  <a:pt x="800797" y="456554"/>
                  <a:pt x="790087" y="471071"/>
                  <a:pt x="776349" y="483357"/>
                </a:cubicBezTo>
                <a:cubicBezTo>
                  <a:pt x="762604" y="495588"/>
                  <a:pt x="746945" y="504560"/>
                  <a:pt x="729371" y="510275"/>
                </a:cubicBezTo>
                <a:lnTo>
                  <a:pt x="729743" y="566339"/>
                </a:lnTo>
                <a:cubicBezTo>
                  <a:pt x="757466" y="560167"/>
                  <a:pt x="782229" y="548337"/>
                  <a:pt x="804015" y="530849"/>
                </a:cubicBezTo>
                <a:cubicBezTo>
                  <a:pt x="825800" y="513418"/>
                  <a:pt x="843008" y="492101"/>
                  <a:pt x="855633" y="467013"/>
                </a:cubicBezTo>
                <a:cubicBezTo>
                  <a:pt x="868263" y="441866"/>
                  <a:pt x="874572" y="414549"/>
                  <a:pt x="874572" y="385117"/>
                </a:cubicBezTo>
                <a:cubicBezTo>
                  <a:pt x="874572" y="350941"/>
                  <a:pt x="866343" y="319909"/>
                  <a:pt x="849878" y="292076"/>
                </a:cubicBezTo>
                <a:cubicBezTo>
                  <a:pt x="833413" y="264227"/>
                  <a:pt x="811319" y="242070"/>
                  <a:pt x="783589" y="225605"/>
                </a:cubicBezTo>
                <a:cubicBezTo>
                  <a:pt x="755860" y="209141"/>
                  <a:pt x="724914" y="200911"/>
                  <a:pt x="690749" y="200911"/>
                </a:cubicBezTo>
                <a:close/>
                <a:moveTo>
                  <a:pt x="919881" y="657665"/>
                </a:moveTo>
                <a:cubicBezTo>
                  <a:pt x="925824" y="663609"/>
                  <a:pt x="933002" y="666523"/>
                  <a:pt x="941420" y="666409"/>
                </a:cubicBezTo>
                <a:cubicBezTo>
                  <a:pt x="949839" y="666295"/>
                  <a:pt x="957017" y="663266"/>
                  <a:pt x="962960" y="657322"/>
                </a:cubicBezTo>
                <a:cubicBezTo>
                  <a:pt x="968904" y="651379"/>
                  <a:pt x="971870" y="644120"/>
                  <a:pt x="971870" y="635605"/>
                </a:cubicBezTo>
                <a:cubicBezTo>
                  <a:pt x="971870" y="627033"/>
                  <a:pt x="968904" y="619832"/>
                  <a:pt x="962960" y="613888"/>
                </a:cubicBezTo>
                <a:lnTo>
                  <a:pt x="905770" y="557024"/>
                </a:lnTo>
                <a:cubicBezTo>
                  <a:pt x="899827" y="551366"/>
                  <a:pt x="892649" y="548451"/>
                  <a:pt x="884231" y="548337"/>
                </a:cubicBezTo>
                <a:cubicBezTo>
                  <a:pt x="875812" y="548223"/>
                  <a:pt x="868634" y="551138"/>
                  <a:pt x="862691" y="557024"/>
                </a:cubicBezTo>
                <a:cubicBezTo>
                  <a:pt x="856747" y="562968"/>
                  <a:pt x="853775" y="570226"/>
                  <a:pt x="853775" y="578798"/>
                </a:cubicBezTo>
                <a:cubicBezTo>
                  <a:pt x="853775" y="587314"/>
                  <a:pt x="856747" y="594572"/>
                  <a:pt x="862691" y="600515"/>
                </a:cubicBezTo>
                <a:lnTo>
                  <a:pt x="919881" y="657665"/>
                </a:lnTo>
                <a:close/>
                <a:moveTo>
                  <a:pt x="475351" y="213535"/>
                </a:moveTo>
                <a:cubicBezTo>
                  <a:pt x="481540" y="219479"/>
                  <a:pt x="488970" y="222451"/>
                  <a:pt x="497634" y="222451"/>
                </a:cubicBezTo>
                <a:cubicBezTo>
                  <a:pt x="506298" y="222451"/>
                  <a:pt x="513601" y="219479"/>
                  <a:pt x="519545" y="213535"/>
                </a:cubicBezTo>
                <a:cubicBezTo>
                  <a:pt x="525243" y="207592"/>
                  <a:pt x="528089" y="200414"/>
                  <a:pt x="528089" y="191996"/>
                </a:cubicBezTo>
                <a:cubicBezTo>
                  <a:pt x="528089" y="183577"/>
                  <a:pt x="525243" y="176399"/>
                  <a:pt x="519545" y="170456"/>
                </a:cubicBezTo>
                <a:lnTo>
                  <a:pt x="461983" y="112894"/>
                </a:lnTo>
                <a:cubicBezTo>
                  <a:pt x="456040" y="106950"/>
                  <a:pt x="448862" y="103984"/>
                  <a:pt x="440444" y="103984"/>
                </a:cubicBezTo>
                <a:cubicBezTo>
                  <a:pt x="432025" y="103984"/>
                  <a:pt x="424847" y="106950"/>
                  <a:pt x="418904" y="112894"/>
                </a:cubicBezTo>
                <a:cubicBezTo>
                  <a:pt x="412960" y="118838"/>
                  <a:pt x="409994" y="126079"/>
                  <a:pt x="409994" y="134617"/>
                </a:cubicBezTo>
                <a:cubicBezTo>
                  <a:pt x="409994" y="143161"/>
                  <a:pt x="412960" y="150402"/>
                  <a:pt x="418904" y="156345"/>
                </a:cubicBezTo>
                <a:lnTo>
                  <a:pt x="475351" y="213535"/>
                </a:lnTo>
                <a:close/>
                <a:moveTo>
                  <a:pt x="964446" y="415921"/>
                </a:moveTo>
                <a:lnTo>
                  <a:pt x="1044662" y="415921"/>
                </a:lnTo>
                <a:cubicBezTo>
                  <a:pt x="1053080" y="415921"/>
                  <a:pt x="1060258" y="412892"/>
                  <a:pt x="1066202" y="406834"/>
                </a:cubicBezTo>
                <a:cubicBezTo>
                  <a:pt x="1072140" y="400776"/>
                  <a:pt x="1075112" y="393518"/>
                  <a:pt x="1075112" y="385117"/>
                </a:cubicBezTo>
                <a:cubicBezTo>
                  <a:pt x="1075112" y="376430"/>
                  <a:pt x="1072140" y="369115"/>
                  <a:pt x="1066202" y="363171"/>
                </a:cubicBezTo>
                <a:cubicBezTo>
                  <a:pt x="1060258" y="357228"/>
                  <a:pt x="1053080" y="354256"/>
                  <a:pt x="1044662" y="354256"/>
                </a:cubicBezTo>
                <a:lnTo>
                  <a:pt x="964446" y="354256"/>
                </a:lnTo>
                <a:cubicBezTo>
                  <a:pt x="956028" y="354256"/>
                  <a:pt x="948787" y="357228"/>
                  <a:pt x="942718" y="363171"/>
                </a:cubicBezTo>
                <a:cubicBezTo>
                  <a:pt x="936654" y="369115"/>
                  <a:pt x="933620" y="376430"/>
                  <a:pt x="933620" y="385117"/>
                </a:cubicBezTo>
                <a:cubicBezTo>
                  <a:pt x="933620" y="393518"/>
                  <a:pt x="936654" y="400776"/>
                  <a:pt x="942718" y="406834"/>
                </a:cubicBezTo>
                <a:cubicBezTo>
                  <a:pt x="948787" y="412892"/>
                  <a:pt x="956028" y="415921"/>
                  <a:pt x="964446" y="415921"/>
                </a:cubicBezTo>
                <a:close/>
                <a:moveTo>
                  <a:pt x="691115" y="141863"/>
                </a:moveTo>
                <a:cubicBezTo>
                  <a:pt x="699533" y="141863"/>
                  <a:pt x="706780" y="138766"/>
                  <a:pt x="712843" y="132577"/>
                </a:cubicBezTo>
                <a:cubicBezTo>
                  <a:pt x="718907" y="126387"/>
                  <a:pt x="721942" y="119209"/>
                  <a:pt x="721942" y="111037"/>
                </a:cubicBezTo>
                <a:lnTo>
                  <a:pt x="721942" y="30821"/>
                </a:lnTo>
                <a:cubicBezTo>
                  <a:pt x="721942" y="22403"/>
                  <a:pt x="718907" y="15162"/>
                  <a:pt x="712843" y="9099"/>
                </a:cubicBezTo>
                <a:cubicBezTo>
                  <a:pt x="706780" y="3029"/>
                  <a:pt x="699533" y="0"/>
                  <a:pt x="691115" y="0"/>
                </a:cubicBezTo>
                <a:cubicBezTo>
                  <a:pt x="682451" y="0"/>
                  <a:pt x="675084" y="3029"/>
                  <a:pt x="669021" y="9099"/>
                </a:cubicBezTo>
                <a:cubicBezTo>
                  <a:pt x="662957" y="15162"/>
                  <a:pt x="659923" y="22403"/>
                  <a:pt x="659923" y="30821"/>
                </a:cubicBezTo>
                <a:lnTo>
                  <a:pt x="659923" y="111037"/>
                </a:lnTo>
                <a:cubicBezTo>
                  <a:pt x="659923" y="119209"/>
                  <a:pt x="662957" y="126387"/>
                  <a:pt x="669021" y="132577"/>
                </a:cubicBezTo>
                <a:cubicBezTo>
                  <a:pt x="675084" y="138766"/>
                  <a:pt x="682451" y="141863"/>
                  <a:pt x="691115" y="141863"/>
                </a:cubicBezTo>
                <a:close/>
                <a:moveTo>
                  <a:pt x="862691" y="213535"/>
                </a:moveTo>
                <a:cubicBezTo>
                  <a:pt x="868383" y="219479"/>
                  <a:pt x="875567" y="222451"/>
                  <a:pt x="884231" y="222451"/>
                </a:cubicBezTo>
                <a:cubicBezTo>
                  <a:pt x="892894" y="222451"/>
                  <a:pt x="900324" y="219479"/>
                  <a:pt x="906513" y="213535"/>
                </a:cubicBezTo>
                <a:lnTo>
                  <a:pt x="962960" y="156345"/>
                </a:lnTo>
                <a:cubicBezTo>
                  <a:pt x="968904" y="150402"/>
                  <a:pt x="971870" y="143161"/>
                  <a:pt x="971870" y="134617"/>
                </a:cubicBezTo>
                <a:cubicBezTo>
                  <a:pt x="971870" y="126079"/>
                  <a:pt x="968904" y="118838"/>
                  <a:pt x="962960" y="112894"/>
                </a:cubicBezTo>
                <a:cubicBezTo>
                  <a:pt x="957017" y="106950"/>
                  <a:pt x="949839" y="103984"/>
                  <a:pt x="941420" y="103984"/>
                </a:cubicBezTo>
                <a:cubicBezTo>
                  <a:pt x="933002" y="103984"/>
                  <a:pt x="925824" y="106950"/>
                  <a:pt x="919881" y="112894"/>
                </a:cubicBezTo>
                <a:lnTo>
                  <a:pt x="862691" y="170456"/>
                </a:lnTo>
                <a:cubicBezTo>
                  <a:pt x="856747" y="176399"/>
                  <a:pt x="853775" y="183577"/>
                  <a:pt x="853775" y="191996"/>
                </a:cubicBezTo>
                <a:cubicBezTo>
                  <a:pt x="853775" y="200414"/>
                  <a:pt x="856747" y="207592"/>
                  <a:pt x="862691" y="213535"/>
                </a:cubicBezTo>
                <a:close/>
                <a:moveTo>
                  <a:pt x="464955" y="882379"/>
                </a:moveTo>
                <a:lnTo>
                  <a:pt x="383625" y="882379"/>
                </a:lnTo>
                <a:lnTo>
                  <a:pt x="382882" y="897981"/>
                </a:lnTo>
                <a:lnTo>
                  <a:pt x="425219" y="817742"/>
                </a:lnTo>
                <a:cubicBezTo>
                  <a:pt x="427448" y="813799"/>
                  <a:pt x="427819" y="810427"/>
                  <a:pt x="426333" y="807741"/>
                </a:cubicBezTo>
                <a:cubicBezTo>
                  <a:pt x="424847" y="804998"/>
                  <a:pt x="422001" y="803626"/>
                  <a:pt x="417789" y="803626"/>
                </a:cubicBezTo>
                <a:lnTo>
                  <a:pt x="340174" y="803626"/>
                </a:lnTo>
                <a:cubicBezTo>
                  <a:pt x="335225" y="803626"/>
                  <a:pt x="331636" y="804655"/>
                  <a:pt x="329407" y="806598"/>
                </a:cubicBezTo>
                <a:cubicBezTo>
                  <a:pt x="327178" y="808598"/>
                  <a:pt x="325195" y="811341"/>
                  <a:pt x="323463" y="814770"/>
                </a:cubicBezTo>
                <a:lnTo>
                  <a:pt x="275926" y="922841"/>
                </a:lnTo>
                <a:cubicBezTo>
                  <a:pt x="273949" y="927299"/>
                  <a:pt x="273886" y="930842"/>
                  <a:pt x="275743" y="933414"/>
                </a:cubicBezTo>
                <a:cubicBezTo>
                  <a:pt x="277600" y="936043"/>
                  <a:pt x="280881" y="937357"/>
                  <a:pt x="285584" y="937357"/>
                </a:cubicBezTo>
                <a:lnTo>
                  <a:pt x="352061" y="937357"/>
                </a:lnTo>
                <a:lnTo>
                  <a:pt x="356513" y="915812"/>
                </a:lnTo>
                <a:lnTo>
                  <a:pt x="300066" y="1052458"/>
                </a:lnTo>
                <a:cubicBezTo>
                  <a:pt x="297837" y="1057658"/>
                  <a:pt x="298580" y="1060973"/>
                  <a:pt x="302295" y="1062459"/>
                </a:cubicBezTo>
                <a:cubicBezTo>
                  <a:pt x="306255" y="1064230"/>
                  <a:pt x="309970" y="1062973"/>
                  <a:pt x="313433" y="1058744"/>
                </a:cubicBezTo>
                <a:lnTo>
                  <a:pt x="470527" y="900210"/>
                </a:lnTo>
                <a:cubicBezTo>
                  <a:pt x="474236" y="896209"/>
                  <a:pt x="475539" y="892266"/>
                  <a:pt x="474425" y="888323"/>
                </a:cubicBezTo>
                <a:cubicBezTo>
                  <a:pt x="473311" y="884322"/>
                  <a:pt x="470156" y="882379"/>
                  <a:pt x="464955" y="882379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8844B2A-74D7-B357-A677-3ACFE6059295}"/>
              </a:ext>
            </a:extLst>
          </p:cNvPr>
          <p:cNvSpPr/>
          <p:nvPr/>
        </p:nvSpPr>
        <p:spPr>
          <a:xfrm>
            <a:off x="9591691" y="2457337"/>
            <a:ext cx="1073997" cy="1063237"/>
          </a:xfrm>
          <a:custGeom>
            <a:avLst/>
            <a:gdLst>
              <a:gd name="connsiteX0" fmla="*/ 154116 w 1073997"/>
              <a:gd name="connsiteY0" fmla="*/ 746476 h 1063237"/>
              <a:gd name="connsiteX1" fmla="*/ 555938 w 1073997"/>
              <a:gd name="connsiteY1" fmla="*/ 746476 h 1063237"/>
              <a:gd name="connsiteX2" fmla="*/ 650824 w 1073997"/>
              <a:gd name="connsiteY2" fmla="*/ 722302 h 1063237"/>
              <a:gd name="connsiteX3" fmla="*/ 717855 w 1073997"/>
              <a:gd name="connsiteY3" fmla="*/ 656751 h 1063237"/>
              <a:gd name="connsiteX4" fmla="*/ 742738 w 1073997"/>
              <a:gd name="connsiteY4" fmla="*/ 564110 h 1063237"/>
              <a:gd name="connsiteX5" fmla="*/ 717295 w 1073997"/>
              <a:gd name="connsiteY5" fmla="*/ 472213 h 1063237"/>
              <a:gd name="connsiteX6" fmla="*/ 648035 w 1073997"/>
              <a:gd name="connsiteY6" fmla="*/ 407748 h 1063237"/>
              <a:gd name="connsiteX7" fmla="*/ 548509 w 1073997"/>
              <a:gd name="connsiteY7" fmla="*/ 383631 h 1063237"/>
              <a:gd name="connsiteX8" fmla="*/ 494850 w 1073997"/>
              <a:gd name="connsiteY8" fmla="*/ 313051 h 1063237"/>
              <a:gd name="connsiteX9" fmla="*/ 422801 w 1073997"/>
              <a:gd name="connsiteY9" fmla="*/ 268125 h 1063237"/>
              <a:gd name="connsiteX10" fmla="*/ 337945 w 1073997"/>
              <a:gd name="connsiteY10" fmla="*/ 252529 h 1063237"/>
              <a:gd name="connsiteX11" fmla="*/ 252157 w 1073997"/>
              <a:gd name="connsiteY11" fmla="*/ 268868 h 1063237"/>
              <a:gd name="connsiteX12" fmla="*/ 179743 w 1073997"/>
              <a:gd name="connsiteY12" fmla="*/ 314708 h 1063237"/>
              <a:gd name="connsiteX13" fmla="*/ 127753 w 1073997"/>
              <a:gd name="connsiteY13" fmla="*/ 383459 h 1063237"/>
              <a:gd name="connsiteX14" fmla="*/ 103613 w 1073997"/>
              <a:gd name="connsiteY14" fmla="*/ 468270 h 1063237"/>
              <a:gd name="connsiteX15" fmla="*/ 28038 w 1073997"/>
              <a:gd name="connsiteY15" fmla="*/ 519705 h 1063237"/>
              <a:gd name="connsiteX16" fmla="*/ 0 w 1073997"/>
              <a:gd name="connsiteY16" fmla="*/ 606059 h 1063237"/>
              <a:gd name="connsiteX17" fmla="*/ 19500 w 1073997"/>
              <a:gd name="connsiteY17" fmla="*/ 679439 h 1063237"/>
              <a:gd name="connsiteX18" fmla="*/ 73718 w 1073997"/>
              <a:gd name="connsiteY18" fmla="*/ 728817 h 1063237"/>
              <a:gd name="connsiteX19" fmla="*/ 154116 w 1073997"/>
              <a:gd name="connsiteY19" fmla="*/ 746476 h 1063237"/>
              <a:gd name="connsiteX20" fmla="*/ 785441 w 1073997"/>
              <a:gd name="connsiteY20" fmla="*/ 544051 h 1063237"/>
              <a:gd name="connsiteX21" fmla="*/ 849878 w 1073997"/>
              <a:gd name="connsiteY21" fmla="*/ 475185 h 1063237"/>
              <a:gd name="connsiteX22" fmla="*/ 873458 w 1073997"/>
              <a:gd name="connsiteY22" fmla="*/ 385117 h 1063237"/>
              <a:gd name="connsiteX23" fmla="*/ 848763 w 1073997"/>
              <a:gd name="connsiteY23" fmla="*/ 292076 h 1063237"/>
              <a:gd name="connsiteX24" fmla="*/ 782475 w 1073997"/>
              <a:gd name="connsiteY24" fmla="*/ 225605 h 1063237"/>
              <a:gd name="connsiteX25" fmla="*/ 690001 w 1073997"/>
              <a:gd name="connsiteY25" fmla="*/ 200911 h 1063237"/>
              <a:gd name="connsiteX26" fmla="*/ 598086 w 1073997"/>
              <a:gd name="connsiteY26" fmla="*/ 225605 h 1063237"/>
              <a:gd name="connsiteX27" fmla="*/ 533284 w 1073997"/>
              <a:gd name="connsiteY27" fmla="*/ 290762 h 1063237"/>
              <a:gd name="connsiteX28" fmla="*/ 555195 w 1073997"/>
              <a:gd name="connsiteY28" fmla="*/ 316022 h 1063237"/>
              <a:gd name="connsiteX29" fmla="*/ 573763 w 1073997"/>
              <a:gd name="connsiteY29" fmla="*/ 345740 h 1063237"/>
              <a:gd name="connsiteX30" fmla="*/ 680719 w 1073997"/>
              <a:gd name="connsiteY30" fmla="*/ 376373 h 1063237"/>
              <a:gd name="connsiteX31" fmla="*/ 753323 w 1073997"/>
              <a:gd name="connsiteY31" fmla="*/ 445067 h 1063237"/>
              <a:gd name="connsiteX32" fmla="*/ 785441 w 1073997"/>
              <a:gd name="connsiteY32" fmla="*/ 544051 h 1063237"/>
              <a:gd name="connsiteX33" fmla="*/ 918766 w 1073997"/>
              <a:gd name="connsiteY33" fmla="*/ 657665 h 1063237"/>
              <a:gd name="connsiteX34" fmla="*/ 940306 w 1073997"/>
              <a:gd name="connsiteY34" fmla="*/ 666409 h 1063237"/>
              <a:gd name="connsiteX35" fmla="*/ 961846 w 1073997"/>
              <a:gd name="connsiteY35" fmla="*/ 657322 h 1063237"/>
              <a:gd name="connsiteX36" fmla="*/ 970756 w 1073997"/>
              <a:gd name="connsiteY36" fmla="*/ 635605 h 1063237"/>
              <a:gd name="connsiteX37" fmla="*/ 961846 w 1073997"/>
              <a:gd name="connsiteY37" fmla="*/ 613888 h 1063237"/>
              <a:gd name="connsiteX38" fmla="*/ 904650 w 1073997"/>
              <a:gd name="connsiteY38" fmla="*/ 557024 h 1063237"/>
              <a:gd name="connsiteX39" fmla="*/ 883116 w 1073997"/>
              <a:gd name="connsiteY39" fmla="*/ 548337 h 1063237"/>
              <a:gd name="connsiteX40" fmla="*/ 861576 w 1073997"/>
              <a:gd name="connsiteY40" fmla="*/ 557024 h 1063237"/>
              <a:gd name="connsiteX41" fmla="*/ 852661 w 1073997"/>
              <a:gd name="connsiteY41" fmla="*/ 578798 h 1063237"/>
              <a:gd name="connsiteX42" fmla="*/ 861576 w 1073997"/>
              <a:gd name="connsiteY42" fmla="*/ 600515 h 1063237"/>
              <a:gd name="connsiteX43" fmla="*/ 918766 w 1073997"/>
              <a:gd name="connsiteY43" fmla="*/ 657665 h 1063237"/>
              <a:gd name="connsiteX44" fmla="*/ 474236 w 1073997"/>
              <a:gd name="connsiteY44" fmla="*/ 213535 h 1063237"/>
              <a:gd name="connsiteX45" fmla="*/ 496519 w 1073997"/>
              <a:gd name="connsiteY45" fmla="*/ 222451 h 1063237"/>
              <a:gd name="connsiteX46" fmla="*/ 518431 w 1073997"/>
              <a:gd name="connsiteY46" fmla="*/ 213535 h 1063237"/>
              <a:gd name="connsiteX47" fmla="*/ 526969 w 1073997"/>
              <a:gd name="connsiteY47" fmla="*/ 191996 h 1063237"/>
              <a:gd name="connsiteX48" fmla="*/ 518431 w 1073997"/>
              <a:gd name="connsiteY48" fmla="*/ 170456 h 1063237"/>
              <a:gd name="connsiteX49" fmla="*/ 460869 w 1073997"/>
              <a:gd name="connsiteY49" fmla="*/ 112894 h 1063237"/>
              <a:gd name="connsiteX50" fmla="*/ 439329 w 1073997"/>
              <a:gd name="connsiteY50" fmla="*/ 103984 h 1063237"/>
              <a:gd name="connsiteX51" fmla="*/ 417789 w 1073997"/>
              <a:gd name="connsiteY51" fmla="*/ 112894 h 1063237"/>
              <a:gd name="connsiteX52" fmla="*/ 408874 w 1073997"/>
              <a:gd name="connsiteY52" fmla="*/ 134617 h 1063237"/>
              <a:gd name="connsiteX53" fmla="*/ 417789 w 1073997"/>
              <a:gd name="connsiteY53" fmla="*/ 156345 h 1063237"/>
              <a:gd name="connsiteX54" fmla="*/ 474236 w 1073997"/>
              <a:gd name="connsiteY54" fmla="*/ 213535 h 1063237"/>
              <a:gd name="connsiteX55" fmla="*/ 963332 w 1073997"/>
              <a:gd name="connsiteY55" fmla="*/ 415921 h 1063237"/>
              <a:gd name="connsiteX56" fmla="*/ 1043542 w 1073997"/>
              <a:gd name="connsiteY56" fmla="*/ 415921 h 1063237"/>
              <a:gd name="connsiteX57" fmla="*/ 1065082 w 1073997"/>
              <a:gd name="connsiteY57" fmla="*/ 406834 h 1063237"/>
              <a:gd name="connsiteX58" fmla="*/ 1073997 w 1073997"/>
              <a:gd name="connsiteY58" fmla="*/ 385117 h 1063237"/>
              <a:gd name="connsiteX59" fmla="*/ 1065082 w 1073997"/>
              <a:gd name="connsiteY59" fmla="*/ 363171 h 1063237"/>
              <a:gd name="connsiteX60" fmla="*/ 1043542 w 1073997"/>
              <a:gd name="connsiteY60" fmla="*/ 354256 h 1063237"/>
              <a:gd name="connsiteX61" fmla="*/ 963332 w 1073997"/>
              <a:gd name="connsiteY61" fmla="*/ 354256 h 1063237"/>
              <a:gd name="connsiteX62" fmla="*/ 941603 w 1073997"/>
              <a:gd name="connsiteY62" fmla="*/ 363171 h 1063237"/>
              <a:gd name="connsiteX63" fmla="*/ 932505 w 1073997"/>
              <a:gd name="connsiteY63" fmla="*/ 385117 h 1063237"/>
              <a:gd name="connsiteX64" fmla="*/ 941603 w 1073997"/>
              <a:gd name="connsiteY64" fmla="*/ 406834 h 1063237"/>
              <a:gd name="connsiteX65" fmla="*/ 963332 w 1073997"/>
              <a:gd name="connsiteY65" fmla="*/ 415921 h 1063237"/>
              <a:gd name="connsiteX66" fmla="*/ 690001 w 1073997"/>
              <a:gd name="connsiteY66" fmla="*/ 141863 h 1063237"/>
              <a:gd name="connsiteX67" fmla="*/ 711729 w 1073997"/>
              <a:gd name="connsiteY67" fmla="*/ 132577 h 1063237"/>
              <a:gd name="connsiteX68" fmla="*/ 720827 w 1073997"/>
              <a:gd name="connsiteY68" fmla="*/ 111037 h 1063237"/>
              <a:gd name="connsiteX69" fmla="*/ 720827 w 1073997"/>
              <a:gd name="connsiteY69" fmla="*/ 30821 h 1063237"/>
              <a:gd name="connsiteX70" fmla="*/ 711729 w 1073997"/>
              <a:gd name="connsiteY70" fmla="*/ 9099 h 1063237"/>
              <a:gd name="connsiteX71" fmla="*/ 690001 w 1073997"/>
              <a:gd name="connsiteY71" fmla="*/ 0 h 1063237"/>
              <a:gd name="connsiteX72" fmla="*/ 667906 w 1073997"/>
              <a:gd name="connsiteY72" fmla="*/ 9099 h 1063237"/>
              <a:gd name="connsiteX73" fmla="*/ 658808 w 1073997"/>
              <a:gd name="connsiteY73" fmla="*/ 30821 h 1063237"/>
              <a:gd name="connsiteX74" fmla="*/ 658808 w 1073997"/>
              <a:gd name="connsiteY74" fmla="*/ 111037 h 1063237"/>
              <a:gd name="connsiteX75" fmla="*/ 667906 w 1073997"/>
              <a:gd name="connsiteY75" fmla="*/ 132577 h 1063237"/>
              <a:gd name="connsiteX76" fmla="*/ 690001 w 1073997"/>
              <a:gd name="connsiteY76" fmla="*/ 141863 h 1063237"/>
              <a:gd name="connsiteX77" fmla="*/ 861576 w 1073997"/>
              <a:gd name="connsiteY77" fmla="*/ 213535 h 1063237"/>
              <a:gd name="connsiteX78" fmla="*/ 883116 w 1073997"/>
              <a:gd name="connsiteY78" fmla="*/ 222451 h 1063237"/>
              <a:gd name="connsiteX79" fmla="*/ 905393 w 1073997"/>
              <a:gd name="connsiteY79" fmla="*/ 213535 h 1063237"/>
              <a:gd name="connsiteX80" fmla="*/ 961846 w 1073997"/>
              <a:gd name="connsiteY80" fmla="*/ 156345 h 1063237"/>
              <a:gd name="connsiteX81" fmla="*/ 970756 w 1073997"/>
              <a:gd name="connsiteY81" fmla="*/ 134617 h 1063237"/>
              <a:gd name="connsiteX82" fmla="*/ 961846 w 1073997"/>
              <a:gd name="connsiteY82" fmla="*/ 112894 h 1063237"/>
              <a:gd name="connsiteX83" fmla="*/ 940306 w 1073997"/>
              <a:gd name="connsiteY83" fmla="*/ 103984 h 1063237"/>
              <a:gd name="connsiteX84" fmla="*/ 918766 w 1073997"/>
              <a:gd name="connsiteY84" fmla="*/ 112894 h 1063237"/>
              <a:gd name="connsiteX85" fmla="*/ 861576 w 1073997"/>
              <a:gd name="connsiteY85" fmla="*/ 170456 h 1063237"/>
              <a:gd name="connsiteX86" fmla="*/ 852661 w 1073997"/>
              <a:gd name="connsiteY86" fmla="*/ 191996 h 1063237"/>
              <a:gd name="connsiteX87" fmla="*/ 861576 w 1073997"/>
              <a:gd name="connsiteY87" fmla="*/ 213535 h 1063237"/>
              <a:gd name="connsiteX88" fmla="*/ 463841 w 1073997"/>
              <a:gd name="connsiteY88" fmla="*/ 882379 h 1063237"/>
              <a:gd name="connsiteX89" fmla="*/ 382511 w 1073997"/>
              <a:gd name="connsiteY89" fmla="*/ 882379 h 1063237"/>
              <a:gd name="connsiteX90" fmla="*/ 381768 w 1073997"/>
              <a:gd name="connsiteY90" fmla="*/ 897981 h 1063237"/>
              <a:gd name="connsiteX91" fmla="*/ 424105 w 1073997"/>
              <a:gd name="connsiteY91" fmla="*/ 817742 h 1063237"/>
              <a:gd name="connsiteX92" fmla="*/ 425219 w 1073997"/>
              <a:gd name="connsiteY92" fmla="*/ 807741 h 1063237"/>
              <a:gd name="connsiteX93" fmla="*/ 416675 w 1073997"/>
              <a:gd name="connsiteY93" fmla="*/ 803626 h 1063237"/>
              <a:gd name="connsiteX94" fmla="*/ 339059 w 1073997"/>
              <a:gd name="connsiteY94" fmla="*/ 803626 h 1063237"/>
              <a:gd name="connsiteX95" fmla="*/ 328292 w 1073997"/>
              <a:gd name="connsiteY95" fmla="*/ 806598 h 1063237"/>
              <a:gd name="connsiteX96" fmla="*/ 322349 w 1073997"/>
              <a:gd name="connsiteY96" fmla="*/ 814770 h 1063237"/>
              <a:gd name="connsiteX97" fmla="*/ 274811 w 1073997"/>
              <a:gd name="connsiteY97" fmla="*/ 922841 h 1063237"/>
              <a:gd name="connsiteX98" fmla="*/ 274629 w 1073997"/>
              <a:gd name="connsiteY98" fmla="*/ 933414 h 1063237"/>
              <a:gd name="connsiteX99" fmla="*/ 284470 w 1073997"/>
              <a:gd name="connsiteY99" fmla="*/ 937357 h 1063237"/>
              <a:gd name="connsiteX100" fmla="*/ 350941 w 1073997"/>
              <a:gd name="connsiteY100" fmla="*/ 937357 h 1063237"/>
              <a:gd name="connsiteX101" fmla="*/ 355399 w 1073997"/>
              <a:gd name="connsiteY101" fmla="*/ 915812 h 1063237"/>
              <a:gd name="connsiteX102" fmla="*/ 298951 w 1073997"/>
              <a:gd name="connsiteY102" fmla="*/ 1052458 h 1063237"/>
              <a:gd name="connsiteX103" fmla="*/ 301180 w 1073997"/>
              <a:gd name="connsiteY103" fmla="*/ 1062459 h 1063237"/>
              <a:gd name="connsiteX104" fmla="*/ 312319 w 1073997"/>
              <a:gd name="connsiteY104" fmla="*/ 1058744 h 1063237"/>
              <a:gd name="connsiteX105" fmla="*/ 469407 w 1073997"/>
              <a:gd name="connsiteY105" fmla="*/ 900210 h 1063237"/>
              <a:gd name="connsiteX106" fmla="*/ 473311 w 1073997"/>
              <a:gd name="connsiteY106" fmla="*/ 888323 h 1063237"/>
              <a:gd name="connsiteX107" fmla="*/ 463841 w 1073997"/>
              <a:gd name="connsiteY107" fmla="*/ 882379 h 106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073997" h="1063237">
                <a:moveTo>
                  <a:pt x="154116" y="746476"/>
                </a:moveTo>
                <a:lnTo>
                  <a:pt x="555938" y="746476"/>
                </a:lnTo>
                <a:cubicBezTo>
                  <a:pt x="591097" y="746476"/>
                  <a:pt x="622723" y="738418"/>
                  <a:pt x="650824" y="722302"/>
                </a:cubicBezTo>
                <a:cubicBezTo>
                  <a:pt x="678925" y="706242"/>
                  <a:pt x="701265" y="684354"/>
                  <a:pt x="717855" y="656751"/>
                </a:cubicBezTo>
                <a:cubicBezTo>
                  <a:pt x="734440" y="629147"/>
                  <a:pt x="742738" y="598287"/>
                  <a:pt x="742738" y="564110"/>
                </a:cubicBezTo>
                <a:cubicBezTo>
                  <a:pt x="742738" y="529935"/>
                  <a:pt x="734257" y="499302"/>
                  <a:pt x="717295" y="472213"/>
                </a:cubicBezTo>
                <a:cubicBezTo>
                  <a:pt x="700339" y="445067"/>
                  <a:pt x="677250" y="423579"/>
                  <a:pt x="648035" y="407748"/>
                </a:cubicBezTo>
                <a:cubicBezTo>
                  <a:pt x="618826" y="391918"/>
                  <a:pt x="585650" y="383859"/>
                  <a:pt x="548509" y="383631"/>
                </a:cubicBezTo>
                <a:cubicBezTo>
                  <a:pt x="534152" y="356142"/>
                  <a:pt x="516264" y="332596"/>
                  <a:pt x="494850" y="313051"/>
                </a:cubicBezTo>
                <a:cubicBezTo>
                  <a:pt x="473431" y="293505"/>
                  <a:pt x="449416" y="278526"/>
                  <a:pt x="422801" y="268125"/>
                </a:cubicBezTo>
                <a:cubicBezTo>
                  <a:pt x="396187" y="257729"/>
                  <a:pt x="367903" y="252529"/>
                  <a:pt x="337945" y="252529"/>
                </a:cubicBezTo>
                <a:cubicBezTo>
                  <a:pt x="307741" y="252529"/>
                  <a:pt x="279143" y="257975"/>
                  <a:pt x="252157" y="268868"/>
                </a:cubicBezTo>
                <a:cubicBezTo>
                  <a:pt x="225171" y="279761"/>
                  <a:pt x="201036" y="295048"/>
                  <a:pt x="179743" y="314708"/>
                </a:cubicBezTo>
                <a:cubicBezTo>
                  <a:pt x="158448" y="334425"/>
                  <a:pt x="141120" y="357342"/>
                  <a:pt x="127753" y="383459"/>
                </a:cubicBezTo>
                <a:cubicBezTo>
                  <a:pt x="114380" y="409577"/>
                  <a:pt x="106333" y="437866"/>
                  <a:pt x="103613" y="468270"/>
                </a:cubicBezTo>
                <a:cubicBezTo>
                  <a:pt x="71923" y="477700"/>
                  <a:pt x="46732" y="494845"/>
                  <a:pt x="28038" y="519705"/>
                </a:cubicBezTo>
                <a:cubicBezTo>
                  <a:pt x="9344" y="544623"/>
                  <a:pt x="0" y="573369"/>
                  <a:pt x="0" y="606059"/>
                </a:cubicBezTo>
                <a:cubicBezTo>
                  <a:pt x="0" y="633777"/>
                  <a:pt x="6498" y="658237"/>
                  <a:pt x="19500" y="679439"/>
                </a:cubicBezTo>
                <a:cubicBezTo>
                  <a:pt x="32496" y="700585"/>
                  <a:pt x="50566" y="717044"/>
                  <a:pt x="73718" y="728817"/>
                </a:cubicBezTo>
                <a:cubicBezTo>
                  <a:pt x="96864" y="740590"/>
                  <a:pt x="123667" y="746476"/>
                  <a:pt x="154116" y="746476"/>
                </a:cubicBezTo>
                <a:close/>
                <a:moveTo>
                  <a:pt x="785441" y="544051"/>
                </a:moveTo>
                <a:cubicBezTo>
                  <a:pt x="812679" y="525477"/>
                  <a:pt x="834156" y="502503"/>
                  <a:pt x="849878" y="475185"/>
                </a:cubicBezTo>
                <a:cubicBezTo>
                  <a:pt x="865599" y="447810"/>
                  <a:pt x="873458" y="417806"/>
                  <a:pt x="873458" y="385117"/>
                </a:cubicBezTo>
                <a:cubicBezTo>
                  <a:pt x="873458" y="350941"/>
                  <a:pt x="865228" y="319909"/>
                  <a:pt x="848763" y="292076"/>
                </a:cubicBezTo>
                <a:cubicBezTo>
                  <a:pt x="832298" y="264227"/>
                  <a:pt x="810204" y="242070"/>
                  <a:pt x="782475" y="225605"/>
                </a:cubicBezTo>
                <a:cubicBezTo>
                  <a:pt x="754746" y="209141"/>
                  <a:pt x="723919" y="200911"/>
                  <a:pt x="690001" y="200911"/>
                </a:cubicBezTo>
                <a:cubicBezTo>
                  <a:pt x="656333" y="200911"/>
                  <a:pt x="625695" y="209141"/>
                  <a:pt x="598086" y="225605"/>
                </a:cubicBezTo>
                <a:cubicBezTo>
                  <a:pt x="570483" y="242070"/>
                  <a:pt x="548880" y="263793"/>
                  <a:pt x="533284" y="290762"/>
                </a:cubicBezTo>
                <a:cubicBezTo>
                  <a:pt x="541205" y="298706"/>
                  <a:pt x="548509" y="307107"/>
                  <a:pt x="555195" y="316022"/>
                </a:cubicBezTo>
                <a:cubicBezTo>
                  <a:pt x="561882" y="324938"/>
                  <a:pt x="568071" y="334825"/>
                  <a:pt x="573763" y="345740"/>
                </a:cubicBezTo>
                <a:cubicBezTo>
                  <a:pt x="614614" y="348941"/>
                  <a:pt x="650264" y="359171"/>
                  <a:pt x="680719" y="376373"/>
                </a:cubicBezTo>
                <a:cubicBezTo>
                  <a:pt x="711169" y="393575"/>
                  <a:pt x="735372" y="416492"/>
                  <a:pt x="753323" y="445067"/>
                </a:cubicBezTo>
                <a:cubicBezTo>
                  <a:pt x="771268" y="473699"/>
                  <a:pt x="781978" y="506675"/>
                  <a:pt x="785441" y="544051"/>
                </a:cubicBezTo>
                <a:close/>
                <a:moveTo>
                  <a:pt x="918766" y="657665"/>
                </a:moveTo>
                <a:cubicBezTo>
                  <a:pt x="924704" y="663609"/>
                  <a:pt x="931888" y="666523"/>
                  <a:pt x="940306" y="666409"/>
                </a:cubicBezTo>
                <a:cubicBezTo>
                  <a:pt x="948724" y="666295"/>
                  <a:pt x="955902" y="663266"/>
                  <a:pt x="961846" y="657322"/>
                </a:cubicBezTo>
                <a:cubicBezTo>
                  <a:pt x="967784" y="651379"/>
                  <a:pt x="970756" y="644120"/>
                  <a:pt x="970756" y="635605"/>
                </a:cubicBezTo>
                <a:cubicBezTo>
                  <a:pt x="970756" y="627033"/>
                  <a:pt x="967784" y="619832"/>
                  <a:pt x="961846" y="613888"/>
                </a:cubicBezTo>
                <a:lnTo>
                  <a:pt x="904650" y="557024"/>
                </a:lnTo>
                <a:cubicBezTo>
                  <a:pt x="898712" y="551366"/>
                  <a:pt x="891529" y="548451"/>
                  <a:pt x="883116" y="548337"/>
                </a:cubicBezTo>
                <a:cubicBezTo>
                  <a:pt x="874698" y="548223"/>
                  <a:pt x="867514" y="551138"/>
                  <a:pt x="861576" y="557024"/>
                </a:cubicBezTo>
                <a:cubicBezTo>
                  <a:pt x="855633" y="562968"/>
                  <a:pt x="852661" y="570226"/>
                  <a:pt x="852661" y="578798"/>
                </a:cubicBezTo>
                <a:cubicBezTo>
                  <a:pt x="852661" y="587314"/>
                  <a:pt x="855633" y="594572"/>
                  <a:pt x="861576" y="600515"/>
                </a:cubicBezTo>
                <a:lnTo>
                  <a:pt x="918766" y="657665"/>
                </a:lnTo>
                <a:close/>
                <a:moveTo>
                  <a:pt x="474236" y="213535"/>
                </a:moveTo>
                <a:cubicBezTo>
                  <a:pt x="480426" y="219479"/>
                  <a:pt x="487855" y="222451"/>
                  <a:pt x="496519" y="222451"/>
                </a:cubicBezTo>
                <a:cubicBezTo>
                  <a:pt x="505183" y="222451"/>
                  <a:pt x="512487" y="219479"/>
                  <a:pt x="518431" y="213535"/>
                </a:cubicBezTo>
                <a:cubicBezTo>
                  <a:pt x="524123" y="207592"/>
                  <a:pt x="526969" y="200414"/>
                  <a:pt x="526969" y="191996"/>
                </a:cubicBezTo>
                <a:cubicBezTo>
                  <a:pt x="526969" y="183577"/>
                  <a:pt x="524123" y="176399"/>
                  <a:pt x="518431" y="170456"/>
                </a:cubicBezTo>
                <a:lnTo>
                  <a:pt x="460869" y="112894"/>
                </a:lnTo>
                <a:cubicBezTo>
                  <a:pt x="454926" y="106950"/>
                  <a:pt x="447747" y="103984"/>
                  <a:pt x="439329" y="103984"/>
                </a:cubicBezTo>
                <a:cubicBezTo>
                  <a:pt x="430911" y="103984"/>
                  <a:pt x="423733" y="106950"/>
                  <a:pt x="417789" y="112894"/>
                </a:cubicBezTo>
                <a:cubicBezTo>
                  <a:pt x="411846" y="118838"/>
                  <a:pt x="408874" y="126079"/>
                  <a:pt x="408874" y="134617"/>
                </a:cubicBezTo>
                <a:cubicBezTo>
                  <a:pt x="408874" y="143161"/>
                  <a:pt x="411846" y="150402"/>
                  <a:pt x="417789" y="156345"/>
                </a:cubicBezTo>
                <a:lnTo>
                  <a:pt x="474236" y="213535"/>
                </a:lnTo>
                <a:close/>
                <a:moveTo>
                  <a:pt x="963332" y="415921"/>
                </a:moveTo>
                <a:lnTo>
                  <a:pt x="1043542" y="415921"/>
                </a:lnTo>
                <a:cubicBezTo>
                  <a:pt x="1051960" y="415921"/>
                  <a:pt x="1059144" y="412892"/>
                  <a:pt x="1065082" y="406834"/>
                </a:cubicBezTo>
                <a:cubicBezTo>
                  <a:pt x="1071025" y="400776"/>
                  <a:pt x="1073997" y="393518"/>
                  <a:pt x="1073997" y="385117"/>
                </a:cubicBezTo>
                <a:cubicBezTo>
                  <a:pt x="1073997" y="376430"/>
                  <a:pt x="1071025" y="369115"/>
                  <a:pt x="1065082" y="363171"/>
                </a:cubicBezTo>
                <a:cubicBezTo>
                  <a:pt x="1059144" y="357228"/>
                  <a:pt x="1051960" y="354256"/>
                  <a:pt x="1043542" y="354256"/>
                </a:cubicBezTo>
                <a:lnTo>
                  <a:pt x="963332" y="354256"/>
                </a:lnTo>
                <a:cubicBezTo>
                  <a:pt x="954914" y="354256"/>
                  <a:pt x="947667" y="357228"/>
                  <a:pt x="941603" y="363171"/>
                </a:cubicBezTo>
                <a:cubicBezTo>
                  <a:pt x="935540" y="369115"/>
                  <a:pt x="932505" y="376430"/>
                  <a:pt x="932505" y="385117"/>
                </a:cubicBezTo>
                <a:cubicBezTo>
                  <a:pt x="932505" y="393518"/>
                  <a:pt x="935540" y="400776"/>
                  <a:pt x="941603" y="406834"/>
                </a:cubicBezTo>
                <a:cubicBezTo>
                  <a:pt x="947667" y="412892"/>
                  <a:pt x="954914" y="415921"/>
                  <a:pt x="963332" y="415921"/>
                </a:cubicBezTo>
                <a:close/>
                <a:moveTo>
                  <a:pt x="690001" y="141863"/>
                </a:moveTo>
                <a:cubicBezTo>
                  <a:pt x="698419" y="141863"/>
                  <a:pt x="705660" y="138766"/>
                  <a:pt x="711729" y="132577"/>
                </a:cubicBezTo>
                <a:cubicBezTo>
                  <a:pt x="717793" y="126387"/>
                  <a:pt x="720827" y="119209"/>
                  <a:pt x="720827" y="111037"/>
                </a:cubicBezTo>
                <a:lnTo>
                  <a:pt x="720827" y="30821"/>
                </a:lnTo>
                <a:cubicBezTo>
                  <a:pt x="720827" y="22403"/>
                  <a:pt x="717793" y="15162"/>
                  <a:pt x="711729" y="9099"/>
                </a:cubicBezTo>
                <a:cubicBezTo>
                  <a:pt x="705660" y="3029"/>
                  <a:pt x="698419" y="0"/>
                  <a:pt x="690001" y="0"/>
                </a:cubicBezTo>
                <a:cubicBezTo>
                  <a:pt x="681336" y="0"/>
                  <a:pt x="673970" y="3029"/>
                  <a:pt x="667906" y="9099"/>
                </a:cubicBezTo>
                <a:cubicBezTo>
                  <a:pt x="661843" y="15162"/>
                  <a:pt x="658808" y="22403"/>
                  <a:pt x="658808" y="30821"/>
                </a:cubicBezTo>
                <a:lnTo>
                  <a:pt x="658808" y="111037"/>
                </a:lnTo>
                <a:cubicBezTo>
                  <a:pt x="658808" y="119209"/>
                  <a:pt x="661843" y="126387"/>
                  <a:pt x="667906" y="132577"/>
                </a:cubicBezTo>
                <a:cubicBezTo>
                  <a:pt x="673970" y="138766"/>
                  <a:pt x="681336" y="141863"/>
                  <a:pt x="690001" y="141863"/>
                </a:cubicBezTo>
                <a:close/>
                <a:moveTo>
                  <a:pt x="861576" y="213535"/>
                </a:moveTo>
                <a:cubicBezTo>
                  <a:pt x="867269" y="219479"/>
                  <a:pt x="874446" y="222451"/>
                  <a:pt x="883116" y="222451"/>
                </a:cubicBezTo>
                <a:cubicBezTo>
                  <a:pt x="891780" y="222451"/>
                  <a:pt x="899204" y="219479"/>
                  <a:pt x="905393" y="213535"/>
                </a:cubicBezTo>
                <a:lnTo>
                  <a:pt x="961846" y="156345"/>
                </a:lnTo>
                <a:cubicBezTo>
                  <a:pt x="967784" y="150402"/>
                  <a:pt x="970756" y="143161"/>
                  <a:pt x="970756" y="134617"/>
                </a:cubicBezTo>
                <a:cubicBezTo>
                  <a:pt x="970756" y="126079"/>
                  <a:pt x="967784" y="118838"/>
                  <a:pt x="961846" y="112894"/>
                </a:cubicBezTo>
                <a:cubicBezTo>
                  <a:pt x="955902" y="106950"/>
                  <a:pt x="948724" y="103984"/>
                  <a:pt x="940306" y="103984"/>
                </a:cubicBezTo>
                <a:cubicBezTo>
                  <a:pt x="931888" y="103984"/>
                  <a:pt x="924704" y="106950"/>
                  <a:pt x="918766" y="112894"/>
                </a:cubicBezTo>
                <a:lnTo>
                  <a:pt x="861576" y="170456"/>
                </a:lnTo>
                <a:cubicBezTo>
                  <a:pt x="855633" y="176399"/>
                  <a:pt x="852661" y="183577"/>
                  <a:pt x="852661" y="191996"/>
                </a:cubicBezTo>
                <a:cubicBezTo>
                  <a:pt x="852661" y="200414"/>
                  <a:pt x="855633" y="207592"/>
                  <a:pt x="861576" y="213535"/>
                </a:cubicBezTo>
                <a:close/>
                <a:moveTo>
                  <a:pt x="463841" y="882379"/>
                </a:moveTo>
                <a:lnTo>
                  <a:pt x="382511" y="882379"/>
                </a:lnTo>
                <a:lnTo>
                  <a:pt x="381768" y="897981"/>
                </a:lnTo>
                <a:lnTo>
                  <a:pt x="424105" y="817742"/>
                </a:lnTo>
                <a:cubicBezTo>
                  <a:pt x="426333" y="813799"/>
                  <a:pt x="426705" y="810427"/>
                  <a:pt x="425219" y="807741"/>
                </a:cubicBezTo>
                <a:cubicBezTo>
                  <a:pt x="423733" y="804998"/>
                  <a:pt x="420887" y="803626"/>
                  <a:pt x="416675" y="803626"/>
                </a:cubicBezTo>
                <a:lnTo>
                  <a:pt x="339059" y="803626"/>
                </a:lnTo>
                <a:cubicBezTo>
                  <a:pt x="334110" y="803626"/>
                  <a:pt x="330515" y="804655"/>
                  <a:pt x="328292" y="806598"/>
                </a:cubicBezTo>
                <a:cubicBezTo>
                  <a:pt x="326064" y="808598"/>
                  <a:pt x="324081" y="811341"/>
                  <a:pt x="322349" y="814770"/>
                </a:cubicBezTo>
                <a:lnTo>
                  <a:pt x="274811" y="922841"/>
                </a:lnTo>
                <a:cubicBezTo>
                  <a:pt x="272834" y="927299"/>
                  <a:pt x="272771" y="930842"/>
                  <a:pt x="274629" y="933414"/>
                </a:cubicBezTo>
                <a:cubicBezTo>
                  <a:pt x="276486" y="936043"/>
                  <a:pt x="279766" y="937357"/>
                  <a:pt x="284470" y="937357"/>
                </a:cubicBezTo>
                <a:lnTo>
                  <a:pt x="350941" y="937357"/>
                </a:lnTo>
                <a:lnTo>
                  <a:pt x="355399" y="915812"/>
                </a:lnTo>
                <a:lnTo>
                  <a:pt x="298951" y="1052458"/>
                </a:lnTo>
                <a:cubicBezTo>
                  <a:pt x="296723" y="1057658"/>
                  <a:pt x="297466" y="1060973"/>
                  <a:pt x="301180" y="1062459"/>
                </a:cubicBezTo>
                <a:cubicBezTo>
                  <a:pt x="305141" y="1064230"/>
                  <a:pt x="308856" y="1062973"/>
                  <a:pt x="312319" y="1058744"/>
                </a:cubicBezTo>
                <a:lnTo>
                  <a:pt x="469407" y="900210"/>
                </a:lnTo>
                <a:cubicBezTo>
                  <a:pt x="473122" y="896209"/>
                  <a:pt x="474425" y="892266"/>
                  <a:pt x="473311" y="888323"/>
                </a:cubicBezTo>
                <a:cubicBezTo>
                  <a:pt x="472196" y="884322"/>
                  <a:pt x="469036" y="882379"/>
                  <a:pt x="463841" y="882379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90C272D-ADF0-30AA-57A6-D384B12FC203}"/>
              </a:ext>
            </a:extLst>
          </p:cNvPr>
          <p:cNvSpPr/>
          <p:nvPr/>
        </p:nvSpPr>
        <p:spPr>
          <a:xfrm>
            <a:off x="9723289" y="4209420"/>
            <a:ext cx="976429" cy="642405"/>
          </a:xfrm>
          <a:custGeom>
            <a:avLst/>
            <a:gdLst>
              <a:gd name="connsiteX0" fmla="*/ 157460 w 976429"/>
              <a:gd name="connsiteY0" fmla="*/ 642405 h 642405"/>
              <a:gd name="connsiteX1" fmla="*/ 559281 w 976429"/>
              <a:gd name="connsiteY1" fmla="*/ 642405 h 642405"/>
              <a:gd name="connsiteX2" fmla="*/ 656208 w 976429"/>
              <a:gd name="connsiteY2" fmla="*/ 617717 h 642405"/>
              <a:gd name="connsiteX3" fmla="*/ 724542 w 976429"/>
              <a:gd name="connsiteY3" fmla="*/ 550909 h 642405"/>
              <a:gd name="connsiteX4" fmla="*/ 749791 w 976429"/>
              <a:gd name="connsiteY4" fmla="*/ 456382 h 642405"/>
              <a:gd name="connsiteX5" fmla="*/ 724171 w 976429"/>
              <a:gd name="connsiteY5" fmla="*/ 363170 h 642405"/>
              <a:gd name="connsiteX6" fmla="*/ 654350 w 976429"/>
              <a:gd name="connsiteY6" fmla="*/ 297619 h 642405"/>
              <a:gd name="connsiteX7" fmla="*/ 554452 w 976429"/>
              <a:gd name="connsiteY7" fmla="*/ 272530 h 642405"/>
              <a:gd name="connsiteX8" fmla="*/ 466070 w 976429"/>
              <a:gd name="connsiteY8" fmla="*/ 176347 h 642405"/>
              <a:gd name="connsiteX9" fmla="*/ 341660 w 976429"/>
              <a:gd name="connsiteY9" fmla="*/ 141085 h 642405"/>
              <a:gd name="connsiteX10" fmla="*/ 254575 w 976429"/>
              <a:gd name="connsiteY10" fmla="*/ 157773 h 642405"/>
              <a:gd name="connsiteX11" fmla="*/ 181228 w 976429"/>
              <a:gd name="connsiteY11" fmla="*/ 204008 h 642405"/>
              <a:gd name="connsiteX12" fmla="*/ 128679 w 976429"/>
              <a:gd name="connsiteY12" fmla="*/ 272931 h 642405"/>
              <a:gd name="connsiteX13" fmla="*/ 103613 w 976429"/>
              <a:gd name="connsiteY13" fmla="*/ 358313 h 642405"/>
              <a:gd name="connsiteX14" fmla="*/ 28598 w 976429"/>
              <a:gd name="connsiteY14" fmla="*/ 410319 h 642405"/>
              <a:gd name="connsiteX15" fmla="*/ 0 w 976429"/>
              <a:gd name="connsiteY15" fmla="*/ 498731 h 642405"/>
              <a:gd name="connsiteX16" fmla="*/ 19683 w 976429"/>
              <a:gd name="connsiteY16" fmla="*/ 572797 h 642405"/>
              <a:gd name="connsiteX17" fmla="*/ 74833 w 976429"/>
              <a:gd name="connsiteY17" fmla="*/ 623889 h 642405"/>
              <a:gd name="connsiteX18" fmla="*/ 157460 w 976429"/>
              <a:gd name="connsiteY18" fmla="*/ 642405 h 642405"/>
              <a:gd name="connsiteX19" fmla="*/ 155974 w 976429"/>
              <a:gd name="connsiteY19" fmla="*/ 583027 h 642405"/>
              <a:gd name="connsiteX20" fmla="*/ 102870 w 976429"/>
              <a:gd name="connsiteY20" fmla="*/ 571882 h 642405"/>
              <a:gd name="connsiteX21" fmla="*/ 70375 w 976429"/>
              <a:gd name="connsiteY21" fmla="*/ 541993 h 642405"/>
              <a:gd name="connsiteX22" fmla="*/ 59419 w 976429"/>
              <a:gd name="connsiteY22" fmla="*/ 500216 h 642405"/>
              <a:gd name="connsiteX23" fmla="*/ 77616 w 976429"/>
              <a:gd name="connsiteY23" fmla="*/ 446724 h 642405"/>
              <a:gd name="connsiteX24" fmla="*/ 137034 w 976429"/>
              <a:gd name="connsiteY24" fmla="*/ 411462 h 642405"/>
              <a:gd name="connsiteX25" fmla="*/ 156162 w 976429"/>
              <a:gd name="connsiteY25" fmla="*/ 401061 h 642405"/>
              <a:gd name="connsiteX26" fmla="*/ 163032 w 976429"/>
              <a:gd name="connsiteY26" fmla="*/ 379858 h 642405"/>
              <a:gd name="connsiteX27" fmla="*/ 181417 w 976429"/>
              <a:gd name="connsiteY27" fmla="*/ 308192 h 642405"/>
              <a:gd name="connsiteX28" fmla="*/ 220782 w 976429"/>
              <a:gd name="connsiteY28" fmla="*/ 251385 h 642405"/>
              <a:gd name="connsiteX29" fmla="*/ 275926 w 976429"/>
              <a:gd name="connsiteY29" fmla="*/ 214066 h 642405"/>
              <a:gd name="connsiteX30" fmla="*/ 341660 w 976429"/>
              <a:gd name="connsiteY30" fmla="*/ 200865 h 642405"/>
              <a:gd name="connsiteX31" fmla="*/ 408137 w 976429"/>
              <a:gd name="connsiteY31" fmla="*/ 213666 h 642405"/>
              <a:gd name="connsiteX32" fmla="*/ 462727 w 976429"/>
              <a:gd name="connsiteY32" fmla="*/ 250814 h 642405"/>
              <a:gd name="connsiteX33" fmla="*/ 504321 w 976429"/>
              <a:gd name="connsiteY33" fmla="*/ 309678 h 642405"/>
              <a:gd name="connsiteX34" fmla="*/ 518248 w 976429"/>
              <a:gd name="connsiteY34" fmla="*/ 326423 h 642405"/>
              <a:gd name="connsiteX35" fmla="*/ 540342 w 976429"/>
              <a:gd name="connsiteY35" fmla="*/ 331224 h 642405"/>
              <a:gd name="connsiteX36" fmla="*/ 621855 w 976429"/>
              <a:gd name="connsiteY36" fmla="*/ 348483 h 642405"/>
              <a:gd name="connsiteX37" fmla="*/ 672919 w 976429"/>
              <a:gd name="connsiteY37" fmla="*/ 394717 h 642405"/>
              <a:gd name="connsiteX38" fmla="*/ 690372 w 976429"/>
              <a:gd name="connsiteY38" fmla="*/ 458211 h 642405"/>
              <a:gd name="connsiteX39" fmla="*/ 673290 w 976429"/>
              <a:gd name="connsiteY39" fmla="*/ 521019 h 642405"/>
              <a:gd name="connsiteX40" fmla="*/ 626684 w 976429"/>
              <a:gd name="connsiteY40" fmla="*/ 566110 h 642405"/>
              <a:gd name="connsiteX41" fmla="*/ 560396 w 976429"/>
              <a:gd name="connsiteY41" fmla="*/ 583027 h 642405"/>
              <a:gd name="connsiteX42" fmla="*/ 155974 w 976429"/>
              <a:gd name="connsiteY42" fmla="*/ 583027 h 642405"/>
              <a:gd name="connsiteX43" fmla="*/ 717484 w 976429"/>
              <a:gd name="connsiteY43" fmla="*/ 453011 h 642405"/>
              <a:gd name="connsiteX44" fmla="*/ 794739 w 976429"/>
              <a:gd name="connsiteY44" fmla="*/ 448781 h 642405"/>
              <a:gd name="connsiteX45" fmla="*/ 858576 w 976429"/>
              <a:gd name="connsiteY45" fmla="*/ 428493 h 642405"/>
              <a:gd name="connsiteX46" fmla="*/ 909496 w 976429"/>
              <a:gd name="connsiteY46" fmla="*/ 396032 h 642405"/>
              <a:gd name="connsiteX47" fmla="*/ 947387 w 976429"/>
              <a:gd name="connsiteY47" fmla="*/ 355170 h 642405"/>
              <a:gd name="connsiteX48" fmla="*/ 972248 w 976429"/>
              <a:gd name="connsiteY48" fmla="*/ 309678 h 642405"/>
              <a:gd name="connsiteX49" fmla="*/ 971104 w 976429"/>
              <a:gd name="connsiteY49" fmla="*/ 270302 h 642405"/>
              <a:gd name="connsiteX50" fmla="*/ 939557 w 976429"/>
              <a:gd name="connsiteY50" fmla="*/ 253214 h 642405"/>
              <a:gd name="connsiteX51" fmla="*/ 905953 w 976429"/>
              <a:gd name="connsiteY51" fmla="*/ 258071 h 642405"/>
              <a:gd name="connsiteX52" fmla="*/ 859319 w 976429"/>
              <a:gd name="connsiteY52" fmla="*/ 262872 h 642405"/>
              <a:gd name="connsiteX53" fmla="*/ 779881 w 976429"/>
              <a:gd name="connsiteY53" fmla="*/ 246184 h 642405"/>
              <a:gd name="connsiteX54" fmla="*/ 731040 w 976429"/>
              <a:gd name="connsiteY54" fmla="*/ 198293 h 642405"/>
              <a:gd name="connsiteX55" fmla="*/ 714512 w 976429"/>
              <a:gd name="connsiteY55" fmla="*/ 123998 h 642405"/>
              <a:gd name="connsiteX56" fmla="*/ 717856 w 976429"/>
              <a:gd name="connsiteY56" fmla="*/ 87765 h 642405"/>
              <a:gd name="connsiteX57" fmla="*/ 724542 w 976429"/>
              <a:gd name="connsiteY57" fmla="*/ 60504 h 642405"/>
              <a:gd name="connsiteX58" fmla="*/ 727885 w 976429"/>
              <a:gd name="connsiteY58" fmla="*/ 38215 h 642405"/>
              <a:gd name="connsiteX59" fmla="*/ 710615 w 976429"/>
              <a:gd name="connsiteY59" fmla="*/ 5526 h 642405"/>
              <a:gd name="connsiteX60" fmla="*/ 668838 w 976429"/>
              <a:gd name="connsiteY60" fmla="*/ 3697 h 642405"/>
              <a:gd name="connsiteX61" fmla="*/ 612945 w 976429"/>
              <a:gd name="connsiteY61" fmla="*/ 33586 h 642405"/>
              <a:gd name="connsiteX62" fmla="*/ 566522 w 976429"/>
              <a:gd name="connsiteY62" fmla="*/ 81307 h 642405"/>
              <a:gd name="connsiteX63" fmla="*/ 534770 w 976429"/>
              <a:gd name="connsiteY63" fmla="*/ 143486 h 642405"/>
              <a:gd name="connsiteX64" fmla="*/ 523260 w 976429"/>
              <a:gd name="connsiteY64" fmla="*/ 216467 h 642405"/>
              <a:gd name="connsiteX65" fmla="*/ 527718 w 976429"/>
              <a:gd name="connsiteY65" fmla="*/ 264930 h 642405"/>
              <a:gd name="connsiteX66" fmla="*/ 540714 w 976429"/>
              <a:gd name="connsiteY66" fmla="*/ 310821 h 642405"/>
              <a:gd name="connsiteX67" fmla="*/ 602361 w 976429"/>
              <a:gd name="connsiteY67" fmla="*/ 309678 h 642405"/>
              <a:gd name="connsiteX68" fmla="*/ 577478 w 976429"/>
              <a:gd name="connsiteY68" fmla="*/ 214981 h 642405"/>
              <a:gd name="connsiteX69" fmla="*/ 584907 w 976429"/>
              <a:gd name="connsiteY69" fmla="*/ 164460 h 642405"/>
              <a:gd name="connsiteX70" fmla="*/ 605144 w 976429"/>
              <a:gd name="connsiteY70" fmla="*/ 121026 h 642405"/>
              <a:gd name="connsiteX71" fmla="*/ 634485 w 976429"/>
              <a:gd name="connsiteY71" fmla="*/ 85936 h 642405"/>
              <a:gd name="connsiteX72" fmla="*/ 669210 w 976429"/>
              <a:gd name="connsiteY72" fmla="*/ 60847 h 642405"/>
              <a:gd name="connsiteX73" fmla="*/ 673290 w 976429"/>
              <a:gd name="connsiteY73" fmla="*/ 63476 h 642405"/>
              <a:gd name="connsiteX74" fmla="*/ 664935 w 976429"/>
              <a:gd name="connsiteY74" fmla="*/ 95423 h 642405"/>
              <a:gd name="connsiteX75" fmla="*/ 661409 w 976429"/>
              <a:gd name="connsiteY75" fmla="*/ 135142 h 642405"/>
              <a:gd name="connsiteX76" fmla="*/ 685360 w 976429"/>
              <a:gd name="connsiteY76" fmla="*/ 229097 h 642405"/>
              <a:gd name="connsiteX77" fmla="*/ 751277 w 976429"/>
              <a:gd name="connsiteY77" fmla="*/ 292419 h 642405"/>
              <a:gd name="connsiteX78" fmla="*/ 846746 w 976429"/>
              <a:gd name="connsiteY78" fmla="*/ 315279 h 642405"/>
              <a:gd name="connsiteX79" fmla="*/ 884408 w 976429"/>
              <a:gd name="connsiteY79" fmla="*/ 312307 h 642405"/>
              <a:gd name="connsiteX80" fmla="*/ 914697 w 976429"/>
              <a:gd name="connsiteY80" fmla="*/ 305220 h 642405"/>
              <a:gd name="connsiteX81" fmla="*/ 917269 w 976429"/>
              <a:gd name="connsiteY81" fmla="*/ 307849 h 642405"/>
              <a:gd name="connsiteX82" fmla="*/ 890923 w 976429"/>
              <a:gd name="connsiteY82" fmla="*/ 342711 h 642405"/>
              <a:gd name="connsiteX83" fmla="*/ 848746 w 976429"/>
              <a:gd name="connsiteY83" fmla="*/ 373914 h 642405"/>
              <a:gd name="connsiteX84" fmla="*/ 791025 w 976429"/>
              <a:gd name="connsiteY84" fmla="*/ 394717 h 642405"/>
              <a:gd name="connsiteX85" fmla="*/ 717484 w 976429"/>
              <a:gd name="connsiteY85" fmla="*/ 398432 h 642405"/>
              <a:gd name="connsiteX86" fmla="*/ 717484 w 976429"/>
              <a:gd name="connsiteY86" fmla="*/ 453011 h 64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976429" h="642405">
                <a:moveTo>
                  <a:pt x="157460" y="642405"/>
                </a:moveTo>
                <a:lnTo>
                  <a:pt x="559281" y="642405"/>
                </a:lnTo>
                <a:cubicBezTo>
                  <a:pt x="595183" y="642405"/>
                  <a:pt x="627490" y="634176"/>
                  <a:pt x="656208" y="617717"/>
                </a:cubicBezTo>
                <a:cubicBezTo>
                  <a:pt x="684926" y="601257"/>
                  <a:pt x="707706" y="578969"/>
                  <a:pt x="724542" y="550909"/>
                </a:cubicBezTo>
                <a:cubicBezTo>
                  <a:pt x="741379" y="522791"/>
                  <a:pt x="749791" y="491301"/>
                  <a:pt x="749791" y="456382"/>
                </a:cubicBezTo>
                <a:cubicBezTo>
                  <a:pt x="749791" y="421692"/>
                  <a:pt x="741253" y="390660"/>
                  <a:pt x="724171" y="363170"/>
                </a:cubicBezTo>
                <a:cubicBezTo>
                  <a:pt x="707089" y="335681"/>
                  <a:pt x="683811" y="313850"/>
                  <a:pt x="654350" y="297619"/>
                </a:cubicBezTo>
                <a:cubicBezTo>
                  <a:pt x="624890" y="281389"/>
                  <a:pt x="591588" y="273045"/>
                  <a:pt x="554452" y="272530"/>
                </a:cubicBezTo>
                <a:cubicBezTo>
                  <a:pt x="532667" y="231954"/>
                  <a:pt x="503206" y="199893"/>
                  <a:pt x="466070" y="176347"/>
                </a:cubicBezTo>
                <a:cubicBezTo>
                  <a:pt x="428934" y="152859"/>
                  <a:pt x="387460" y="141085"/>
                  <a:pt x="341660" y="141085"/>
                </a:cubicBezTo>
                <a:cubicBezTo>
                  <a:pt x="310959" y="141085"/>
                  <a:pt x="281933" y="146629"/>
                  <a:pt x="254575" y="157773"/>
                </a:cubicBezTo>
                <a:cubicBezTo>
                  <a:pt x="227217" y="168917"/>
                  <a:pt x="202768" y="184348"/>
                  <a:pt x="181228" y="204008"/>
                </a:cubicBezTo>
                <a:cubicBezTo>
                  <a:pt x="159689" y="223725"/>
                  <a:pt x="142172" y="246699"/>
                  <a:pt x="128679" y="272931"/>
                </a:cubicBezTo>
                <a:cubicBezTo>
                  <a:pt x="115186" y="299163"/>
                  <a:pt x="106831" y="327623"/>
                  <a:pt x="103613" y="358313"/>
                </a:cubicBezTo>
                <a:cubicBezTo>
                  <a:pt x="72666" y="367971"/>
                  <a:pt x="47658" y="385344"/>
                  <a:pt x="28598" y="410319"/>
                </a:cubicBezTo>
                <a:cubicBezTo>
                  <a:pt x="9533" y="435351"/>
                  <a:pt x="0" y="464783"/>
                  <a:pt x="0" y="498731"/>
                </a:cubicBezTo>
                <a:cubicBezTo>
                  <a:pt x="0" y="526448"/>
                  <a:pt x="6561" y="551137"/>
                  <a:pt x="19683" y="572797"/>
                </a:cubicBezTo>
                <a:cubicBezTo>
                  <a:pt x="32804" y="594457"/>
                  <a:pt x="51189" y="611487"/>
                  <a:pt x="74833" y="623889"/>
                </a:cubicBezTo>
                <a:cubicBezTo>
                  <a:pt x="98475" y="636233"/>
                  <a:pt x="126022" y="642405"/>
                  <a:pt x="157460" y="642405"/>
                </a:cubicBezTo>
                <a:close/>
                <a:moveTo>
                  <a:pt x="155974" y="583027"/>
                </a:moveTo>
                <a:cubicBezTo>
                  <a:pt x="134931" y="583027"/>
                  <a:pt x="117232" y="579312"/>
                  <a:pt x="102870" y="571882"/>
                </a:cubicBezTo>
                <a:cubicBezTo>
                  <a:pt x="88508" y="564453"/>
                  <a:pt x="77679" y="554452"/>
                  <a:pt x="70375" y="541993"/>
                </a:cubicBezTo>
                <a:cubicBezTo>
                  <a:pt x="63071" y="529477"/>
                  <a:pt x="59419" y="515532"/>
                  <a:pt x="59419" y="500216"/>
                </a:cubicBezTo>
                <a:cubicBezTo>
                  <a:pt x="59419" y="480614"/>
                  <a:pt x="65488" y="462783"/>
                  <a:pt x="77616" y="446724"/>
                </a:cubicBezTo>
                <a:cubicBezTo>
                  <a:pt x="89749" y="430608"/>
                  <a:pt x="109557" y="418892"/>
                  <a:pt x="137034" y="411462"/>
                </a:cubicBezTo>
                <a:cubicBezTo>
                  <a:pt x="145950" y="409234"/>
                  <a:pt x="152322" y="405747"/>
                  <a:pt x="156162" y="401061"/>
                </a:cubicBezTo>
                <a:cubicBezTo>
                  <a:pt x="159997" y="396318"/>
                  <a:pt x="162289" y="389288"/>
                  <a:pt x="163032" y="379858"/>
                </a:cubicBezTo>
                <a:cubicBezTo>
                  <a:pt x="165261" y="353855"/>
                  <a:pt x="171387" y="329966"/>
                  <a:pt x="181417" y="308192"/>
                </a:cubicBezTo>
                <a:cubicBezTo>
                  <a:pt x="191441" y="286418"/>
                  <a:pt x="204563" y="267444"/>
                  <a:pt x="220782" y="251385"/>
                </a:cubicBezTo>
                <a:cubicBezTo>
                  <a:pt x="236996" y="235269"/>
                  <a:pt x="255381" y="222867"/>
                  <a:pt x="275926" y="214066"/>
                </a:cubicBezTo>
                <a:cubicBezTo>
                  <a:pt x="296477" y="205265"/>
                  <a:pt x="318388" y="200865"/>
                  <a:pt x="341660" y="200865"/>
                </a:cubicBezTo>
                <a:cubicBezTo>
                  <a:pt x="365675" y="200865"/>
                  <a:pt x="387831" y="205151"/>
                  <a:pt x="408137" y="213666"/>
                </a:cubicBezTo>
                <a:cubicBezTo>
                  <a:pt x="428437" y="222239"/>
                  <a:pt x="446633" y="234583"/>
                  <a:pt x="462727" y="250814"/>
                </a:cubicBezTo>
                <a:cubicBezTo>
                  <a:pt x="478820" y="267044"/>
                  <a:pt x="492685" y="286646"/>
                  <a:pt x="504321" y="309678"/>
                </a:cubicBezTo>
                <a:cubicBezTo>
                  <a:pt x="508281" y="317622"/>
                  <a:pt x="512921" y="323165"/>
                  <a:pt x="518248" y="326423"/>
                </a:cubicBezTo>
                <a:cubicBezTo>
                  <a:pt x="523569" y="329623"/>
                  <a:pt x="530935" y="331224"/>
                  <a:pt x="540342" y="331224"/>
                </a:cubicBezTo>
                <a:cubicBezTo>
                  <a:pt x="572278" y="331224"/>
                  <a:pt x="599452" y="336996"/>
                  <a:pt x="621855" y="348483"/>
                </a:cubicBezTo>
                <a:cubicBezTo>
                  <a:pt x="644264" y="360027"/>
                  <a:pt x="661283" y="375400"/>
                  <a:pt x="672919" y="394717"/>
                </a:cubicBezTo>
                <a:cubicBezTo>
                  <a:pt x="684554" y="414034"/>
                  <a:pt x="690372" y="435180"/>
                  <a:pt x="690372" y="458211"/>
                </a:cubicBezTo>
                <a:cubicBezTo>
                  <a:pt x="690372" y="481242"/>
                  <a:pt x="684680" y="502159"/>
                  <a:pt x="673290" y="521019"/>
                </a:cubicBezTo>
                <a:cubicBezTo>
                  <a:pt x="661906" y="539821"/>
                  <a:pt x="646367" y="554852"/>
                  <a:pt x="626684" y="566110"/>
                </a:cubicBezTo>
                <a:cubicBezTo>
                  <a:pt x="607002" y="577368"/>
                  <a:pt x="584907" y="583027"/>
                  <a:pt x="560396" y="583027"/>
                </a:cubicBezTo>
                <a:lnTo>
                  <a:pt x="155974" y="583027"/>
                </a:lnTo>
                <a:close/>
                <a:moveTo>
                  <a:pt x="717484" y="453011"/>
                </a:moveTo>
                <a:cubicBezTo>
                  <a:pt x="745459" y="454496"/>
                  <a:pt x="771194" y="453067"/>
                  <a:pt x="794739" y="448781"/>
                </a:cubicBezTo>
                <a:cubicBezTo>
                  <a:pt x="818228" y="444438"/>
                  <a:pt x="839545" y="437694"/>
                  <a:pt x="858576" y="428493"/>
                </a:cubicBezTo>
                <a:cubicBezTo>
                  <a:pt x="877664" y="419349"/>
                  <a:pt x="894638" y="408548"/>
                  <a:pt x="909496" y="396032"/>
                </a:cubicBezTo>
                <a:cubicBezTo>
                  <a:pt x="924356" y="383516"/>
                  <a:pt x="936986" y="369914"/>
                  <a:pt x="947387" y="355170"/>
                </a:cubicBezTo>
                <a:cubicBezTo>
                  <a:pt x="957789" y="340425"/>
                  <a:pt x="966075" y="325280"/>
                  <a:pt x="972248" y="309678"/>
                </a:cubicBezTo>
                <a:cubicBezTo>
                  <a:pt x="978191" y="294819"/>
                  <a:pt x="977791" y="281732"/>
                  <a:pt x="971104" y="270302"/>
                </a:cubicBezTo>
                <a:cubicBezTo>
                  <a:pt x="964418" y="258929"/>
                  <a:pt x="953902" y="253214"/>
                  <a:pt x="939557" y="253214"/>
                </a:cubicBezTo>
                <a:cubicBezTo>
                  <a:pt x="928413" y="253214"/>
                  <a:pt x="917212" y="254871"/>
                  <a:pt x="905953" y="258071"/>
                </a:cubicBezTo>
                <a:cubicBezTo>
                  <a:pt x="894695" y="261272"/>
                  <a:pt x="879150" y="262872"/>
                  <a:pt x="859319" y="262872"/>
                </a:cubicBezTo>
                <a:cubicBezTo>
                  <a:pt x="827886" y="262872"/>
                  <a:pt x="801426" y="257328"/>
                  <a:pt x="779881" y="246184"/>
                </a:cubicBezTo>
                <a:cubicBezTo>
                  <a:pt x="758335" y="235040"/>
                  <a:pt x="742059" y="219095"/>
                  <a:pt x="731040" y="198293"/>
                </a:cubicBezTo>
                <a:cubicBezTo>
                  <a:pt x="720022" y="177490"/>
                  <a:pt x="714512" y="152744"/>
                  <a:pt x="714512" y="123998"/>
                </a:cubicBezTo>
                <a:cubicBezTo>
                  <a:pt x="714512" y="110111"/>
                  <a:pt x="715627" y="98051"/>
                  <a:pt x="717856" y="87765"/>
                </a:cubicBezTo>
                <a:cubicBezTo>
                  <a:pt x="720084" y="77535"/>
                  <a:pt x="722313" y="68391"/>
                  <a:pt x="724542" y="60504"/>
                </a:cubicBezTo>
                <a:cubicBezTo>
                  <a:pt x="726771" y="52560"/>
                  <a:pt x="727885" y="45131"/>
                  <a:pt x="727885" y="38215"/>
                </a:cubicBezTo>
                <a:cubicBezTo>
                  <a:pt x="727885" y="23128"/>
                  <a:pt x="722125" y="12212"/>
                  <a:pt x="710615" y="5526"/>
                </a:cubicBezTo>
                <a:cubicBezTo>
                  <a:pt x="699105" y="-1161"/>
                  <a:pt x="685177" y="-1790"/>
                  <a:pt x="668838" y="3697"/>
                </a:cubicBezTo>
                <a:cubicBezTo>
                  <a:pt x="649030" y="10383"/>
                  <a:pt x="630399" y="20327"/>
                  <a:pt x="612945" y="33586"/>
                </a:cubicBezTo>
                <a:cubicBezTo>
                  <a:pt x="595492" y="46788"/>
                  <a:pt x="580016" y="62733"/>
                  <a:pt x="566522" y="81307"/>
                </a:cubicBezTo>
                <a:cubicBezTo>
                  <a:pt x="553029" y="99881"/>
                  <a:pt x="542445" y="120569"/>
                  <a:pt x="534770" y="143486"/>
                </a:cubicBezTo>
                <a:cubicBezTo>
                  <a:pt x="527095" y="166403"/>
                  <a:pt x="523260" y="190749"/>
                  <a:pt x="523260" y="216467"/>
                </a:cubicBezTo>
                <a:cubicBezTo>
                  <a:pt x="523260" y="233040"/>
                  <a:pt x="524746" y="249213"/>
                  <a:pt x="527718" y="264930"/>
                </a:cubicBezTo>
                <a:cubicBezTo>
                  <a:pt x="530689" y="280646"/>
                  <a:pt x="535021" y="295962"/>
                  <a:pt x="540714" y="310821"/>
                </a:cubicBezTo>
                <a:lnTo>
                  <a:pt x="602361" y="309678"/>
                </a:lnTo>
                <a:cubicBezTo>
                  <a:pt x="585770" y="282189"/>
                  <a:pt x="577478" y="250642"/>
                  <a:pt x="577478" y="214981"/>
                </a:cubicBezTo>
                <a:cubicBezTo>
                  <a:pt x="577478" y="197150"/>
                  <a:pt x="579953" y="180347"/>
                  <a:pt x="584907" y="164460"/>
                </a:cubicBezTo>
                <a:cubicBezTo>
                  <a:pt x="589857" y="148630"/>
                  <a:pt x="596606" y="134171"/>
                  <a:pt x="605144" y="121026"/>
                </a:cubicBezTo>
                <a:cubicBezTo>
                  <a:pt x="613688" y="107882"/>
                  <a:pt x="623467" y="96223"/>
                  <a:pt x="634485" y="85936"/>
                </a:cubicBezTo>
                <a:cubicBezTo>
                  <a:pt x="645504" y="75649"/>
                  <a:pt x="657076" y="67305"/>
                  <a:pt x="669210" y="60847"/>
                </a:cubicBezTo>
                <a:lnTo>
                  <a:pt x="673290" y="63476"/>
                </a:lnTo>
                <a:cubicBezTo>
                  <a:pt x="670073" y="72620"/>
                  <a:pt x="667289" y="83250"/>
                  <a:pt x="664935" y="95423"/>
                </a:cubicBezTo>
                <a:cubicBezTo>
                  <a:pt x="662586" y="107538"/>
                  <a:pt x="661409" y="120798"/>
                  <a:pt x="661409" y="135142"/>
                </a:cubicBezTo>
                <a:cubicBezTo>
                  <a:pt x="661409" y="170804"/>
                  <a:pt x="669392" y="202122"/>
                  <a:pt x="685360" y="229097"/>
                </a:cubicBezTo>
                <a:cubicBezTo>
                  <a:pt x="701328" y="256071"/>
                  <a:pt x="723302" y="277217"/>
                  <a:pt x="751277" y="292419"/>
                </a:cubicBezTo>
                <a:cubicBezTo>
                  <a:pt x="779252" y="307621"/>
                  <a:pt x="811084" y="315279"/>
                  <a:pt x="846746" y="315279"/>
                </a:cubicBezTo>
                <a:cubicBezTo>
                  <a:pt x="860062" y="315279"/>
                  <a:pt x="872635" y="314250"/>
                  <a:pt x="884408" y="312307"/>
                </a:cubicBezTo>
                <a:cubicBezTo>
                  <a:pt x="896181" y="310307"/>
                  <a:pt x="906239" y="307964"/>
                  <a:pt x="914697" y="305220"/>
                </a:cubicBezTo>
                <a:lnTo>
                  <a:pt x="917269" y="307849"/>
                </a:lnTo>
                <a:cubicBezTo>
                  <a:pt x="911097" y="319451"/>
                  <a:pt x="902296" y="331109"/>
                  <a:pt x="890923" y="342711"/>
                </a:cubicBezTo>
                <a:cubicBezTo>
                  <a:pt x="879550" y="354370"/>
                  <a:pt x="865491" y="364771"/>
                  <a:pt x="848746" y="373914"/>
                </a:cubicBezTo>
                <a:cubicBezTo>
                  <a:pt x="832059" y="383116"/>
                  <a:pt x="812799" y="390031"/>
                  <a:pt x="791025" y="394717"/>
                </a:cubicBezTo>
                <a:cubicBezTo>
                  <a:pt x="769251" y="399404"/>
                  <a:pt x="744716" y="400661"/>
                  <a:pt x="717484" y="398432"/>
                </a:cubicBezTo>
                <a:lnTo>
                  <a:pt x="717484" y="453011"/>
                </a:ln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19100E0-6635-3DFB-45EF-CD1C6F652126}"/>
              </a:ext>
            </a:extLst>
          </p:cNvPr>
          <p:cNvSpPr/>
          <p:nvPr/>
        </p:nvSpPr>
        <p:spPr>
          <a:xfrm>
            <a:off x="9700647" y="5345199"/>
            <a:ext cx="972235" cy="627985"/>
          </a:xfrm>
          <a:custGeom>
            <a:avLst/>
            <a:gdLst>
              <a:gd name="connsiteX0" fmla="*/ 154077 w 972235"/>
              <a:gd name="connsiteY0" fmla="*/ 627986 h 627985"/>
              <a:gd name="connsiteX1" fmla="*/ 555898 w 972235"/>
              <a:gd name="connsiteY1" fmla="*/ 627986 h 627985"/>
              <a:gd name="connsiteX2" fmla="*/ 650767 w 972235"/>
              <a:gd name="connsiteY2" fmla="*/ 603697 h 627985"/>
              <a:gd name="connsiteX3" fmla="*/ 717804 w 972235"/>
              <a:gd name="connsiteY3" fmla="*/ 538146 h 627985"/>
              <a:gd name="connsiteX4" fmla="*/ 742722 w 972235"/>
              <a:gd name="connsiteY4" fmla="*/ 445277 h 627985"/>
              <a:gd name="connsiteX5" fmla="*/ 717290 w 972235"/>
              <a:gd name="connsiteY5" fmla="*/ 353380 h 627985"/>
              <a:gd name="connsiteX6" fmla="*/ 648024 w 972235"/>
              <a:gd name="connsiteY6" fmla="*/ 289143 h 627985"/>
              <a:gd name="connsiteX7" fmla="*/ 548469 w 972235"/>
              <a:gd name="connsiteY7" fmla="*/ 265197 h 627985"/>
              <a:gd name="connsiteX8" fmla="*/ 494805 w 972235"/>
              <a:gd name="connsiteY8" fmla="*/ 194275 h 627985"/>
              <a:gd name="connsiteX9" fmla="*/ 422796 w 972235"/>
              <a:gd name="connsiteY9" fmla="*/ 149298 h 627985"/>
              <a:gd name="connsiteX10" fmla="*/ 337928 w 972235"/>
              <a:gd name="connsiteY10" fmla="*/ 133696 h 627985"/>
              <a:gd name="connsiteX11" fmla="*/ 252146 w 972235"/>
              <a:gd name="connsiteY11" fmla="*/ 150269 h 627985"/>
              <a:gd name="connsiteX12" fmla="*/ 179737 w 972235"/>
              <a:gd name="connsiteY12" fmla="*/ 196103 h 627985"/>
              <a:gd name="connsiteX13" fmla="*/ 127730 w 972235"/>
              <a:gd name="connsiteY13" fmla="*/ 264797 h 627985"/>
              <a:gd name="connsiteX14" fmla="*/ 103556 w 972235"/>
              <a:gd name="connsiteY14" fmla="*/ 349837 h 627985"/>
              <a:gd name="connsiteX15" fmla="*/ 28004 w 972235"/>
              <a:gd name="connsiteY15" fmla="*/ 401272 h 627985"/>
              <a:gd name="connsiteX16" fmla="*/ 0 w 972235"/>
              <a:gd name="connsiteY16" fmla="*/ 487625 h 627985"/>
              <a:gd name="connsiteX17" fmla="*/ 19488 w 972235"/>
              <a:gd name="connsiteY17" fmla="*/ 560778 h 627985"/>
              <a:gd name="connsiteX18" fmla="*/ 73666 w 972235"/>
              <a:gd name="connsiteY18" fmla="*/ 610212 h 627985"/>
              <a:gd name="connsiteX19" fmla="*/ 154077 w 972235"/>
              <a:gd name="connsiteY19" fmla="*/ 627986 h 627985"/>
              <a:gd name="connsiteX20" fmla="*/ 787298 w 972235"/>
              <a:gd name="connsiteY20" fmla="*/ 438248 h 627985"/>
              <a:gd name="connsiteX21" fmla="*/ 865080 w 972235"/>
              <a:gd name="connsiteY21" fmla="*/ 410930 h 627985"/>
              <a:gd name="connsiteX22" fmla="*/ 923201 w 972235"/>
              <a:gd name="connsiteY22" fmla="*/ 365667 h 627985"/>
              <a:gd name="connsiteX23" fmla="*/ 959606 w 972235"/>
              <a:gd name="connsiteY23" fmla="*/ 312746 h 627985"/>
              <a:gd name="connsiteX24" fmla="*/ 972236 w 972235"/>
              <a:gd name="connsiteY24" fmla="*/ 262569 h 627985"/>
              <a:gd name="connsiteX25" fmla="*/ 967378 w 972235"/>
              <a:gd name="connsiteY25" fmla="*/ 244738 h 627985"/>
              <a:gd name="connsiteX26" fmla="*/ 953662 w 972235"/>
              <a:gd name="connsiteY26" fmla="*/ 237708 h 627985"/>
              <a:gd name="connsiteX27" fmla="*/ 932116 w 972235"/>
              <a:gd name="connsiteY27" fmla="*/ 243652 h 627985"/>
              <a:gd name="connsiteX28" fmla="*/ 901256 w 972235"/>
              <a:gd name="connsiteY28" fmla="*/ 255539 h 627985"/>
              <a:gd name="connsiteX29" fmla="*/ 857479 w 972235"/>
              <a:gd name="connsiteY29" fmla="*/ 261483 h 627985"/>
              <a:gd name="connsiteX30" fmla="*/ 778898 w 972235"/>
              <a:gd name="connsiteY30" fmla="*/ 244224 h 627985"/>
              <a:gd name="connsiteX31" fmla="*/ 727463 w 972235"/>
              <a:gd name="connsiteY31" fmla="*/ 195931 h 627985"/>
              <a:gd name="connsiteX32" fmla="*/ 709289 w 972235"/>
              <a:gd name="connsiteY32" fmla="*/ 123694 h 627985"/>
              <a:gd name="connsiteX33" fmla="*/ 715975 w 972235"/>
              <a:gd name="connsiteY33" fmla="*/ 79117 h 627985"/>
              <a:gd name="connsiteX34" fmla="*/ 729177 w 972235"/>
              <a:gd name="connsiteY34" fmla="*/ 43856 h 627985"/>
              <a:gd name="connsiteX35" fmla="*/ 735635 w 972235"/>
              <a:gd name="connsiteY35" fmla="*/ 18995 h 627985"/>
              <a:gd name="connsiteX36" fmla="*/ 729920 w 972235"/>
              <a:gd name="connsiteY36" fmla="*/ 4879 h 627985"/>
              <a:gd name="connsiteX37" fmla="*/ 713003 w 972235"/>
              <a:gd name="connsiteY37" fmla="*/ 21 h 627985"/>
              <a:gd name="connsiteX38" fmla="*/ 659683 w 972235"/>
              <a:gd name="connsiteY38" fmla="*/ 15052 h 627985"/>
              <a:gd name="connsiteX39" fmla="*/ 606991 w 972235"/>
              <a:gd name="connsiteY39" fmla="*/ 53342 h 627985"/>
              <a:gd name="connsiteX40" fmla="*/ 563499 w 972235"/>
              <a:gd name="connsiteY40" fmla="*/ 109578 h 627985"/>
              <a:gd name="connsiteX41" fmla="*/ 537725 w 972235"/>
              <a:gd name="connsiteY41" fmla="*/ 178673 h 627985"/>
              <a:gd name="connsiteX42" fmla="*/ 554412 w 972235"/>
              <a:gd name="connsiteY42" fmla="*/ 197589 h 627985"/>
              <a:gd name="connsiteX43" fmla="*/ 569271 w 972235"/>
              <a:gd name="connsiteY43" fmla="*/ 223192 h 627985"/>
              <a:gd name="connsiteX44" fmla="*/ 655796 w 972235"/>
              <a:gd name="connsiteY44" fmla="*/ 245138 h 627985"/>
              <a:gd name="connsiteX45" fmla="*/ 724319 w 972235"/>
              <a:gd name="connsiteY45" fmla="*/ 292687 h 627985"/>
              <a:gd name="connsiteX46" fmla="*/ 769982 w 972235"/>
              <a:gd name="connsiteY46" fmla="*/ 359324 h 627985"/>
              <a:gd name="connsiteX47" fmla="*/ 787298 w 972235"/>
              <a:gd name="connsiteY47" fmla="*/ 438248 h 62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72235" h="627985">
                <a:moveTo>
                  <a:pt x="154077" y="627986"/>
                </a:moveTo>
                <a:lnTo>
                  <a:pt x="555898" y="627986"/>
                </a:lnTo>
                <a:cubicBezTo>
                  <a:pt x="591046" y="627986"/>
                  <a:pt x="622707" y="619928"/>
                  <a:pt x="650767" y="603697"/>
                </a:cubicBezTo>
                <a:cubicBezTo>
                  <a:pt x="678885" y="587466"/>
                  <a:pt x="701231" y="565635"/>
                  <a:pt x="717804" y="538146"/>
                </a:cubicBezTo>
                <a:cubicBezTo>
                  <a:pt x="734435" y="510657"/>
                  <a:pt x="742722" y="479739"/>
                  <a:pt x="742722" y="445277"/>
                </a:cubicBezTo>
                <a:cubicBezTo>
                  <a:pt x="742722" y="411159"/>
                  <a:pt x="734207" y="380469"/>
                  <a:pt x="717290" y="353380"/>
                </a:cubicBezTo>
                <a:cubicBezTo>
                  <a:pt x="700316" y="326291"/>
                  <a:pt x="677228" y="304860"/>
                  <a:pt x="648024" y="289143"/>
                </a:cubicBezTo>
                <a:cubicBezTo>
                  <a:pt x="618820" y="273427"/>
                  <a:pt x="585617" y="265426"/>
                  <a:pt x="548469" y="265197"/>
                </a:cubicBezTo>
                <a:cubicBezTo>
                  <a:pt x="534124" y="237480"/>
                  <a:pt x="516236" y="213819"/>
                  <a:pt x="494805" y="194275"/>
                </a:cubicBezTo>
                <a:cubicBezTo>
                  <a:pt x="473431" y="174672"/>
                  <a:pt x="449370" y="159699"/>
                  <a:pt x="422796" y="149298"/>
                </a:cubicBezTo>
                <a:cubicBezTo>
                  <a:pt x="396164" y="138896"/>
                  <a:pt x="367875" y="133696"/>
                  <a:pt x="337928" y="133696"/>
                </a:cubicBezTo>
                <a:cubicBezTo>
                  <a:pt x="307696" y="133696"/>
                  <a:pt x="279121" y="139239"/>
                  <a:pt x="252146" y="150269"/>
                </a:cubicBezTo>
                <a:cubicBezTo>
                  <a:pt x="225171" y="161242"/>
                  <a:pt x="200997" y="176558"/>
                  <a:pt x="179737" y="196103"/>
                </a:cubicBezTo>
                <a:cubicBezTo>
                  <a:pt x="158420" y="215649"/>
                  <a:pt x="141104" y="238566"/>
                  <a:pt x="127730" y="264797"/>
                </a:cubicBezTo>
                <a:cubicBezTo>
                  <a:pt x="114357" y="291029"/>
                  <a:pt x="106299" y="319376"/>
                  <a:pt x="103556" y="349837"/>
                </a:cubicBezTo>
                <a:cubicBezTo>
                  <a:pt x="71895" y="359267"/>
                  <a:pt x="46692" y="376412"/>
                  <a:pt x="28004" y="401272"/>
                </a:cubicBezTo>
                <a:cubicBezTo>
                  <a:pt x="9315" y="426189"/>
                  <a:pt x="0" y="454936"/>
                  <a:pt x="0" y="487625"/>
                </a:cubicBezTo>
                <a:cubicBezTo>
                  <a:pt x="0" y="515343"/>
                  <a:pt x="6458" y="539746"/>
                  <a:pt x="19488" y="560778"/>
                </a:cubicBezTo>
                <a:cubicBezTo>
                  <a:pt x="32462" y="581866"/>
                  <a:pt x="50521" y="598325"/>
                  <a:pt x="73666" y="610212"/>
                </a:cubicBezTo>
                <a:cubicBezTo>
                  <a:pt x="96812" y="622042"/>
                  <a:pt x="123615" y="627986"/>
                  <a:pt x="154077" y="627986"/>
                </a:cubicBezTo>
                <a:close/>
                <a:moveTo>
                  <a:pt x="787298" y="438248"/>
                </a:moveTo>
                <a:cubicBezTo>
                  <a:pt x="816217" y="433047"/>
                  <a:pt x="842162" y="423960"/>
                  <a:pt x="865080" y="410930"/>
                </a:cubicBezTo>
                <a:cubicBezTo>
                  <a:pt x="887997" y="397957"/>
                  <a:pt x="907371" y="382870"/>
                  <a:pt x="923201" y="365667"/>
                </a:cubicBezTo>
                <a:cubicBezTo>
                  <a:pt x="939032" y="348408"/>
                  <a:pt x="951148" y="330806"/>
                  <a:pt x="959606" y="312746"/>
                </a:cubicBezTo>
                <a:cubicBezTo>
                  <a:pt x="968007" y="294630"/>
                  <a:pt x="972236" y="277942"/>
                  <a:pt x="972236" y="262569"/>
                </a:cubicBezTo>
                <a:cubicBezTo>
                  <a:pt x="972236" y="255425"/>
                  <a:pt x="970579" y="249481"/>
                  <a:pt x="967378" y="244738"/>
                </a:cubicBezTo>
                <a:cubicBezTo>
                  <a:pt x="964178" y="240052"/>
                  <a:pt x="959606" y="237708"/>
                  <a:pt x="953662" y="237708"/>
                </a:cubicBezTo>
                <a:cubicBezTo>
                  <a:pt x="947719" y="237708"/>
                  <a:pt x="940518" y="239709"/>
                  <a:pt x="932116" y="243652"/>
                </a:cubicBezTo>
                <a:cubicBezTo>
                  <a:pt x="923716" y="247595"/>
                  <a:pt x="913429" y="251539"/>
                  <a:pt x="901256" y="255539"/>
                </a:cubicBezTo>
                <a:cubicBezTo>
                  <a:pt x="889140" y="259482"/>
                  <a:pt x="874567" y="261483"/>
                  <a:pt x="857479" y="261483"/>
                </a:cubicBezTo>
                <a:cubicBezTo>
                  <a:pt x="827246" y="261483"/>
                  <a:pt x="801072" y="255711"/>
                  <a:pt x="778898" y="244224"/>
                </a:cubicBezTo>
                <a:cubicBezTo>
                  <a:pt x="756781" y="232679"/>
                  <a:pt x="739636" y="216620"/>
                  <a:pt x="727463" y="195931"/>
                </a:cubicBezTo>
                <a:cubicBezTo>
                  <a:pt x="715347" y="175243"/>
                  <a:pt x="709289" y="151183"/>
                  <a:pt x="709289" y="123694"/>
                </a:cubicBezTo>
                <a:cubicBezTo>
                  <a:pt x="709289" y="107349"/>
                  <a:pt x="711518" y="92490"/>
                  <a:pt x="715975" y="79117"/>
                </a:cubicBezTo>
                <a:cubicBezTo>
                  <a:pt x="720433" y="65744"/>
                  <a:pt x="724834" y="53971"/>
                  <a:pt x="729177" y="43856"/>
                </a:cubicBezTo>
                <a:cubicBezTo>
                  <a:pt x="733464" y="33683"/>
                  <a:pt x="735635" y="25396"/>
                  <a:pt x="735635" y="18995"/>
                </a:cubicBezTo>
                <a:cubicBezTo>
                  <a:pt x="735635" y="13052"/>
                  <a:pt x="733749" y="8308"/>
                  <a:pt x="729920" y="4879"/>
                </a:cubicBezTo>
                <a:cubicBezTo>
                  <a:pt x="726034" y="1393"/>
                  <a:pt x="720433" y="-207"/>
                  <a:pt x="713003" y="21"/>
                </a:cubicBezTo>
                <a:cubicBezTo>
                  <a:pt x="695916" y="764"/>
                  <a:pt x="678142" y="5794"/>
                  <a:pt x="659683" y="15052"/>
                </a:cubicBezTo>
                <a:cubicBezTo>
                  <a:pt x="641281" y="24367"/>
                  <a:pt x="623678" y="37112"/>
                  <a:pt x="606991" y="53342"/>
                </a:cubicBezTo>
                <a:cubicBezTo>
                  <a:pt x="590245" y="69516"/>
                  <a:pt x="575786" y="88261"/>
                  <a:pt x="563499" y="109578"/>
                </a:cubicBezTo>
                <a:cubicBezTo>
                  <a:pt x="551269" y="130895"/>
                  <a:pt x="542640" y="153869"/>
                  <a:pt x="537725" y="178673"/>
                </a:cubicBezTo>
                <a:cubicBezTo>
                  <a:pt x="543383" y="183873"/>
                  <a:pt x="548983" y="190160"/>
                  <a:pt x="554412" y="197589"/>
                </a:cubicBezTo>
                <a:cubicBezTo>
                  <a:pt x="559899" y="205019"/>
                  <a:pt x="564814" y="213591"/>
                  <a:pt x="569271" y="223192"/>
                </a:cubicBezTo>
                <a:cubicBezTo>
                  <a:pt x="600704" y="225707"/>
                  <a:pt x="629565" y="233022"/>
                  <a:pt x="655796" y="245138"/>
                </a:cubicBezTo>
                <a:cubicBezTo>
                  <a:pt x="682029" y="257254"/>
                  <a:pt x="704889" y="273084"/>
                  <a:pt x="724319" y="292687"/>
                </a:cubicBezTo>
                <a:cubicBezTo>
                  <a:pt x="743750" y="312232"/>
                  <a:pt x="759010" y="334464"/>
                  <a:pt x="769982" y="359324"/>
                </a:cubicBezTo>
                <a:cubicBezTo>
                  <a:pt x="781012" y="384184"/>
                  <a:pt x="786784" y="410530"/>
                  <a:pt x="787298" y="43824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1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E18283F-0DDE-1512-4485-1886F27CAD77}"/>
              </a:ext>
            </a:extLst>
          </p:cNvPr>
          <p:cNvSpPr/>
          <p:nvPr/>
        </p:nvSpPr>
        <p:spPr>
          <a:xfrm>
            <a:off x="1400904" y="1201124"/>
            <a:ext cx="1086912" cy="1132121"/>
          </a:xfrm>
          <a:custGeom>
            <a:avLst/>
            <a:gdLst>
              <a:gd name="connsiteX0" fmla="*/ 565834 w 1771967"/>
              <a:gd name="connsiteY0" fmla="*/ 1154699 h 1845670"/>
              <a:gd name="connsiteX1" fmla="*/ 767751 w 1771967"/>
              <a:gd name="connsiteY1" fmla="*/ 1154699 h 1845670"/>
              <a:gd name="connsiteX2" fmla="*/ 639535 w 1771967"/>
              <a:gd name="connsiteY2" fmla="*/ 1049131 h 1845670"/>
              <a:gd name="connsiteX3" fmla="*/ 589631 w 1771967"/>
              <a:gd name="connsiteY3" fmla="*/ 885985 h 1845670"/>
              <a:gd name="connsiteX4" fmla="*/ 629556 w 1771967"/>
              <a:gd name="connsiteY4" fmla="*/ 737424 h 1845670"/>
              <a:gd name="connsiteX5" fmla="*/ 737038 w 1771967"/>
              <a:gd name="connsiteY5" fmla="*/ 629942 h 1845670"/>
              <a:gd name="connsiteX6" fmla="*/ 885983 w 1771967"/>
              <a:gd name="connsiteY6" fmla="*/ 589634 h 1845670"/>
              <a:gd name="connsiteX7" fmla="*/ 1034544 w 1771967"/>
              <a:gd name="connsiteY7" fmla="*/ 629942 h 1845670"/>
              <a:gd name="connsiteX8" fmla="*/ 1142032 w 1771967"/>
              <a:gd name="connsiteY8" fmla="*/ 737424 h 1845670"/>
              <a:gd name="connsiteX9" fmla="*/ 1182334 w 1771967"/>
              <a:gd name="connsiteY9" fmla="*/ 885985 h 1845670"/>
              <a:gd name="connsiteX10" fmla="*/ 1132048 w 1771967"/>
              <a:gd name="connsiteY10" fmla="*/ 1049131 h 1845670"/>
              <a:gd name="connsiteX11" fmla="*/ 1004220 w 1771967"/>
              <a:gd name="connsiteY11" fmla="*/ 1154699 h 1845670"/>
              <a:gd name="connsiteX12" fmla="*/ 1205371 w 1771967"/>
              <a:gd name="connsiteY12" fmla="*/ 1154699 h 1845670"/>
              <a:gd name="connsiteX13" fmla="*/ 1279072 w 1771967"/>
              <a:gd name="connsiteY13" fmla="*/ 1031855 h 1845670"/>
              <a:gd name="connsiteX14" fmla="*/ 1305944 w 1771967"/>
              <a:gd name="connsiteY14" fmla="*/ 885985 h 1845670"/>
              <a:gd name="connsiteX15" fmla="*/ 1272928 w 1771967"/>
              <a:gd name="connsiteY15" fmla="*/ 723605 h 1845670"/>
              <a:gd name="connsiteX16" fmla="*/ 1181951 w 1771967"/>
              <a:gd name="connsiteY16" fmla="*/ 589251 h 1845670"/>
              <a:gd name="connsiteX17" fmla="*/ 1047980 w 1771967"/>
              <a:gd name="connsiteY17" fmla="*/ 498268 h 1845670"/>
              <a:gd name="connsiteX18" fmla="*/ 885983 w 1771967"/>
              <a:gd name="connsiteY18" fmla="*/ 465258 h 1845670"/>
              <a:gd name="connsiteX19" fmla="*/ 723991 w 1771967"/>
              <a:gd name="connsiteY19" fmla="*/ 498268 h 1845670"/>
              <a:gd name="connsiteX20" fmla="*/ 590014 w 1771967"/>
              <a:gd name="connsiteY20" fmla="*/ 589251 h 1845670"/>
              <a:gd name="connsiteX21" fmla="*/ 499037 w 1771967"/>
              <a:gd name="connsiteY21" fmla="*/ 723605 h 1845670"/>
              <a:gd name="connsiteX22" fmla="*/ 466027 w 1771967"/>
              <a:gd name="connsiteY22" fmla="*/ 885985 h 1845670"/>
              <a:gd name="connsiteX23" fmla="*/ 492511 w 1771967"/>
              <a:gd name="connsiteY23" fmla="*/ 1031855 h 1845670"/>
              <a:gd name="connsiteX24" fmla="*/ 565834 w 1771967"/>
              <a:gd name="connsiteY24" fmla="*/ 1154699 h 1845670"/>
              <a:gd name="connsiteX25" fmla="*/ 68330 w 1771967"/>
              <a:gd name="connsiteY25" fmla="*/ 928979 h 1845670"/>
              <a:gd name="connsiteX26" fmla="*/ 257196 w 1771967"/>
              <a:gd name="connsiteY26" fmla="*/ 928979 h 1845670"/>
              <a:gd name="connsiteX27" fmla="*/ 307099 w 1771967"/>
              <a:gd name="connsiteY27" fmla="*/ 910554 h 1845670"/>
              <a:gd name="connsiteX28" fmla="*/ 326296 w 1771967"/>
              <a:gd name="connsiteY28" fmla="*/ 866023 h 1845670"/>
              <a:gd name="connsiteX29" fmla="*/ 306333 w 1771967"/>
              <a:gd name="connsiteY29" fmla="*/ 822263 h 1845670"/>
              <a:gd name="connsiteX30" fmla="*/ 257196 w 1771967"/>
              <a:gd name="connsiteY30" fmla="*/ 803838 h 1845670"/>
              <a:gd name="connsiteX31" fmla="*/ 68330 w 1771967"/>
              <a:gd name="connsiteY31" fmla="*/ 803838 h 1845670"/>
              <a:gd name="connsiteX32" fmla="*/ 19194 w 1771967"/>
              <a:gd name="connsiteY32" fmla="*/ 822263 h 1845670"/>
              <a:gd name="connsiteX33" fmla="*/ 0 w 1771967"/>
              <a:gd name="connsiteY33" fmla="*/ 866023 h 1845670"/>
              <a:gd name="connsiteX34" fmla="*/ 19194 w 1771967"/>
              <a:gd name="connsiteY34" fmla="*/ 910554 h 1845670"/>
              <a:gd name="connsiteX35" fmla="*/ 68330 w 1771967"/>
              <a:gd name="connsiteY35" fmla="*/ 928979 h 1845670"/>
              <a:gd name="connsiteX36" fmla="*/ 489825 w 1771967"/>
              <a:gd name="connsiteY36" fmla="*/ 489827 h 1845670"/>
              <a:gd name="connsiteX37" fmla="*/ 507101 w 1771967"/>
              <a:gd name="connsiteY37" fmla="*/ 444913 h 1845670"/>
              <a:gd name="connsiteX38" fmla="*/ 485218 w 1771967"/>
              <a:gd name="connsiteY38" fmla="*/ 396930 h 1845670"/>
              <a:gd name="connsiteX39" fmla="*/ 351630 w 1771967"/>
              <a:gd name="connsiteY39" fmla="*/ 263339 h 1845670"/>
              <a:gd name="connsiteX40" fmla="*/ 304030 w 1771967"/>
              <a:gd name="connsiteY40" fmla="*/ 241842 h 1845670"/>
              <a:gd name="connsiteX41" fmla="*/ 259499 w 1771967"/>
              <a:gd name="connsiteY41" fmla="*/ 259500 h 1845670"/>
              <a:gd name="connsiteX42" fmla="*/ 241456 w 1771967"/>
              <a:gd name="connsiteY42" fmla="*/ 304415 h 1845670"/>
              <a:gd name="connsiteX43" fmla="*/ 263339 w 1771967"/>
              <a:gd name="connsiteY43" fmla="*/ 352398 h 1845670"/>
              <a:gd name="connsiteX44" fmla="*/ 396927 w 1771967"/>
              <a:gd name="connsiteY44" fmla="*/ 485986 h 1845670"/>
              <a:gd name="connsiteX45" fmla="*/ 445293 w 1771967"/>
              <a:gd name="connsiteY45" fmla="*/ 507481 h 1845670"/>
              <a:gd name="connsiteX46" fmla="*/ 489825 w 1771967"/>
              <a:gd name="connsiteY46" fmla="*/ 489827 h 1845670"/>
              <a:gd name="connsiteX47" fmla="*/ 885983 w 1771967"/>
              <a:gd name="connsiteY47" fmla="*/ 326292 h 1845670"/>
              <a:gd name="connsiteX48" fmla="*/ 929748 w 1771967"/>
              <a:gd name="connsiteY48" fmla="*/ 306330 h 1845670"/>
              <a:gd name="connsiteX49" fmla="*/ 948173 w 1771967"/>
              <a:gd name="connsiteY49" fmla="*/ 257197 h 1845670"/>
              <a:gd name="connsiteX50" fmla="*/ 948173 w 1771967"/>
              <a:gd name="connsiteY50" fmla="*/ 68330 h 1845670"/>
              <a:gd name="connsiteX51" fmla="*/ 929748 w 1771967"/>
              <a:gd name="connsiteY51" fmla="*/ 19194 h 1845670"/>
              <a:gd name="connsiteX52" fmla="*/ 885983 w 1771967"/>
              <a:gd name="connsiteY52" fmla="*/ 0 h 1845670"/>
              <a:gd name="connsiteX53" fmla="*/ 841840 w 1771967"/>
              <a:gd name="connsiteY53" fmla="*/ 19194 h 1845670"/>
              <a:gd name="connsiteX54" fmla="*/ 823798 w 1771967"/>
              <a:gd name="connsiteY54" fmla="*/ 68330 h 1845670"/>
              <a:gd name="connsiteX55" fmla="*/ 823798 w 1771967"/>
              <a:gd name="connsiteY55" fmla="*/ 257197 h 1845670"/>
              <a:gd name="connsiteX56" fmla="*/ 841840 w 1771967"/>
              <a:gd name="connsiteY56" fmla="*/ 307101 h 1845670"/>
              <a:gd name="connsiteX57" fmla="*/ 885983 w 1771967"/>
              <a:gd name="connsiteY57" fmla="*/ 326292 h 1845670"/>
              <a:gd name="connsiteX58" fmla="*/ 1514770 w 1771967"/>
              <a:gd name="connsiteY58" fmla="*/ 928979 h 1845670"/>
              <a:gd name="connsiteX59" fmla="*/ 1703639 w 1771967"/>
              <a:gd name="connsiteY59" fmla="*/ 928979 h 1845670"/>
              <a:gd name="connsiteX60" fmla="*/ 1752777 w 1771967"/>
              <a:gd name="connsiteY60" fmla="*/ 910554 h 1845670"/>
              <a:gd name="connsiteX61" fmla="*/ 1771968 w 1771967"/>
              <a:gd name="connsiteY61" fmla="*/ 866023 h 1845670"/>
              <a:gd name="connsiteX62" fmla="*/ 1752777 w 1771967"/>
              <a:gd name="connsiteY62" fmla="*/ 822263 h 1845670"/>
              <a:gd name="connsiteX63" fmla="*/ 1703639 w 1771967"/>
              <a:gd name="connsiteY63" fmla="*/ 803838 h 1845670"/>
              <a:gd name="connsiteX64" fmla="*/ 1514770 w 1771967"/>
              <a:gd name="connsiteY64" fmla="*/ 803838 h 1845670"/>
              <a:gd name="connsiteX65" fmla="*/ 1464867 w 1771967"/>
              <a:gd name="connsiteY65" fmla="*/ 822263 h 1845670"/>
              <a:gd name="connsiteX66" fmla="*/ 1445676 w 1771967"/>
              <a:gd name="connsiteY66" fmla="*/ 866023 h 1845670"/>
              <a:gd name="connsiteX67" fmla="*/ 1465249 w 1771967"/>
              <a:gd name="connsiteY67" fmla="*/ 910554 h 1845670"/>
              <a:gd name="connsiteX68" fmla="*/ 1514770 w 1771967"/>
              <a:gd name="connsiteY68" fmla="*/ 928979 h 1845670"/>
              <a:gd name="connsiteX69" fmla="*/ 1282141 w 1771967"/>
              <a:gd name="connsiteY69" fmla="*/ 489827 h 1845670"/>
              <a:gd name="connsiteX70" fmla="*/ 1326672 w 1771967"/>
              <a:gd name="connsiteY70" fmla="*/ 507481 h 1845670"/>
              <a:gd name="connsiteX71" fmla="*/ 1375044 w 1771967"/>
              <a:gd name="connsiteY71" fmla="*/ 485986 h 1845670"/>
              <a:gd name="connsiteX72" fmla="*/ 1508632 w 1771967"/>
              <a:gd name="connsiteY72" fmla="*/ 352398 h 1845670"/>
              <a:gd name="connsiteX73" fmla="*/ 1530126 w 1771967"/>
              <a:gd name="connsiteY73" fmla="*/ 304415 h 1845670"/>
              <a:gd name="connsiteX74" fmla="*/ 1511701 w 1771967"/>
              <a:gd name="connsiteY74" fmla="*/ 259500 h 1845670"/>
              <a:gd name="connsiteX75" fmla="*/ 1467941 w 1771967"/>
              <a:gd name="connsiteY75" fmla="*/ 241458 h 1845670"/>
              <a:gd name="connsiteX76" fmla="*/ 1419570 w 1771967"/>
              <a:gd name="connsiteY76" fmla="*/ 263339 h 1845670"/>
              <a:gd name="connsiteX77" fmla="*/ 1285981 w 1771967"/>
              <a:gd name="connsiteY77" fmla="*/ 396930 h 1845670"/>
              <a:gd name="connsiteX78" fmla="*/ 1264487 w 1771967"/>
              <a:gd name="connsiteY78" fmla="*/ 445296 h 1845670"/>
              <a:gd name="connsiteX79" fmla="*/ 1282141 w 1771967"/>
              <a:gd name="connsiteY79" fmla="*/ 489827 h 1845670"/>
              <a:gd name="connsiteX80" fmla="*/ 75240 w 1771967"/>
              <a:gd name="connsiteY80" fmla="*/ 1660642 h 1845670"/>
              <a:gd name="connsiteX81" fmla="*/ 102879 w 1771967"/>
              <a:gd name="connsiteY81" fmla="*/ 1649126 h 1845670"/>
              <a:gd name="connsiteX82" fmla="*/ 114395 w 1771967"/>
              <a:gd name="connsiteY82" fmla="*/ 1620723 h 1845670"/>
              <a:gd name="connsiteX83" fmla="*/ 102879 w 1771967"/>
              <a:gd name="connsiteY83" fmla="*/ 1593851 h 1845670"/>
              <a:gd name="connsiteX84" fmla="*/ 75240 w 1771967"/>
              <a:gd name="connsiteY84" fmla="*/ 1582335 h 1845670"/>
              <a:gd name="connsiteX85" fmla="*/ 47601 w 1771967"/>
              <a:gd name="connsiteY85" fmla="*/ 1593851 h 1845670"/>
              <a:gd name="connsiteX86" fmla="*/ 36085 w 1771967"/>
              <a:gd name="connsiteY86" fmla="*/ 1620723 h 1845670"/>
              <a:gd name="connsiteX87" fmla="*/ 47601 w 1771967"/>
              <a:gd name="connsiteY87" fmla="*/ 1649126 h 1845670"/>
              <a:gd name="connsiteX88" fmla="*/ 75240 w 1771967"/>
              <a:gd name="connsiteY88" fmla="*/ 1660642 h 1845670"/>
              <a:gd name="connsiteX89" fmla="*/ 301727 w 1771967"/>
              <a:gd name="connsiteY89" fmla="*/ 1845671 h 1845670"/>
              <a:gd name="connsiteX90" fmla="*/ 328982 w 1771967"/>
              <a:gd name="connsiteY90" fmla="*/ 1834155 h 1845670"/>
              <a:gd name="connsiteX91" fmla="*/ 340115 w 1771967"/>
              <a:gd name="connsiteY91" fmla="*/ 1806517 h 1845670"/>
              <a:gd name="connsiteX92" fmla="*/ 328982 w 1771967"/>
              <a:gd name="connsiteY92" fmla="*/ 1779262 h 1845670"/>
              <a:gd name="connsiteX93" fmla="*/ 301727 w 1771967"/>
              <a:gd name="connsiteY93" fmla="*/ 1768130 h 1845670"/>
              <a:gd name="connsiteX94" fmla="*/ 274089 w 1771967"/>
              <a:gd name="connsiteY94" fmla="*/ 1779262 h 1845670"/>
              <a:gd name="connsiteX95" fmla="*/ 262573 w 1771967"/>
              <a:gd name="connsiteY95" fmla="*/ 1806517 h 1845670"/>
              <a:gd name="connsiteX96" fmla="*/ 274089 w 1771967"/>
              <a:gd name="connsiteY96" fmla="*/ 1834155 h 1845670"/>
              <a:gd name="connsiteX97" fmla="*/ 301727 w 1771967"/>
              <a:gd name="connsiteY97" fmla="*/ 1845671 h 1845670"/>
              <a:gd name="connsiteX98" fmla="*/ 173512 w 1771967"/>
              <a:gd name="connsiteY98" fmla="*/ 1474081 h 1845670"/>
              <a:gd name="connsiteX99" fmla="*/ 200383 w 1771967"/>
              <a:gd name="connsiteY99" fmla="*/ 1462566 h 1845670"/>
              <a:gd name="connsiteX100" fmla="*/ 211899 w 1771967"/>
              <a:gd name="connsiteY100" fmla="*/ 1434928 h 1845670"/>
              <a:gd name="connsiteX101" fmla="*/ 200383 w 1771967"/>
              <a:gd name="connsiteY101" fmla="*/ 1407285 h 1845670"/>
              <a:gd name="connsiteX102" fmla="*/ 173512 w 1771967"/>
              <a:gd name="connsiteY102" fmla="*/ 1395769 h 1845670"/>
              <a:gd name="connsiteX103" fmla="*/ 145489 w 1771967"/>
              <a:gd name="connsiteY103" fmla="*/ 1407285 h 1845670"/>
              <a:gd name="connsiteX104" fmla="*/ 134356 w 1771967"/>
              <a:gd name="connsiteY104" fmla="*/ 1434928 h 1845670"/>
              <a:gd name="connsiteX105" fmla="*/ 145489 w 1771967"/>
              <a:gd name="connsiteY105" fmla="*/ 1462566 h 1845670"/>
              <a:gd name="connsiteX106" fmla="*/ 173512 w 1771967"/>
              <a:gd name="connsiteY106" fmla="*/ 1474081 h 1845670"/>
              <a:gd name="connsiteX107" fmla="*/ 399996 w 1771967"/>
              <a:gd name="connsiteY107" fmla="*/ 1660642 h 1845670"/>
              <a:gd name="connsiteX108" fmla="*/ 426868 w 1771967"/>
              <a:gd name="connsiteY108" fmla="*/ 1649126 h 1845670"/>
              <a:gd name="connsiteX109" fmla="*/ 438384 w 1771967"/>
              <a:gd name="connsiteY109" fmla="*/ 1620723 h 1845670"/>
              <a:gd name="connsiteX110" fmla="*/ 426868 w 1771967"/>
              <a:gd name="connsiteY110" fmla="*/ 1593851 h 1845670"/>
              <a:gd name="connsiteX111" fmla="*/ 399996 w 1771967"/>
              <a:gd name="connsiteY111" fmla="*/ 1582335 h 1845670"/>
              <a:gd name="connsiteX112" fmla="*/ 371593 w 1771967"/>
              <a:gd name="connsiteY112" fmla="*/ 1593851 h 1845670"/>
              <a:gd name="connsiteX113" fmla="*/ 360077 w 1771967"/>
              <a:gd name="connsiteY113" fmla="*/ 1620723 h 1845670"/>
              <a:gd name="connsiteX114" fmla="*/ 371593 w 1771967"/>
              <a:gd name="connsiteY114" fmla="*/ 1649126 h 1845670"/>
              <a:gd name="connsiteX115" fmla="*/ 399996 w 1771967"/>
              <a:gd name="connsiteY115" fmla="*/ 1660642 h 1845670"/>
              <a:gd name="connsiteX116" fmla="*/ 626482 w 1771967"/>
              <a:gd name="connsiteY116" fmla="*/ 1845671 h 1845670"/>
              <a:gd name="connsiteX117" fmla="*/ 653354 w 1771967"/>
              <a:gd name="connsiteY117" fmla="*/ 1834155 h 1845670"/>
              <a:gd name="connsiteX118" fmla="*/ 664869 w 1771967"/>
              <a:gd name="connsiteY118" fmla="*/ 1806517 h 1845670"/>
              <a:gd name="connsiteX119" fmla="*/ 653354 w 1771967"/>
              <a:gd name="connsiteY119" fmla="*/ 1779262 h 1845670"/>
              <a:gd name="connsiteX120" fmla="*/ 626482 w 1771967"/>
              <a:gd name="connsiteY120" fmla="*/ 1768130 h 1845670"/>
              <a:gd name="connsiteX121" fmla="*/ 598078 w 1771967"/>
              <a:gd name="connsiteY121" fmla="*/ 1779262 h 1845670"/>
              <a:gd name="connsiteX122" fmla="*/ 586563 w 1771967"/>
              <a:gd name="connsiteY122" fmla="*/ 1806517 h 1845670"/>
              <a:gd name="connsiteX123" fmla="*/ 598078 w 1771967"/>
              <a:gd name="connsiteY123" fmla="*/ 1834155 h 1845670"/>
              <a:gd name="connsiteX124" fmla="*/ 626482 w 1771967"/>
              <a:gd name="connsiteY124" fmla="*/ 1845671 h 1845670"/>
              <a:gd name="connsiteX125" fmla="*/ 497500 w 1771967"/>
              <a:gd name="connsiteY125" fmla="*/ 1474081 h 1845670"/>
              <a:gd name="connsiteX126" fmla="*/ 525143 w 1771967"/>
              <a:gd name="connsiteY126" fmla="*/ 1462566 h 1845670"/>
              <a:gd name="connsiteX127" fmla="*/ 536659 w 1771967"/>
              <a:gd name="connsiteY127" fmla="*/ 1434928 h 1845670"/>
              <a:gd name="connsiteX128" fmla="*/ 525143 w 1771967"/>
              <a:gd name="connsiteY128" fmla="*/ 1407285 h 1845670"/>
              <a:gd name="connsiteX129" fmla="*/ 497500 w 1771967"/>
              <a:gd name="connsiteY129" fmla="*/ 1395769 h 1845670"/>
              <a:gd name="connsiteX130" fmla="*/ 469862 w 1771967"/>
              <a:gd name="connsiteY130" fmla="*/ 1407285 h 1845670"/>
              <a:gd name="connsiteX131" fmla="*/ 458346 w 1771967"/>
              <a:gd name="connsiteY131" fmla="*/ 1434928 h 1845670"/>
              <a:gd name="connsiteX132" fmla="*/ 469862 w 1771967"/>
              <a:gd name="connsiteY132" fmla="*/ 1462566 h 1845670"/>
              <a:gd name="connsiteX133" fmla="*/ 497500 w 1771967"/>
              <a:gd name="connsiteY133" fmla="*/ 1474081 h 1845670"/>
              <a:gd name="connsiteX134" fmla="*/ 723991 w 1771967"/>
              <a:gd name="connsiteY134" fmla="*/ 1660642 h 1845670"/>
              <a:gd name="connsiteX135" fmla="*/ 751629 w 1771967"/>
              <a:gd name="connsiteY135" fmla="*/ 1649126 h 1845670"/>
              <a:gd name="connsiteX136" fmla="*/ 763145 w 1771967"/>
              <a:gd name="connsiteY136" fmla="*/ 1620723 h 1845670"/>
              <a:gd name="connsiteX137" fmla="*/ 751629 w 1771967"/>
              <a:gd name="connsiteY137" fmla="*/ 1593851 h 1845670"/>
              <a:gd name="connsiteX138" fmla="*/ 723991 w 1771967"/>
              <a:gd name="connsiteY138" fmla="*/ 1582335 h 1845670"/>
              <a:gd name="connsiteX139" fmla="*/ 696348 w 1771967"/>
              <a:gd name="connsiteY139" fmla="*/ 1593851 h 1845670"/>
              <a:gd name="connsiteX140" fmla="*/ 684832 w 1771967"/>
              <a:gd name="connsiteY140" fmla="*/ 1620723 h 1845670"/>
              <a:gd name="connsiteX141" fmla="*/ 696348 w 1771967"/>
              <a:gd name="connsiteY141" fmla="*/ 1649126 h 1845670"/>
              <a:gd name="connsiteX142" fmla="*/ 723991 w 1771967"/>
              <a:gd name="connsiteY142" fmla="*/ 1660642 h 1845670"/>
              <a:gd name="connsiteX143" fmla="*/ 950477 w 1771967"/>
              <a:gd name="connsiteY143" fmla="*/ 1845671 h 1845670"/>
              <a:gd name="connsiteX144" fmla="*/ 977731 w 1771967"/>
              <a:gd name="connsiteY144" fmla="*/ 1834155 h 1845670"/>
              <a:gd name="connsiteX145" fmla="*/ 988864 w 1771967"/>
              <a:gd name="connsiteY145" fmla="*/ 1806517 h 1845670"/>
              <a:gd name="connsiteX146" fmla="*/ 977731 w 1771967"/>
              <a:gd name="connsiteY146" fmla="*/ 1779262 h 1845670"/>
              <a:gd name="connsiteX147" fmla="*/ 950477 w 1771967"/>
              <a:gd name="connsiteY147" fmla="*/ 1768130 h 1845670"/>
              <a:gd name="connsiteX148" fmla="*/ 922839 w 1771967"/>
              <a:gd name="connsiteY148" fmla="*/ 1779262 h 1845670"/>
              <a:gd name="connsiteX149" fmla="*/ 911317 w 1771967"/>
              <a:gd name="connsiteY149" fmla="*/ 1806517 h 1845670"/>
              <a:gd name="connsiteX150" fmla="*/ 922839 w 1771967"/>
              <a:gd name="connsiteY150" fmla="*/ 1834155 h 1845670"/>
              <a:gd name="connsiteX151" fmla="*/ 950477 w 1771967"/>
              <a:gd name="connsiteY151" fmla="*/ 1845671 h 1845670"/>
              <a:gd name="connsiteX152" fmla="*/ 822261 w 1771967"/>
              <a:gd name="connsiteY152" fmla="*/ 1474081 h 1845670"/>
              <a:gd name="connsiteX153" fmla="*/ 849132 w 1771967"/>
              <a:gd name="connsiteY153" fmla="*/ 1462566 h 1845670"/>
              <a:gd name="connsiteX154" fmla="*/ 860648 w 1771967"/>
              <a:gd name="connsiteY154" fmla="*/ 1434928 h 1845670"/>
              <a:gd name="connsiteX155" fmla="*/ 849132 w 1771967"/>
              <a:gd name="connsiteY155" fmla="*/ 1407285 h 1845670"/>
              <a:gd name="connsiteX156" fmla="*/ 822261 w 1771967"/>
              <a:gd name="connsiteY156" fmla="*/ 1395769 h 1845670"/>
              <a:gd name="connsiteX157" fmla="*/ 794240 w 1771967"/>
              <a:gd name="connsiteY157" fmla="*/ 1407285 h 1845670"/>
              <a:gd name="connsiteX158" fmla="*/ 783107 w 1771967"/>
              <a:gd name="connsiteY158" fmla="*/ 1434928 h 1845670"/>
              <a:gd name="connsiteX159" fmla="*/ 794240 w 1771967"/>
              <a:gd name="connsiteY159" fmla="*/ 1462566 h 1845670"/>
              <a:gd name="connsiteX160" fmla="*/ 822261 w 1771967"/>
              <a:gd name="connsiteY160" fmla="*/ 1474081 h 1845670"/>
              <a:gd name="connsiteX161" fmla="*/ 1048746 w 1771967"/>
              <a:gd name="connsiteY161" fmla="*/ 1660642 h 1845670"/>
              <a:gd name="connsiteX162" fmla="*/ 1075618 w 1771967"/>
              <a:gd name="connsiteY162" fmla="*/ 1649126 h 1845670"/>
              <a:gd name="connsiteX163" fmla="*/ 1087134 w 1771967"/>
              <a:gd name="connsiteY163" fmla="*/ 1620723 h 1845670"/>
              <a:gd name="connsiteX164" fmla="*/ 1075618 w 1771967"/>
              <a:gd name="connsiteY164" fmla="*/ 1593851 h 1845670"/>
              <a:gd name="connsiteX165" fmla="*/ 1048746 w 1771967"/>
              <a:gd name="connsiteY165" fmla="*/ 1582335 h 1845670"/>
              <a:gd name="connsiteX166" fmla="*/ 1020342 w 1771967"/>
              <a:gd name="connsiteY166" fmla="*/ 1593851 h 1845670"/>
              <a:gd name="connsiteX167" fmla="*/ 1008827 w 1771967"/>
              <a:gd name="connsiteY167" fmla="*/ 1620723 h 1845670"/>
              <a:gd name="connsiteX168" fmla="*/ 1020342 w 1771967"/>
              <a:gd name="connsiteY168" fmla="*/ 1649126 h 1845670"/>
              <a:gd name="connsiteX169" fmla="*/ 1048746 w 1771967"/>
              <a:gd name="connsiteY169" fmla="*/ 1660642 h 1845670"/>
              <a:gd name="connsiteX170" fmla="*/ 1275231 w 1771967"/>
              <a:gd name="connsiteY170" fmla="*/ 1845671 h 1845670"/>
              <a:gd name="connsiteX171" fmla="*/ 1302103 w 1771967"/>
              <a:gd name="connsiteY171" fmla="*/ 1834155 h 1845670"/>
              <a:gd name="connsiteX172" fmla="*/ 1313619 w 1771967"/>
              <a:gd name="connsiteY172" fmla="*/ 1806517 h 1845670"/>
              <a:gd name="connsiteX173" fmla="*/ 1302103 w 1771967"/>
              <a:gd name="connsiteY173" fmla="*/ 1779262 h 1845670"/>
              <a:gd name="connsiteX174" fmla="*/ 1275231 w 1771967"/>
              <a:gd name="connsiteY174" fmla="*/ 1768130 h 1845670"/>
              <a:gd name="connsiteX175" fmla="*/ 1246828 w 1771967"/>
              <a:gd name="connsiteY175" fmla="*/ 1779262 h 1845670"/>
              <a:gd name="connsiteX176" fmla="*/ 1235312 w 1771967"/>
              <a:gd name="connsiteY176" fmla="*/ 1806517 h 1845670"/>
              <a:gd name="connsiteX177" fmla="*/ 1246828 w 1771967"/>
              <a:gd name="connsiteY177" fmla="*/ 1834155 h 1845670"/>
              <a:gd name="connsiteX178" fmla="*/ 1275231 w 1771967"/>
              <a:gd name="connsiteY178" fmla="*/ 1845671 h 1845670"/>
              <a:gd name="connsiteX179" fmla="*/ 104414 w 1771967"/>
              <a:gd name="connsiteY179" fmla="*/ 1226868 h 1845670"/>
              <a:gd name="connsiteX180" fmla="*/ 1663714 w 1771967"/>
              <a:gd name="connsiteY180" fmla="*/ 1226868 h 1845670"/>
              <a:gd name="connsiteX181" fmla="*/ 1698267 w 1771967"/>
              <a:gd name="connsiteY181" fmla="*/ 1212660 h 1845670"/>
              <a:gd name="connsiteX182" fmla="*/ 1712086 w 1771967"/>
              <a:gd name="connsiteY182" fmla="*/ 1177730 h 1845670"/>
              <a:gd name="connsiteX183" fmla="*/ 1698267 w 1771967"/>
              <a:gd name="connsiteY183" fmla="*/ 1143183 h 1845670"/>
              <a:gd name="connsiteX184" fmla="*/ 1663714 w 1771967"/>
              <a:gd name="connsiteY184" fmla="*/ 1129358 h 1845670"/>
              <a:gd name="connsiteX185" fmla="*/ 104414 w 1771967"/>
              <a:gd name="connsiteY185" fmla="*/ 1129358 h 1845670"/>
              <a:gd name="connsiteX186" fmla="*/ 70249 w 1771967"/>
              <a:gd name="connsiteY186" fmla="*/ 1143183 h 1845670"/>
              <a:gd name="connsiteX187" fmla="*/ 56046 w 1771967"/>
              <a:gd name="connsiteY187" fmla="*/ 1177730 h 1845670"/>
              <a:gd name="connsiteX188" fmla="*/ 70249 w 1771967"/>
              <a:gd name="connsiteY188" fmla="*/ 1212660 h 1845670"/>
              <a:gd name="connsiteX189" fmla="*/ 104414 w 1771967"/>
              <a:gd name="connsiteY189" fmla="*/ 1226868 h 1845670"/>
              <a:gd name="connsiteX190" fmla="*/ 1146250 w 1771967"/>
              <a:gd name="connsiteY190" fmla="*/ 1474081 h 1845670"/>
              <a:gd name="connsiteX191" fmla="*/ 1173893 w 1771967"/>
              <a:gd name="connsiteY191" fmla="*/ 1462566 h 1845670"/>
              <a:gd name="connsiteX192" fmla="*/ 1185409 w 1771967"/>
              <a:gd name="connsiteY192" fmla="*/ 1434928 h 1845670"/>
              <a:gd name="connsiteX193" fmla="*/ 1173893 w 1771967"/>
              <a:gd name="connsiteY193" fmla="*/ 1407285 h 1845670"/>
              <a:gd name="connsiteX194" fmla="*/ 1146250 w 1771967"/>
              <a:gd name="connsiteY194" fmla="*/ 1395769 h 1845670"/>
              <a:gd name="connsiteX195" fmla="*/ 1118612 w 1771967"/>
              <a:gd name="connsiteY195" fmla="*/ 1407285 h 1845670"/>
              <a:gd name="connsiteX196" fmla="*/ 1107096 w 1771967"/>
              <a:gd name="connsiteY196" fmla="*/ 1434928 h 1845670"/>
              <a:gd name="connsiteX197" fmla="*/ 1118612 w 1771967"/>
              <a:gd name="connsiteY197" fmla="*/ 1462566 h 1845670"/>
              <a:gd name="connsiteX198" fmla="*/ 1146250 w 1771967"/>
              <a:gd name="connsiteY198" fmla="*/ 1474081 h 1845670"/>
              <a:gd name="connsiteX199" fmla="*/ 1372741 w 1771967"/>
              <a:gd name="connsiteY199" fmla="*/ 1660642 h 1845670"/>
              <a:gd name="connsiteX200" fmla="*/ 1400379 w 1771967"/>
              <a:gd name="connsiteY200" fmla="*/ 1649126 h 1845670"/>
              <a:gd name="connsiteX201" fmla="*/ 1411894 w 1771967"/>
              <a:gd name="connsiteY201" fmla="*/ 1620723 h 1845670"/>
              <a:gd name="connsiteX202" fmla="*/ 1400379 w 1771967"/>
              <a:gd name="connsiteY202" fmla="*/ 1593851 h 1845670"/>
              <a:gd name="connsiteX203" fmla="*/ 1372741 w 1771967"/>
              <a:gd name="connsiteY203" fmla="*/ 1582335 h 1845670"/>
              <a:gd name="connsiteX204" fmla="*/ 1345097 w 1771967"/>
              <a:gd name="connsiteY204" fmla="*/ 1593851 h 1845670"/>
              <a:gd name="connsiteX205" fmla="*/ 1333582 w 1771967"/>
              <a:gd name="connsiteY205" fmla="*/ 1620723 h 1845670"/>
              <a:gd name="connsiteX206" fmla="*/ 1345097 w 1771967"/>
              <a:gd name="connsiteY206" fmla="*/ 1649126 h 1845670"/>
              <a:gd name="connsiteX207" fmla="*/ 1372741 w 1771967"/>
              <a:gd name="connsiteY207" fmla="*/ 1660642 h 1845670"/>
              <a:gd name="connsiteX208" fmla="*/ 1599226 w 1771967"/>
              <a:gd name="connsiteY208" fmla="*/ 1845671 h 1845670"/>
              <a:gd name="connsiteX209" fmla="*/ 1626481 w 1771967"/>
              <a:gd name="connsiteY209" fmla="*/ 1834155 h 1845670"/>
              <a:gd name="connsiteX210" fmla="*/ 1637614 w 1771967"/>
              <a:gd name="connsiteY210" fmla="*/ 1806517 h 1845670"/>
              <a:gd name="connsiteX211" fmla="*/ 1626481 w 1771967"/>
              <a:gd name="connsiteY211" fmla="*/ 1779262 h 1845670"/>
              <a:gd name="connsiteX212" fmla="*/ 1599226 w 1771967"/>
              <a:gd name="connsiteY212" fmla="*/ 1768130 h 1845670"/>
              <a:gd name="connsiteX213" fmla="*/ 1571583 w 1771967"/>
              <a:gd name="connsiteY213" fmla="*/ 1779262 h 1845670"/>
              <a:gd name="connsiteX214" fmla="*/ 1560067 w 1771967"/>
              <a:gd name="connsiteY214" fmla="*/ 1806517 h 1845670"/>
              <a:gd name="connsiteX215" fmla="*/ 1571583 w 1771967"/>
              <a:gd name="connsiteY215" fmla="*/ 1834155 h 1845670"/>
              <a:gd name="connsiteX216" fmla="*/ 1599226 w 1771967"/>
              <a:gd name="connsiteY216" fmla="*/ 1845671 h 1845670"/>
              <a:gd name="connsiteX217" fmla="*/ 1471010 w 1771967"/>
              <a:gd name="connsiteY217" fmla="*/ 1474081 h 1845670"/>
              <a:gd name="connsiteX218" fmla="*/ 1497882 w 1771967"/>
              <a:gd name="connsiteY218" fmla="*/ 1462566 h 1845670"/>
              <a:gd name="connsiteX219" fmla="*/ 1509398 w 1771967"/>
              <a:gd name="connsiteY219" fmla="*/ 1434928 h 1845670"/>
              <a:gd name="connsiteX220" fmla="*/ 1497882 w 1771967"/>
              <a:gd name="connsiteY220" fmla="*/ 1407285 h 1845670"/>
              <a:gd name="connsiteX221" fmla="*/ 1471010 w 1771967"/>
              <a:gd name="connsiteY221" fmla="*/ 1395769 h 1845670"/>
              <a:gd name="connsiteX222" fmla="*/ 1442990 w 1771967"/>
              <a:gd name="connsiteY222" fmla="*/ 1407285 h 1845670"/>
              <a:gd name="connsiteX223" fmla="*/ 1431857 w 1771967"/>
              <a:gd name="connsiteY223" fmla="*/ 1434928 h 1845670"/>
              <a:gd name="connsiteX224" fmla="*/ 1442990 w 1771967"/>
              <a:gd name="connsiteY224" fmla="*/ 1462566 h 1845670"/>
              <a:gd name="connsiteX225" fmla="*/ 1471010 w 1771967"/>
              <a:gd name="connsiteY225" fmla="*/ 1474081 h 1845670"/>
              <a:gd name="connsiteX226" fmla="*/ 1697496 w 1771967"/>
              <a:gd name="connsiteY226" fmla="*/ 1660642 h 1845670"/>
              <a:gd name="connsiteX227" fmla="*/ 1724368 w 1771967"/>
              <a:gd name="connsiteY227" fmla="*/ 1649126 h 1845670"/>
              <a:gd name="connsiteX228" fmla="*/ 1735883 w 1771967"/>
              <a:gd name="connsiteY228" fmla="*/ 1620723 h 1845670"/>
              <a:gd name="connsiteX229" fmla="*/ 1724368 w 1771967"/>
              <a:gd name="connsiteY229" fmla="*/ 1593851 h 1845670"/>
              <a:gd name="connsiteX230" fmla="*/ 1697496 w 1771967"/>
              <a:gd name="connsiteY230" fmla="*/ 1582335 h 1845670"/>
              <a:gd name="connsiteX231" fmla="*/ 1669092 w 1771967"/>
              <a:gd name="connsiteY231" fmla="*/ 1593851 h 1845670"/>
              <a:gd name="connsiteX232" fmla="*/ 1657576 w 1771967"/>
              <a:gd name="connsiteY232" fmla="*/ 1620723 h 1845670"/>
              <a:gd name="connsiteX233" fmla="*/ 1669092 w 1771967"/>
              <a:gd name="connsiteY233" fmla="*/ 1649126 h 1845670"/>
              <a:gd name="connsiteX234" fmla="*/ 1697496 w 1771967"/>
              <a:gd name="connsiteY234" fmla="*/ 1660642 h 184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</a:cxnLst>
            <a:rect l="l" t="t" r="r" b="b"/>
            <a:pathLst>
              <a:path w="1771967" h="1845670">
                <a:moveTo>
                  <a:pt x="565834" y="1154699"/>
                </a:moveTo>
                <a:lnTo>
                  <a:pt x="767751" y="1154699"/>
                </a:lnTo>
                <a:cubicBezTo>
                  <a:pt x="715544" y="1132690"/>
                  <a:pt x="672808" y="1097497"/>
                  <a:pt x="639535" y="1049131"/>
                </a:cubicBezTo>
                <a:cubicBezTo>
                  <a:pt x="606268" y="1000765"/>
                  <a:pt x="589631" y="946381"/>
                  <a:pt x="589631" y="885985"/>
                </a:cubicBezTo>
                <a:cubicBezTo>
                  <a:pt x="589631" y="831733"/>
                  <a:pt x="602942" y="782212"/>
                  <a:pt x="629556" y="737424"/>
                </a:cubicBezTo>
                <a:cubicBezTo>
                  <a:pt x="656171" y="692641"/>
                  <a:pt x="691999" y="656808"/>
                  <a:pt x="737038" y="629942"/>
                </a:cubicBezTo>
                <a:cubicBezTo>
                  <a:pt x="782084" y="603070"/>
                  <a:pt x="831730" y="589634"/>
                  <a:pt x="885983" y="589634"/>
                </a:cubicBezTo>
                <a:cubicBezTo>
                  <a:pt x="940241" y="589634"/>
                  <a:pt x="989756" y="603070"/>
                  <a:pt x="1034544" y="629942"/>
                </a:cubicBezTo>
                <a:cubicBezTo>
                  <a:pt x="1079327" y="656808"/>
                  <a:pt x="1115160" y="692641"/>
                  <a:pt x="1142032" y="737424"/>
                </a:cubicBezTo>
                <a:cubicBezTo>
                  <a:pt x="1168898" y="782212"/>
                  <a:pt x="1182334" y="831733"/>
                  <a:pt x="1182334" y="885985"/>
                </a:cubicBezTo>
                <a:cubicBezTo>
                  <a:pt x="1182334" y="946381"/>
                  <a:pt x="1165572" y="1000765"/>
                  <a:pt x="1132048" y="1049131"/>
                </a:cubicBezTo>
                <a:cubicBezTo>
                  <a:pt x="1098524" y="1097497"/>
                  <a:pt x="1055913" y="1132690"/>
                  <a:pt x="1004220" y="1154699"/>
                </a:cubicBezTo>
                <a:lnTo>
                  <a:pt x="1205371" y="1154699"/>
                </a:lnTo>
                <a:cubicBezTo>
                  <a:pt x="1236592" y="1118871"/>
                  <a:pt x="1261161" y="1077923"/>
                  <a:pt x="1279072" y="1031855"/>
                </a:cubicBezTo>
                <a:cubicBezTo>
                  <a:pt x="1296989" y="985792"/>
                  <a:pt x="1305944" y="937169"/>
                  <a:pt x="1305944" y="885985"/>
                </a:cubicBezTo>
                <a:cubicBezTo>
                  <a:pt x="1305944" y="828658"/>
                  <a:pt x="1294937" y="774531"/>
                  <a:pt x="1272928" y="723605"/>
                </a:cubicBezTo>
                <a:cubicBezTo>
                  <a:pt x="1250920" y="672678"/>
                  <a:pt x="1220596" y="627890"/>
                  <a:pt x="1181951" y="589251"/>
                </a:cubicBezTo>
                <a:cubicBezTo>
                  <a:pt x="1143306" y="550606"/>
                  <a:pt x="1098649" y="520276"/>
                  <a:pt x="1047980" y="498268"/>
                </a:cubicBezTo>
                <a:cubicBezTo>
                  <a:pt x="997305" y="476260"/>
                  <a:pt x="943310" y="465258"/>
                  <a:pt x="885983" y="465258"/>
                </a:cubicBezTo>
                <a:cubicBezTo>
                  <a:pt x="828661" y="465258"/>
                  <a:pt x="774660" y="476260"/>
                  <a:pt x="723991" y="498268"/>
                </a:cubicBezTo>
                <a:cubicBezTo>
                  <a:pt x="673316" y="520276"/>
                  <a:pt x="628659" y="550606"/>
                  <a:pt x="590014" y="589251"/>
                </a:cubicBezTo>
                <a:cubicBezTo>
                  <a:pt x="551375" y="627890"/>
                  <a:pt x="521046" y="672678"/>
                  <a:pt x="499037" y="723605"/>
                </a:cubicBezTo>
                <a:cubicBezTo>
                  <a:pt x="477029" y="774531"/>
                  <a:pt x="466027" y="828658"/>
                  <a:pt x="466027" y="885985"/>
                </a:cubicBezTo>
                <a:cubicBezTo>
                  <a:pt x="466027" y="937169"/>
                  <a:pt x="474851" y="985792"/>
                  <a:pt x="492511" y="1031855"/>
                </a:cubicBezTo>
                <a:cubicBezTo>
                  <a:pt x="510170" y="1077923"/>
                  <a:pt x="534613" y="1118871"/>
                  <a:pt x="565834" y="1154699"/>
                </a:cubicBezTo>
                <a:close/>
                <a:moveTo>
                  <a:pt x="68330" y="928979"/>
                </a:moveTo>
                <a:lnTo>
                  <a:pt x="257196" y="928979"/>
                </a:lnTo>
                <a:cubicBezTo>
                  <a:pt x="277158" y="928979"/>
                  <a:pt x="293794" y="922835"/>
                  <a:pt x="307099" y="910554"/>
                </a:cubicBezTo>
                <a:cubicBezTo>
                  <a:pt x="320409" y="898267"/>
                  <a:pt x="326804" y="883425"/>
                  <a:pt x="326296" y="866023"/>
                </a:cubicBezTo>
                <a:cubicBezTo>
                  <a:pt x="325781" y="849135"/>
                  <a:pt x="319129" y="834544"/>
                  <a:pt x="306333" y="822263"/>
                </a:cubicBezTo>
                <a:cubicBezTo>
                  <a:pt x="293537" y="809976"/>
                  <a:pt x="277158" y="803838"/>
                  <a:pt x="257196" y="803838"/>
                </a:cubicBezTo>
                <a:lnTo>
                  <a:pt x="68330" y="803838"/>
                </a:lnTo>
                <a:cubicBezTo>
                  <a:pt x="48368" y="803838"/>
                  <a:pt x="31990" y="809976"/>
                  <a:pt x="19194" y="822263"/>
                </a:cubicBezTo>
                <a:cubicBezTo>
                  <a:pt x="6398" y="834544"/>
                  <a:pt x="0" y="849135"/>
                  <a:pt x="0" y="866023"/>
                </a:cubicBezTo>
                <a:cubicBezTo>
                  <a:pt x="0" y="883425"/>
                  <a:pt x="6398" y="898267"/>
                  <a:pt x="19194" y="910554"/>
                </a:cubicBezTo>
                <a:cubicBezTo>
                  <a:pt x="31990" y="922835"/>
                  <a:pt x="48368" y="928979"/>
                  <a:pt x="68330" y="928979"/>
                </a:cubicBezTo>
                <a:close/>
                <a:moveTo>
                  <a:pt x="489825" y="489827"/>
                </a:moveTo>
                <a:cubicBezTo>
                  <a:pt x="501598" y="477540"/>
                  <a:pt x="507353" y="462572"/>
                  <a:pt x="507101" y="444913"/>
                </a:cubicBezTo>
                <a:cubicBezTo>
                  <a:pt x="506844" y="427253"/>
                  <a:pt x="499552" y="411257"/>
                  <a:pt x="485218" y="396930"/>
                </a:cubicBezTo>
                <a:lnTo>
                  <a:pt x="351630" y="263339"/>
                </a:lnTo>
                <a:cubicBezTo>
                  <a:pt x="337297" y="249007"/>
                  <a:pt x="321432" y="241842"/>
                  <a:pt x="304030" y="241842"/>
                </a:cubicBezTo>
                <a:cubicBezTo>
                  <a:pt x="286628" y="241842"/>
                  <a:pt x="271786" y="247728"/>
                  <a:pt x="259499" y="259500"/>
                </a:cubicBezTo>
                <a:cubicBezTo>
                  <a:pt x="247217" y="271783"/>
                  <a:pt x="241199" y="286756"/>
                  <a:pt x="241456" y="304415"/>
                </a:cubicBezTo>
                <a:cubicBezTo>
                  <a:pt x="241714" y="322069"/>
                  <a:pt x="249006" y="338065"/>
                  <a:pt x="263339" y="352398"/>
                </a:cubicBezTo>
                <a:lnTo>
                  <a:pt x="396927" y="485986"/>
                </a:lnTo>
                <a:cubicBezTo>
                  <a:pt x="411261" y="499805"/>
                  <a:pt x="427383" y="506972"/>
                  <a:pt x="445293" y="507481"/>
                </a:cubicBezTo>
                <a:cubicBezTo>
                  <a:pt x="463210" y="507995"/>
                  <a:pt x="478052" y="502108"/>
                  <a:pt x="489825" y="489827"/>
                </a:cubicBezTo>
                <a:close/>
                <a:moveTo>
                  <a:pt x="885983" y="326292"/>
                </a:moveTo>
                <a:cubicBezTo>
                  <a:pt x="902876" y="325784"/>
                  <a:pt x="917461" y="319126"/>
                  <a:pt x="929748" y="306330"/>
                </a:cubicBezTo>
                <a:cubicBezTo>
                  <a:pt x="942030" y="293534"/>
                  <a:pt x="948173" y="277160"/>
                  <a:pt x="948173" y="257197"/>
                </a:cubicBezTo>
                <a:lnTo>
                  <a:pt x="948173" y="68330"/>
                </a:lnTo>
                <a:cubicBezTo>
                  <a:pt x="948173" y="48368"/>
                  <a:pt x="942030" y="31990"/>
                  <a:pt x="929748" y="19194"/>
                </a:cubicBezTo>
                <a:cubicBezTo>
                  <a:pt x="917461" y="6398"/>
                  <a:pt x="902876" y="0"/>
                  <a:pt x="885983" y="0"/>
                </a:cubicBezTo>
                <a:cubicBezTo>
                  <a:pt x="868581" y="0"/>
                  <a:pt x="853865" y="6398"/>
                  <a:pt x="841840" y="19194"/>
                </a:cubicBezTo>
                <a:cubicBezTo>
                  <a:pt x="829810" y="31990"/>
                  <a:pt x="823798" y="48368"/>
                  <a:pt x="823798" y="68330"/>
                </a:cubicBezTo>
                <a:lnTo>
                  <a:pt x="823798" y="257197"/>
                </a:lnTo>
                <a:cubicBezTo>
                  <a:pt x="823798" y="277160"/>
                  <a:pt x="829810" y="293791"/>
                  <a:pt x="841840" y="307101"/>
                </a:cubicBezTo>
                <a:cubicBezTo>
                  <a:pt x="853865" y="320406"/>
                  <a:pt x="868581" y="326807"/>
                  <a:pt x="885983" y="326292"/>
                </a:cubicBezTo>
                <a:close/>
                <a:moveTo>
                  <a:pt x="1514770" y="928979"/>
                </a:moveTo>
                <a:lnTo>
                  <a:pt x="1703639" y="928979"/>
                </a:lnTo>
                <a:cubicBezTo>
                  <a:pt x="1723602" y="928979"/>
                  <a:pt x="1739981" y="922835"/>
                  <a:pt x="1752777" y="910554"/>
                </a:cubicBezTo>
                <a:cubicBezTo>
                  <a:pt x="1765573" y="898267"/>
                  <a:pt x="1771968" y="883425"/>
                  <a:pt x="1771968" y="866023"/>
                </a:cubicBezTo>
                <a:cubicBezTo>
                  <a:pt x="1771968" y="849135"/>
                  <a:pt x="1765573" y="834544"/>
                  <a:pt x="1752777" y="822263"/>
                </a:cubicBezTo>
                <a:cubicBezTo>
                  <a:pt x="1739981" y="809976"/>
                  <a:pt x="1723602" y="803838"/>
                  <a:pt x="1703639" y="803838"/>
                </a:cubicBezTo>
                <a:lnTo>
                  <a:pt x="1514770" y="803838"/>
                </a:lnTo>
                <a:cubicBezTo>
                  <a:pt x="1494813" y="803838"/>
                  <a:pt x="1478177" y="809976"/>
                  <a:pt x="1464867" y="822263"/>
                </a:cubicBezTo>
                <a:cubicBezTo>
                  <a:pt x="1451562" y="834544"/>
                  <a:pt x="1445161" y="849135"/>
                  <a:pt x="1445676" y="866023"/>
                </a:cubicBezTo>
                <a:cubicBezTo>
                  <a:pt x="1445676" y="883425"/>
                  <a:pt x="1452202" y="898267"/>
                  <a:pt x="1465249" y="910554"/>
                </a:cubicBezTo>
                <a:cubicBezTo>
                  <a:pt x="1478303" y="922835"/>
                  <a:pt x="1494813" y="928979"/>
                  <a:pt x="1514770" y="928979"/>
                </a:cubicBezTo>
                <a:close/>
                <a:moveTo>
                  <a:pt x="1282141" y="489827"/>
                </a:moveTo>
                <a:cubicBezTo>
                  <a:pt x="1293914" y="502108"/>
                  <a:pt x="1308761" y="507995"/>
                  <a:pt x="1326672" y="507481"/>
                </a:cubicBezTo>
                <a:cubicBezTo>
                  <a:pt x="1344589" y="506972"/>
                  <a:pt x="1360711" y="499805"/>
                  <a:pt x="1375044" y="485986"/>
                </a:cubicBezTo>
                <a:lnTo>
                  <a:pt x="1508632" y="352398"/>
                </a:lnTo>
                <a:cubicBezTo>
                  <a:pt x="1522959" y="338065"/>
                  <a:pt x="1530126" y="322069"/>
                  <a:pt x="1530126" y="304415"/>
                </a:cubicBezTo>
                <a:cubicBezTo>
                  <a:pt x="1530126" y="286756"/>
                  <a:pt x="1523983" y="271783"/>
                  <a:pt x="1511701" y="259500"/>
                </a:cubicBezTo>
                <a:cubicBezTo>
                  <a:pt x="1500443" y="247215"/>
                  <a:pt x="1485852" y="241202"/>
                  <a:pt x="1467941" y="241458"/>
                </a:cubicBezTo>
                <a:cubicBezTo>
                  <a:pt x="1450025" y="241714"/>
                  <a:pt x="1433903" y="249007"/>
                  <a:pt x="1419570" y="263339"/>
                </a:cubicBezTo>
                <a:lnTo>
                  <a:pt x="1285981" y="396930"/>
                </a:lnTo>
                <a:cubicBezTo>
                  <a:pt x="1272163" y="411257"/>
                  <a:pt x="1264996" y="427379"/>
                  <a:pt x="1264487" y="445296"/>
                </a:cubicBezTo>
                <a:cubicBezTo>
                  <a:pt x="1263973" y="463212"/>
                  <a:pt x="1269859" y="478054"/>
                  <a:pt x="1282141" y="489827"/>
                </a:cubicBezTo>
                <a:close/>
                <a:moveTo>
                  <a:pt x="75240" y="1660642"/>
                </a:moveTo>
                <a:cubicBezTo>
                  <a:pt x="85988" y="1660642"/>
                  <a:pt x="95201" y="1656807"/>
                  <a:pt x="102879" y="1649126"/>
                </a:cubicBezTo>
                <a:cubicBezTo>
                  <a:pt x="110556" y="1641451"/>
                  <a:pt x="114395" y="1631981"/>
                  <a:pt x="114395" y="1620723"/>
                </a:cubicBezTo>
                <a:cubicBezTo>
                  <a:pt x="114395" y="1610487"/>
                  <a:pt x="110556" y="1601526"/>
                  <a:pt x="102879" y="1593851"/>
                </a:cubicBezTo>
                <a:cubicBezTo>
                  <a:pt x="95201" y="1586176"/>
                  <a:pt x="85988" y="1582335"/>
                  <a:pt x="75240" y="1582335"/>
                </a:cubicBezTo>
                <a:cubicBezTo>
                  <a:pt x="64491" y="1582335"/>
                  <a:pt x="55278" y="1586176"/>
                  <a:pt x="47601" y="1593851"/>
                </a:cubicBezTo>
                <a:cubicBezTo>
                  <a:pt x="39923" y="1601526"/>
                  <a:pt x="36085" y="1610487"/>
                  <a:pt x="36085" y="1620723"/>
                </a:cubicBezTo>
                <a:cubicBezTo>
                  <a:pt x="36085" y="1631981"/>
                  <a:pt x="39923" y="1641451"/>
                  <a:pt x="47601" y="1649126"/>
                </a:cubicBezTo>
                <a:cubicBezTo>
                  <a:pt x="55278" y="1656807"/>
                  <a:pt x="64491" y="1660642"/>
                  <a:pt x="75240" y="1660642"/>
                </a:cubicBezTo>
                <a:close/>
                <a:moveTo>
                  <a:pt x="301727" y="1845671"/>
                </a:moveTo>
                <a:cubicBezTo>
                  <a:pt x="312477" y="1845671"/>
                  <a:pt x="321558" y="1841836"/>
                  <a:pt x="328982" y="1834155"/>
                </a:cubicBezTo>
                <a:cubicBezTo>
                  <a:pt x="336405" y="1826480"/>
                  <a:pt x="340115" y="1817267"/>
                  <a:pt x="340115" y="1806517"/>
                </a:cubicBezTo>
                <a:cubicBezTo>
                  <a:pt x="340115" y="1795767"/>
                  <a:pt x="336405" y="1786686"/>
                  <a:pt x="328982" y="1779262"/>
                </a:cubicBezTo>
                <a:cubicBezTo>
                  <a:pt x="321558" y="1771839"/>
                  <a:pt x="312477" y="1768130"/>
                  <a:pt x="301727" y="1768130"/>
                </a:cubicBezTo>
                <a:cubicBezTo>
                  <a:pt x="290977" y="1768130"/>
                  <a:pt x="281764" y="1771839"/>
                  <a:pt x="274089" y="1779262"/>
                </a:cubicBezTo>
                <a:cubicBezTo>
                  <a:pt x="266408" y="1786686"/>
                  <a:pt x="262573" y="1795767"/>
                  <a:pt x="262573" y="1806517"/>
                </a:cubicBezTo>
                <a:cubicBezTo>
                  <a:pt x="262573" y="1817267"/>
                  <a:pt x="266408" y="1826480"/>
                  <a:pt x="274089" y="1834155"/>
                </a:cubicBezTo>
                <a:cubicBezTo>
                  <a:pt x="281764" y="1841836"/>
                  <a:pt x="290977" y="1845671"/>
                  <a:pt x="301727" y="1845671"/>
                </a:cubicBezTo>
                <a:close/>
                <a:moveTo>
                  <a:pt x="173512" y="1474081"/>
                </a:moveTo>
                <a:cubicBezTo>
                  <a:pt x="183748" y="1474081"/>
                  <a:pt x="192708" y="1470241"/>
                  <a:pt x="200383" y="1462566"/>
                </a:cubicBezTo>
                <a:cubicBezTo>
                  <a:pt x="208058" y="1454885"/>
                  <a:pt x="211899" y="1445672"/>
                  <a:pt x="211899" y="1434928"/>
                </a:cubicBezTo>
                <a:cubicBezTo>
                  <a:pt x="211899" y="1424178"/>
                  <a:pt x="208058" y="1414966"/>
                  <a:pt x="200383" y="1407285"/>
                </a:cubicBezTo>
                <a:cubicBezTo>
                  <a:pt x="192708" y="1399609"/>
                  <a:pt x="183748" y="1395769"/>
                  <a:pt x="173512" y="1395769"/>
                </a:cubicBezTo>
                <a:cubicBezTo>
                  <a:pt x="162251" y="1395769"/>
                  <a:pt x="152911" y="1399609"/>
                  <a:pt x="145489" y="1407285"/>
                </a:cubicBezTo>
                <a:cubicBezTo>
                  <a:pt x="138067" y="1414966"/>
                  <a:pt x="134356" y="1424178"/>
                  <a:pt x="134356" y="1434928"/>
                </a:cubicBezTo>
                <a:cubicBezTo>
                  <a:pt x="134356" y="1445672"/>
                  <a:pt x="138067" y="1454885"/>
                  <a:pt x="145489" y="1462566"/>
                </a:cubicBezTo>
                <a:cubicBezTo>
                  <a:pt x="152911" y="1470241"/>
                  <a:pt x="162251" y="1474081"/>
                  <a:pt x="173512" y="1474081"/>
                </a:cubicBezTo>
                <a:close/>
                <a:moveTo>
                  <a:pt x="399996" y="1660642"/>
                </a:moveTo>
                <a:cubicBezTo>
                  <a:pt x="410238" y="1660642"/>
                  <a:pt x="419193" y="1656807"/>
                  <a:pt x="426868" y="1649126"/>
                </a:cubicBezTo>
                <a:cubicBezTo>
                  <a:pt x="434549" y="1641451"/>
                  <a:pt x="438384" y="1631981"/>
                  <a:pt x="438384" y="1620723"/>
                </a:cubicBezTo>
                <a:cubicBezTo>
                  <a:pt x="438384" y="1610487"/>
                  <a:pt x="434549" y="1601526"/>
                  <a:pt x="426868" y="1593851"/>
                </a:cubicBezTo>
                <a:cubicBezTo>
                  <a:pt x="419193" y="1586176"/>
                  <a:pt x="410238" y="1582335"/>
                  <a:pt x="399996" y="1582335"/>
                </a:cubicBezTo>
                <a:cubicBezTo>
                  <a:pt x="388738" y="1582335"/>
                  <a:pt x="379268" y="1586176"/>
                  <a:pt x="371593" y="1593851"/>
                </a:cubicBezTo>
                <a:cubicBezTo>
                  <a:pt x="363912" y="1601526"/>
                  <a:pt x="360077" y="1610487"/>
                  <a:pt x="360077" y="1620723"/>
                </a:cubicBezTo>
                <a:cubicBezTo>
                  <a:pt x="360077" y="1631981"/>
                  <a:pt x="363912" y="1641451"/>
                  <a:pt x="371593" y="1649126"/>
                </a:cubicBezTo>
                <a:cubicBezTo>
                  <a:pt x="379268" y="1656807"/>
                  <a:pt x="388738" y="1660642"/>
                  <a:pt x="399996" y="1660642"/>
                </a:cubicBezTo>
                <a:close/>
                <a:moveTo>
                  <a:pt x="626482" y="1845671"/>
                </a:moveTo>
                <a:cubicBezTo>
                  <a:pt x="636723" y="1845671"/>
                  <a:pt x="645678" y="1841836"/>
                  <a:pt x="653354" y="1834155"/>
                </a:cubicBezTo>
                <a:cubicBezTo>
                  <a:pt x="661035" y="1826480"/>
                  <a:pt x="664869" y="1817267"/>
                  <a:pt x="664869" y="1806517"/>
                </a:cubicBezTo>
                <a:cubicBezTo>
                  <a:pt x="664869" y="1795767"/>
                  <a:pt x="661035" y="1786686"/>
                  <a:pt x="653354" y="1779262"/>
                </a:cubicBezTo>
                <a:cubicBezTo>
                  <a:pt x="645678" y="1771839"/>
                  <a:pt x="636723" y="1768130"/>
                  <a:pt x="626482" y="1768130"/>
                </a:cubicBezTo>
                <a:cubicBezTo>
                  <a:pt x="615223" y="1768130"/>
                  <a:pt x="605753" y="1771839"/>
                  <a:pt x="598078" y="1779262"/>
                </a:cubicBezTo>
                <a:cubicBezTo>
                  <a:pt x="590403" y="1786686"/>
                  <a:pt x="586563" y="1795767"/>
                  <a:pt x="586563" y="1806517"/>
                </a:cubicBezTo>
                <a:cubicBezTo>
                  <a:pt x="586563" y="1817267"/>
                  <a:pt x="590403" y="1826480"/>
                  <a:pt x="598078" y="1834155"/>
                </a:cubicBezTo>
                <a:cubicBezTo>
                  <a:pt x="605753" y="1841836"/>
                  <a:pt x="615223" y="1845671"/>
                  <a:pt x="626482" y="1845671"/>
                </a:cubicBezTo>
                <a:close/>
                <a:moveTo>
                  <a:pt x="497500" y="1474081"/>
                </a:moveTo>
                <a:cubicBezTo>
                  <a:pt x="508250" y="1474081"/>
                  <a:pt x="517462" y="1470241"/>
                  <a:pt x="525143" y="1462566"/>
                </a:cubicBezTo>
                <a:cubicBezTo>
                  <a:pt x="532819" y="1454885"/>
                  <a:pt x="536659" y="1445672"/>
                  <a:pt x="536659" y="1434928"/>
                </a:cubicBezTo>
                <a:cubicBezTo>
                  <a:pt x="536659" y="1424178"/>
                  <a:pt x="532819" y="1414966"/>
                  <a:pt x="525143" y="1407285"/>
                </a:cubicBezTo>
                <a:cubicBezTo>
                  <a:pt x="517462" y="1399609"/>
                  <a:pt x="508250" y="1395769"/>
                  <a:pt x="497500" y="1395769"/>
                </a:cubicBezTo>
                <a:cubicBezTo>
                  <a:pt x="486756" y="1395769"/>
                  <a:pt x="477543" y="1399609"/>
                  <a:pt x="469862" y="1407285"/>
                </a:cubicBezTo>
                <a:cubicBezTo>
                  <a:pt x="462187" y="1414966"/>
                  <a:pt x="458346" y="1424178"/>
                  <a:pt x="458346" y="1434928"/>
                </a:cubicBezTo>
                <a:cubicBezTo>
                  <a:pt x="458346" y="1445672"/>
                  <a:pt x="462187" y="1454885"/>
                  <a:pt x="469862" y="1462566"/>
                </a:cubicBezTo>
                <a:cubicBezTo>
                  <a:pt x="477543" y="1470241"/>
                  <a:pt x="486756" y="1474081"/>
                  <a:pt x="497500" y="1474081"/>
                </a:cubicBezTo>
                <a:close/>
                <a:moveTo>
                  <a:pt x="723991" y="1660642"/>
                </a:moveTo>
                <a:cubicBezTo>
                  <a:pt x="734735" y="1660642"/>
                  <a:pt x="743948" y="1656807"/>
                  <a:pt x="751629" y="1649126"/>
                </a:cubicBezTo>
                <a:cubicBezTo>
                  <a:pt x="759304" y="1641451"/>
                  <a:pt x="763145" y="1631981"/>
                  <a:pt x="763145" y="1620723"/>
                </a:cubicBezTo>
                <a:cubicBezTo>
                  <a:pt x="763145" y="1610487"/>
                  <a:pt x="759304" y="1601526"/>
                  <a:pt x="751629" y="1593851"/>
                </a:cubicBezTo>
                <a:cubicBezTo>
                  <a:pt x="743948" y="1586176"/>
                  <a:pt x="734735" y="1582335"/>
                  <a:pt x="723991" y="1582335"/>
                </a:cubicBezTo>
                <a:cubicBezTo>
                  <a:pt x="713241" y="1582335"/>
                  <a:pt x="704029" y="1586176"/>
                  <a:pt x="696348" y="1593851"/>
                </a:cubicBezTo>
                <a:cubicBezTo>
                  <a:pt x="688672" y="1601526"/>
                  <a:pt x="684832" y="1610487"/>
                  <a:pt x="684832" y="1620723"/>
                </a:cubicBezTo>
                <a:cubicBezTo>
                  <a:pt x="684832" y="1631981"/>
                  <a:pt x="688672" y="1641451"/>
                  <a:pt x="696348" y="1649126"/>
                </a:cubicBezTo>
                <a:cubicBezTo>
                  <a:pt x="704029" y="1656807"/>
                  <a:pt x="713241" y="1660642"/>
                  <a:pt x="723991" y="1660642"/>
                </a:cubicBezTo>
                <a:close/>
                <a:moveTo>
                  <a:pt x="950477" y="1845671"/>
                </a:moveTo>
                <a:cubicBezTo>
                  <a:pt x="961226" y="1845671"/>
                  <a:pt x="970308" y="1841836"/>
                  <a:pt x="977731" y="1834155"/>
                </a:cubicBezTo>
                <a:cubicBezTo>
                  <a:pt x="985149" y="1826480"/>
                  <a:pt x="988864" y="1817267"/>
                  <a:pt x="988864" y="1806517"/>
                </a:cubicBezTo>
                <a:cubicBezTo>
                  <a:pt x="988864" y="1795767"/>
                  <a:pt x="985149" y="1786686"/>
                  <a:pt x="977731" y="1779262"/>
                </a:cubicBezTo>
                <a:cubicBezTo>
                  <a:pt x="970308" y="1771839"/>
                  <a:pt x="961226" y="1768130"/>
                  <a:pt x="950477" y="1768130"/>
                </a:cubicBezTo>
                <a:cubicBezTo>
                  <a:pt x="939727" y="1768130"/>
                  <a:pt x="930514" y="1771839"/>
                  <a:pt x="922839" y="1779262"/>
                </a:cubicBezTo>
                <a:cubicBezTo>
                  <a:pt x="915158" y="1786686"/>
                  <a:pt x="911317" y="1795767"/>
                  <a:pt x="911317" y="1806517"/>
                </a:cubicBezTo>
                <a:cubicBezTo>
                  <a:pt x="911317" y="1817267"/>
                  <a:pt x="915158" y="1826480"/>
                  <a:pt x="922839" y="1834155"/>
                </a:cubicBezTo>
                <a:cubicBezTo>
                  <a:pt x="930514" y="1841836"/>
                  <a:pt x="939727" y="1845671"/>
                  <a:pt x="950477" y="1845671"/>
                </a:cubicBezTo>
                <a:close/>
                <a:moveTo>
                  <a:pt x="822261" y="1474081"/>
                </a:moveTo>
                <a:cubicBezTo>
                  <a:pt x="832496" y="1474081"/>
                  <a:pt x="841457" y="1470241"/>
                  <a:pt x="849132" y="1462566"/>
                </a:cubicBezTo>
                <a:cubicBezTo>
                  <a:pt x="856808" y="1454885"/>
                  <a:pt x="860648" y="1445672"/>
                  <a:pt x="860648" y="1434928"/>
                </a:cubicBezTo>
                <a:cubicBezTo>
                  <a:pt x="860648" y="1424178"/>
                  <a:pt x="856808" y="1414966"/>
                  <a:pt x="849132" y="1407285"/>
                </a:cubicBezTo>
                <a:cubicBezTo>
                  <a:pt x="841457" y="1399609"/>
                  <a:pt x="832496" y="1395769"/>
                  <a:pt x="822261" y="1395769"/>
                </a:cubicBezTo>
                <a:cubicBezTo>
                  <a:pt x="811002" y="1395769"/>
                  <a:pt x="801658" y="1399609"/>
                  <a:pt x="794240" y="1407285"/>
                </a:cubicBezTo>
                <a:cubicBezTo>
                  <a:pt x="786816" y="1414966"/>
                  <a:pt x="783107" y="1424178"/>
                  <a:pt x="783107" y="1434928"/>
                </a:cubicBezTo>
                <a:cubicBezTo>
                  <a:pt x="783107" y="1445672"/>
                  <a:pt x="786816" y="1454885"/>
                  <a:pt x="794240" y="1462566"/>
                </a:cubicBezTo>
                <a:cubicBezTo>
                  <a:pt x="801658" y="1470241"/>
                  <a:pt x="811002" y="1474081"/>
                  <a:pt x="822261" y="1474081"/>
                </a:cubicBezTo>
                <a:close/>
                <a:moveTo>
                  <a:pt x="1048746" y="1660642"/>
                </a:moveTo>
                <a:cubicBezTo>
                  <a:pt x="1058982" y="1660642"/>
                  <a:pt x="1067943" y="1656807"/>
                  <a:pt x="1075618" y="1649126"/>
                </a:cubicBezTo>
                <a:cubicBezTo>
                  <a:pt x="1083299" y="1641451"/>
                  <a:pt x="1087134" y="1631981"/>
                  <a:pt x="1087134" y="1620723"/>
                </a:cubicBezTo>
                <a:cubicBezTo>
                  <a:pt x="1087134" y="1610487"/>
                  <a:pt x="1083299" y="1601526"/>
                  <a:pt x="1075618" y="1593851"/>
                </a:cubicBezTo>
                <a:cubicBezTo>
                  <a:pt x="1067943" y="1586176"/>
                  <a:pt x="1058982" y="1582335"/>
                  <a:pt x="1048746" y="1582335"/>
                </a:cubicBezTo>
                <a:cubicBezTo>
                  <a:pt x="1037487" y="1582335"/>
                  <a:pt x="1028018" y="1586176"/>
                  <a:pt x="1020342" y="1593851"/>
                </a:cubicBezTo>
                <a:cubicBezTo>
                  <a:pt x="1012661" y="1601526"/>
                  <a:pt x="1008827" y="1610487"/>
                  <a:pt x="1008827" y="1620723"/>
                </a:cubicBezTo>
                <a:cubicBezTo>
                  <a:pt x="1008827" y="1631981"/>
                  <a:pt x="1012661" y="1641451"/>
                  <a:pt x="1020342" y="1649126"/>
                </a:cubicBezTo>
                <a:cubicBezTo>
                  <a:pt x="1028018" y="1656807"/>
                  <a:pt x="1037487" y="1660642"/>
                  <a:pt x="1048746" y="1660642"/>
                </a:cubicBezTo>
                <a:close/>
                <a:moveTo>
                  <a:pt x="1275231" y="1845671"/>
                </a:moveTo>
                <a:cubicBezTo>
                  <a:pt x="1285473" y="1845671"/>
                  <a:pt x="1294428" y="1841836"/>
                  <a:pt x="1302103" y="1834155"/>
                </a:cubicBezTo>
                <a:cubicBezTo>
                  <a:pt x="1309784" y="1826480"/>
                  <a:pt x="1313619" y="1817267"/>
                  <a:pt x="1313619" y="1806517"/>
                </a:cubicBezTo>
                <a:cubicBezTo>
                  <a:pt x="1313619" y="1795767"/>
                  <a:pt x="1309784" y="1786686"/>
                  <a:pt x="1302103" y="1779262"/>
                </a:cubicBezTo>
                <a:cubicBezTo>
                  <a:pt x="1294428" y="1771839"/>
                  <a:pt x="1285473" y="1768130"/>
                  <a:pt x="1275231" y="1768130"/>
                </a:cubicBezTo>
                <a:cubicBezTo>
                  <a:pt x="1263973" y="1768130"/>
                  <a:pt x="1254503" y="1771839"/>
                  <a:pt x="1246828" y="1779262"/>
                </a:cubicBezTo>
                <a:cubicBezTo>
                  <a:pt x="1239147" y="1786686"/>
                  <a:pt x="1235312" y="1795767"/>
                  <a:pt x="1235312" y="1806517"/>
                </a:cubicBezTo>
                <a:cubicBezTo>
                  <a:pt x="1235312" y="1817267"/>
                  <a:pt x="1239147" y="1826480"/>
                  <a:pt x="1246828" y="1834155"/>
                </a:cubicBezTo>
                <a:cubicBezTo>
                  <a:pt x="1254503" y="1841836"/>
                  <a:pt x="1263973" y="1845671"/>
                  <a:pt x="1275231" y="1845671"/>
                </a:cubicBezTo>
                <a:close/>
                <a:moveTo>
                  <a:pt x="104414" y="1226868"/>
                </a:moveTo>
                <a:lnTo>
                  <a:pt x="1663714" y="1226868"/>
                </a:lnTo>
                <a:cubicBezTo>
                  <a:pt x="1677533" y="1226868"/>
                  <a:pt x="1689049" y="1222130"/>
                  <a:pt x="1698267" y="1212660"/>
                </a:cubicBezTo>
                <a:cubicBezTo>
                  <a:pt x="1707480" y="1203190"/>
                  <a:pt x="1712086" y="1191549"/>
                  <a:pt x="1712086" y="1177730"/>
                </a:cubicBezTo>
                <a:cubicBezTo>
                  <a:pt x="1712086" y="1163911"/>
                  <a:pt x="1707480" y="1152396"/>
                  <a:pt x="1698267" y="1143183"/>
                </a:cubicBezTo>
                <a:cubicBezTo>
                  <a:pt x="1689049" y="1133970"/>
                  <a:pt x="1677533" y="1129358"/>
                  <a:pt x="1663714" y="1129358"/>
                </a:cubicBezTo>
                <a:lnTo>
                  <a:pt x="104414" y="1129358"/>
                </a:lnTo>
                <a:cubicBezTo>
                  <a:pt x="91106" y="1129358"/>
                  <a:pt x="79718" y="1133970"/>
                  <a:pt x="70249" y="1143183"/>
                </a:cubicBezTo>
                <a:cubicBezTo>
                  <a:pt x="60780" y="1152396"/>
                  <a:pt x="56046" y="1163911"/>
                  <a:pt x="56046" y="1177730"/>
                </a:cubicBezTo>
                <a:cubicBezTo>
                  <a:pt x="56046" y="1191549"/>
                  <a:pt x="60780" y="1203190"/>
                  <a:pt x="70249" y="1212660"/>
                </a:cubicBezTo>
                <a:cubicBezTo>
                  <a:pt x="79718" y="1222130"/>
                  <a:pt x="91106" y="1226868"/>
                  <a:pt x="104414" y="1226868"/>
                </a:cubicBezTo>
                <a:close/>
                <a:moveTo>
                  <a:pt x="1146250" y="1474081"/>
                </a:moveTo>
                <a:cubicBezTo>
                  <a:pt x="1157000" y="1474081"/>
                  <a:pt x="1166212" y="1470241"/>
                  <a:pt x="1173893" y="1462566"/>
                </a:cubicBezTo>
                <a:cubicBezTo>
                  <a:pt x="1181568" y="1454885"/>
                  <a:pt x="1185409" y="1445672"/>
                  <a:pt x="1185409" y="1434928"/>
                </a:cubicBezTo>
                <a:cubicBezTo>
                  <a:pt x="1185409" y="1424178"/>
                  <a:pt x="1181568" y="1414966"/>
                  <a:pt x="1173893" y="1407285"/>
                </a:cubicBezTo>
                <a:cubicBezTo>
                  <a:pt x="1166212" y="1399609"/>
                  <a:pt x="1157000" y="1395769"/>
                  <a:pt x="1146250" y="1395769"/>
                </a:cubicBezTo>
                <a:cubicBezTo>
                  <a:pt x="1135505" y="1395769"/>
                  <a:pt x="1126293" y="1399609"/>
                  <a:pt x="1118612" y="1407285"/>
                </a:cubicBezTo>
                <a:cubicBezTo>
                  <a:pt x="1110937" y="1414966"/>
                  <a:pt x="1107096" y="1424178"/>
                  <a:pt x="1107096" y="1434928"/>
                </a:cubicBezTo>
                <a:cubicBezTo>
                  <a:pt x="1107096" y="1445672"/>
                  <a:pt x="1110937" y="1454885"/>
                  <a:pt x="1118612" y="1462566"/>
                </a:cubicBezTo>
                <a:cubicBezTo>
                  <a:pt x="1126293" y="1470241"/>
                  <a:pt x="1135505" y="1474081"/>
                  <a:pt x="1146250" y="1474081"/>
                </a:cubicBezTo>
                <a:close/>
                <a:moveTo>
                  <a:pt x="1372741" y="1660642"/>
                </a:moveTo>
                <a:cubicBezTo>
                  <a:pt x="1383485" y="1660642"/>
                  <a:pt x="1392697" y="1656807"/>
                  <a:pt x="1400379" y="1649126"/>
                </a:cubicBezTo>
                <a:cubicBezTo>
                  <a:pt x="1408054" y="1641451"/>
                  <a:pt x="1411894" y="1631981"/>
                  <a:pt x="1411894" y="1620723"/>
                </a:cubicBezTo>
                <a:cubicBezTo>
                  <a:pt x="1411894" y="1610487"/>
                  <a:pt x="1408054" y="1601526"/>
                  <a:pt x="1400379" y="1593851"/>
                </a:cubicBezTo>
                <a:cubicBezTo>
                  <a:pt x="1392697" y="1586176"/>
                  <a:pt x="1383485" y="1582335"/>
                  <a:pt x="1372741" y="1582335"/>
                </a:cubicBezTo>
                <a:cubicBezTo>
                  <a:pt x="1361991" y="1582335"/>
                  <a:pt x="1352778" y="1586176"/>
                  <a:pt x="1345097" y="1593851"/>
                </a:cubicBezTo>
                <a:cubicBezTo>
                  <a:pt x="1337422" y="1601526"/>
                  <a:pt x="1333582" y="1610487"/>
                  <a:pt x="1333582" y="1620723"/>
                </a:cubicBezTo>
                <a:cubicBezTo>
                  <a:pt x="1333582" y="1631981"/>
                  <a:pt x="1337422" y="1641451"/>
                  <a:pt x="1345097" y="1649126"/>
                </a:cubicBezTo>
                <a:cubicBezTo>
                  <a:pt x="1352778" y="1656807"/>
                  <a:pt x="1361991" y="1660642"/>
                  <a:pt x="1372741" y="1660642"/>
                </a:cubicBezTo>
                <a:close/>
                <a:moveTo>
                  <a:pt x="1599226" y="1845671"/>
                </a:moveTo>
                <a:cubicBezTo>
                  <a:pt x="1609970" y="1845671"/>
                  <a:pt x="1619057" y="1841836"/>
                  <a:pt x="1626481" y="1834155"/>
                </a:cubicBezTo>
                <a:cubicBezTo>
                  <a:pt x="1633899" y="1826480"/>
                  <a:pt x="1637614" y="1817267"/>
                  <a:pt x="1637614" y="1806517"/>
                </a:cubicBezTo>
                <a:cubicBezTo>
                  <a:pt x="1637614" y="1795767"/>
                  <a:pt x="1633899" y="1786686"/>
                  <a:pt x="1626481" y="1779262"/>
                </a:cubicBezTo>
                <a:cubicBezTo>
                  <a:pt x="1619057" y="1771839"/>
                  <a:pt x="1609970" y="1768130"/>
                  <a:pt x="1599226" y="1768130"/>
                </a:cubicBezTo>
                <a:cubicBezTo>
                  <a:pt x="1588476" y="1768130"/>
                  <a:pt x="1579264" y="1771839"/>
                  <a:pt x="1571583" y="1779262"/>
                </a:cubicBezTo>
                <a:cubicBezTo>
                  <a:pt x="1563908" y="1786686"/>
                  <a:pt x="1560067" y="1795767"/>
                  <a:pt x="1560067" y="1806517"/>
                </a:cubicBezTo>
                <a:cubicBezTo>
                  <a:pt x="1560067" y="1817267"/>
                  <a:pt x="1563908" y="1826480"/>
                  <a:pt x="1571583" y="1834155"/>
                </a:cubicBezTo>
                <a:cubicBezTo>
                  <a:pt x="1579264" y="1841836"/>
                  <a:pt x="1588476" y="1845671"/>
                  <a:pt x="1599226" y="1845671"/>
                </a:cubicBezTo>
                <a:close/>
                <a:moveTo>
                  <a:pt x="1471010" y="1474081"/>
                </a:moveTo>
                <a:cubicBezTo>
                  <a:pt x="1481246" y="1474081"/>
                  <a:pt x="1490201" y="1470241"/>
                  <a:pt x="1497882" y="1462566"/>
                </a:cubicBezTo>
                <a:cubicBezTo>
                  <a:pt x="1505557" y="1454885"/>
                  <a:pt x="1509398" y="1445672"/>
                  <a:pt x="1509398" y="1434928"/>
                </a:cubicBezTo>
                <a:cubicBezTo>
                  <a:pt x="1509398" y="1424178"/>
                  <a:pt x="1505557" y="1414966"/>
                  <a:pt x="1497882" y="1407285"/>
                </a:cubicBezTo>
                <a:cubicBezTo>
                  <a:pt x="1490201" y="1399609"/>
                  <a:pt x="1481246" y="1395769"/>
                  <a:pt x="1471010" y="1395769"/>
                </a:cubicBezTo>
                <a:cubicBezTo>
                  <a:pt x="1459752" y="1395769"/>
                  <a:pt x="1450408" y="1399609"/>
                  <a:pt x="1442990" y="1407285"/>
                </a:cubicBezTo>
                <a:cubicBezTo>
                  <a:pt x="1435566" y="1414966"/>
                  <a:pt x="1431857" y="1424178"/>
                  <a:pt x="1431857" y="1434928"/>
                </a:cubicBezTo>
                <a:cubicBezTo>
                  <a:pt x="1431857" y="1445672"/>
                  <a:pt x="1435566" y="1454885"/>
                  <a:pt x="1442990" y="1462566"/>
                </a:cubicBezTo>
                <a:cubicBezTo>
                  <a:pt x="1450408" y="1470241"/>
                  <a:pt x="1459752" y="1474081"/>
                  <a:pt x="1471010" y="1474081"/>
                </a:cubicBezTo>
                <a:close/>
                <a:moveTo>
                  <a:pt x="1697496" y="1660642"/>
                </a:moveTo>
                <a:cubicBezTo>
                  <a:pt x="1707731" y="1660642"/>
                  <a:pt x="1716692" y="1656807"/>
                  <a:pt x="1724368" y="1649126"/>
                </a:cubicBezTo>
                <a:cubicBezTo>
                  <a:pt x="1732043" y="1641451"/>
                  <a:pt x="1735883" y="1631981"/>
                  <a:pt x="1735883" y="1620723"/>
                </a:cubicBezTo>
                <a:cubicBezTo>
                  <a:pt x="1735883" y="1610487"/>
                  <a:pt x="1732043" y="1601526"/>
                  <a:pt x="1724368" y="1593851"/>
                </a:cubicBezTo>
                <a:cubicBezTo>
                  <a:pt x="1716692" y="1586176"/>
                  <a:pt x="1707731" y="1582335"/>
                  <a:pt x="1697496" y="1582335"/>
                </a:cubicBezTo>
                <a:cubicBezTo>
                  <a:pt x="1686237" y="1582335"/>
                  <a:pt x="1676767" y="1586176"/>
                  <a:pt x="1669092" y="1593851"/>
                </a:cubicBezTo>
                <a:cubicBezTo>
                  <a:pt x="1661411" y="1601526"/>
                  <a:pt x="1657576" y="1610487"/>
                  <a:pt x="1657576" y="1620723"/>
                </a:cubicBezTo>
                <a:cubicBezTo>
                  <a:pt x="1657576" y="1631981"/>
                  <a:pt x="1661411" y="1641451"/>
                  <a:pt x="1669092" y="1649126"/>
                </a:cubicBezTo>
                <a:cubicBezTo>
                  <a:pt x="1676767" y="1656807"/>
                  <a:pt x="1686237" y="1660642"/>
                  <a:pt x="1697496" y="1660642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162B57C-DC72-E0B7-DE52-32D1378D40DB}"/>
              </a:ext>
            </a:extLst>
          </p:cNvPr>
          <p:cNvSpPr/>
          <p:nvPr/>
        </p:nvSpPr>
        <p:spPr>
          <a:xfrm>
            <a:off x="1459798" y="2703275"/>
            <a:ext cx="1086911" cy="1132125"/>
          </a:xfrm>
          <a:custGeom>
            <a:avLst/>
            <a:gdLst>
              <a:gd name="connsiteX0" fmla="*/ 68330 w 1771965"/>
              <a:gd name="connsiteY0" fmla="*/ 928979 h 1845676"/>
              <a:gd name="connsiteX1" fmla="*/ 257194 w 1771965"/>
              <a:gd name="connsiteY1" fmla="*/ 928979 h 1845676"/>
              <a:gd name="connsiteX2" fmla="*/ 307097 w 1771965"/>
              <a:gd name="connsiteY2" fmla="*/ 910554 h 1845676"/>
              <a:gd name="connsiteX3" fmla="*/ 326294 w 1771965"/>
              <a:gd name="connsiteY3" fmla="*/ 866023 h 1845676"/>
              <a:gd name="connsiteX4" fmla="*/ 306331 w 1771965"/>
              <a:gd name="connsiteY4" fmla="*/ 822263 h 1845676"/>
              <a:gd name="connsiteX5" fmla="*/ 257194 w 1771965"/>
              <a:gd name="connsiteY5" fmla="*/ 803838 h 1845676"/>
              <a:gd name="connsiteX6" fmla="*/ 68330 w 1771965"/>
              <a:gd name="connsiteY6" fmla="*/ 803838 h 1845676"/>
              <a:gd name="connsiteX7" fmla="*/ 19194 w 1771965"/>
              <a:gd name="connsiteY7" fmla="*/ 822263 h 1845676"/>
              <a:gd name="connsiteX8" fmla="*/ 0 w 1771965"/>
              <a:gd name="connsiteY8" fmla="*/ 866023 h 1845676"/>
              <a:gd name="connsiteX9" fmla="*/ 19194 w 1771965"/>
              <a:gd name="connsiteY9" fmla="*/ 910554 h 1845676"/>
              <a:gd name="connsiteX10" fmla="*/ 68330 w 1771965"/>
              <a:gd name="connsiteY10" fmla="*/ 928979 h 1845676"/>
              <a:gd name="connsiteX11" fmla="*/ 489823 w 1771965"/>
              <a:gd name="connsiteY11" fmla="*/ 489827 h 1845676"/>
              <a:gd name="connsiteX12" fmla="*/ 507099 w 1771965"/>
              <a:gd name="connsiteY12" fmla="*/ 444913 h 1845676"/>
              <a:gd name="connsiteX13" fmla="*/ 485217 w 1771965"/>
              <a:gd name="connsiteY13" fmla="*/ 396930 h 1845676"/>
              <a:gd name="connsiteX14" fmla="*/ 351629 w 1771965"/>
              <a:gd name="connsiteY14" fmla="*/ 263342 h 1845676"/>
              <a:gd name="connsiteX15" fmla="*/ 304028 w 1771965"/>
              <a:gd name="connsiteY15" fmla="*/ 241842 h 1845676"/>
              <a:gd name="connsiteX16" fmla="*/ 259497 w 1771965"/>
              <a:gd name="connsiteY16" fmla="*/ 259501 h 1845676"/>
              <a:gd name="connsiteX17" fmla="*/ 241455 w 1771965"/>
              <a:gd name="connsiteY17" fmla="*/ 304415 h 1845676"/>
              <a:gd name="connsiteX18" fmla="*/ 263338 w 1771965"/>
              <a:gd name="connsiteY18" fmla="*/ 352398 h 1845676"/>
              <a:gd name="connsiteX19" fmla="*/ 396926 w 1771965"/>
              <a:gd name="connsiteY19" fmla="*/ 485987 h 1845676"/>
              <a:gd name="connsiteX20" fmla="*/ 445297 w 1771965"/>
              <a:gd name="connsiteY20" fmla="*/ 507486 h 1845676"/>
              <a:gd name="connsiteX21" fmla="*/ 489823 w 1771965"/>
              <a:gd name="connsiteY21" fmla="*/ 489827 h 1845676"/>
              <a:gd name="connsiteX22" fmla="*/ 885987 w 1771965"/>
              <a:gd name="connsiteY22" fmla="*/ 326298 h 1845676"/>
              <a:gd name="connsiteX23" fmla="*/ 929746 w 1771965"/>
              <a:gd name="connsiteY23" fmla="*/ 306335 h 1845676"/>
              <a:gd name="connsiteX24" fmla="*/ 948172 w 1771965"/>
              <a:gd name="connsiteY24" fmla="*/ 257198 h 1845676"/>
              <a:gd name="connsiteX25" fmla="*/ 948172 w 1771965"/>
              <a:gd name="connsiteY25" fmla="*/ 68329 h 1845676"/>
              <a:gd name="connsiteX26" fmla="*/ 929746 w 1771965"/>
              <a:gd name="connsiteY26" fmla="*/ 19197 h 1845676"/>
              <a:gd name="connsiteX27" fmla="*/ 885987 w 1771965"/>
              <a:gd name="connsiteY27" fmla="*/ 0 h 1845676"/>
              <a:gd name="connsiteX28" fmla="*/ 841838 w 1771965"/>
              <a:gd name="connsiteY28" fmla="*/ 19197 h 1845676"/>
              <a:gd name="connsiteX29" fmla="*/ 823796 w 1771965"/>
              <a:gd name="connsiteY29" fmla="*/ 68329 h 1845676"/>
              <a:gd name="connsiteX30" fmla="*/ 823796 w 1771965"/>
              <a:gd name="connsiteY30" fmla="*/ 257198 h 1845676"/>
              <a:gd name="connsiteX31" fmla="*/ 841838 w 1771965"/>
              <a:gd name="connsiteY31" fmla="*/ 307101 h 1845676"/>
              <a:gd name="connsiteX32" fmla="*/ 885987 w 1771965"/>
              <a:gd name="connsiteY32" fmla="*/ 326298 h 1845676"/>
              <a:gd name="connsiteX33" fmla="*/ 1514774 w 1771965"/>
              <a:gd name="connsiteY33" fmla="*/ 928979 h 1845676"/>
              <a:gd name="connsiteX34" fmla="*/ 1703638 w 1771965"/>
              <a:gd name="connsiteY34" fmla="*/ 928979 h 1845676"/>
              <a:gd name="connsiteX35" fmla="*/ 1752775 w 1771965"/>
              <a:gd name="connsiteY35" fmla="*/ 910554 h 1845676"/>
              <a:gd name="connsiteX36" fmla="*/ 1771966 w 1771965"/>
              <a:gd name="connsiteY36" fmla="*/ 866023 h 1845676"/>
              <a:gd name="connsiteX37" fmla="*/ 1752775 w 1771965"/>
              <a:gd name="connsiteY37" fmla="*/ 822263 h 1845676"/>
              <a:gd name="connsiteX38" fmla="*/ 1703638 w 1771965"/>
              <a:gd name="connsiteY38" fmla="*/ 803838 h 1845676"/>
              <a:gd name="connsiteX39" fmla="*/ 1514774 w 1771965"/>
              <a:gd name="connsiteY39" fmla="*/ 803838 h 1845676"/>
              <a:gd name="connsiteX40" fmla="*/ 1464871 w 1771965"/>
              <a:gd name="connsiteY40" fmla="*/ 822263 h 1845676"/>
              <a:gd name="connsiteX41" fmla="*/ 1445674 w 1771965"/>
              <a:gd name="connsiteY41" fmla="*/ 866023 h 1845676"/>
              <a:gd name="connsiteX42" fmla="*/ 1465253 w 1771965"/>
              <a:gd name="connsiteY42" fmla="*/ 910554 h 1845676"/>
              <a:gd name="connsiteX43" fmla="*/ 1514774 w 1771965"/>
              <a:gd name="connsiteY43" fmla="*/ 928979 h 1845676"/>
              <a:gd name="connsiteX44" fmla="*/ 1282145 w 1771965"/>
              <a:gd name="connsiteY44" fmla="*/ 489827 h 1845676"/>
              <a:gd name="connsiteX45" fmla="*/ 1326670 w 1771965"/>
              <a:gd name="connsiteY45" fmla="*/ 507486 h 1845676"/>
              <a:gd name="connsiteX46" fmla="*/ 1375042 w 1771965"/>
              <a:gd name="connsiteY46" fmla="*/ 485987 h 1845676"/>
              <a:gd name="connsiteX47" fmla="*/ 1508630 w 1771965"/>
              <a:gd name="connsiteY47" fmla="*/ 352398 h 1845676"/>
              <a:gd name="connsiteX48" fmla="*/ 1530124 w 1771965"/>
              <a:gd name="connsiteY48" fmla="*/ 304415 h 1845676"/>
              <a:gd name="connsiteX49" fmla="*/ 1511699 w 1771965"/>
              <a:gd name="connsiteY49" fmla="*/ 259501 h 1845676"/>
              <a:gd name="connsiteX50" fmla="*/ 1467939 w 1771965"/>
              <a:gd name="connsiteY50" fmla="*/ 241459 h 1845676"/>
              <a:gd name="connsiteX51" fmla="*/ 1419574 w 1771965"/>
              <a:gd name="connsiteY51" fmla="*/ 263342 h 1845676"/>
              <a:gd name="connsiteX52" fmla="*/ 1285980 w 1771965"/>
              <a:gd name="connsiteY52" fmla="*/ 396930 h 1845676"/>
              <a:gd name="connsiteX53" fmla="*/ 1264486 w 1771965"/>
              <a:gd name="connsiteY53" fmla="*/ 445296 h 1845676"/>
              <a:gd name="connsiteX54" fmla="*/ 1282145 w 1771965"/>
              <a:gd name="connsiteY54" fmla="*/ 489827 h 1845676"/>
              <a:gd name="connsiteX55" fmla="*/ 1302107 w 1771965"/>
              <a:gd name="connsiteY55" fmla="*/ 885219 h 1845676"/>
              <a:gd name="connsiteX56" fmla="*/ 1269475 w 1771965"/>
              <a:gd name="connsiteY56" fmla="*/ 724376 h 1845676"/>
              <a:gd name="connsiteX57" fmla="*/ 1179263 w 1771965"/>
              <a:gd name="connsiteY57" fmla="*/ 591171 h 1845676"/>
              <a:gd name="connsiteX58" fmla="*/ 1046441 w 1771965"/>
              <a:gd name="connsiteY58" fmla="*/ 500960 h 1845676"/>
              <a:gd name="connsiteX59" fmla="*/ 885987 w 1771965"/>
              <a:gd name="connsiteY59" fmla="*/ 468327 h 1845676"/>
              <a:gd name="connsiteX60" fmla="*/ 725527 w 1771965"/>
              <a:gd name="connsiteY60" fmla="*/ 500960 h 1845676"/>
              <a:gd name="connsiteX61" fmla="*/ 592704 w 1771965"/>
              <a:gd name="connsiteY61" fmla="*/ 591171 h 1845676"/>
              <a:gd name="connsiteX62" fmla="*/ 502493 w 1771965"/>
              <a:gd name="connsiteY62" fmla="*/ 724376 h 1845676"/>
              <a:gd name="connsiteX63" fmla="*/ 469861 w 1771965"/>
              <a:gd name="connsiteY63" fmla="*/ 885219 h 1845676"/>
              <a:gd name="connsiteX64" fmla="*/ 478690 w 1771965"/>
              <a:gd name="connsiteY64" fmla="*/ 965446 h 1845676"/>
              <a:gd name="connsiteX65" fmla="*/ 502110 w 1771965"/>
              <a:gd name="connsiteY65" fmla="*/ 1040301 h 1845676"/>
              <a:gd name="connsiteX66" fmla="*/ 1269092 w 1771965"/>
              <a:gd name="connsiteY66" fmla="*/ 1040301 h 1845676"/>
              <a:gd name="connsiteX67" fmla="*/ 1293278 w 1771965"/>
              <a:gd name="connsiteY67" fmla="*/ 965446 h 1845676"/>
              <a:gd name="connsiteX68" fmla="*/ 1302107 w 1771965"/>
              <a:gd name="connsiteY68" fmla="*/ 885219 h 1845676"/>
              <a:gd name="connsiteX69" fmla="*/ 75239 w 1771965"/>
              <a:gd name="connsiteY69" fmla="*/ 1660648 h 1845676"/>
              <a:gd name="connsiteX70" fmla="*/ 102877 w 1771965"/>
              <a:gd name="connsiteY70" fmla="*/ 1649132 h 1845676"/>
              <a:gd name="connsiteX71" fmla="*/ 114393 w 1771965"/>
              <a:gd name="connsiteY71" fmla="*/ 1620722 h 1845676"/>
              <a:gd name="connsiteX72" fmla="*/ 102877 w 1771965"/>
              <a:gd name="connsiteY72" fmla="*/ 1593851 h 1845676"/>
              <a:gd name="connsiteX73" fmla="*/ 75239 w 1771965"/>
              <a:gd name="connsiteY73" fmla="*/ 1582335 h 1845676"/>
              <a:gd name="connsiteX74" fmla="*/ 47600 w 1771965"/>
              <a:gd name="connsiteY74" fmla="*/ 1593851 h 1845676"/>
              <a:gd name="connsiteX75" fmla="*/ 36084 w 1771965"/>
              <a:gd name="connsiteY75" fmla="*/ 1620722 h 1845676"/>
              <a:gd name="connsiteX76" fmla="*/ 47600 w 1771965"/>
              <a:gd name="connsiteY76" fmla="*/ 1649132 h 1845676"/>
              <a:gd name="connsiteX77" fmla="*/ 75239 w 1771965"/>
              <a:gd name="connsiteY77" fmla="*/ 1660648 h 1845676"/>
              <a:gd name="connsiteX78" fmla="*/ 301725 w 1771965"/>
              <a:gd name="connsiteY78" fmla="*/ 1845676 h 1845676"/>
              <a:gd name="connsiteX79" fmla="*/ 328980 w 1771965"/>
              <a:gd name="connsiteY79" fmla="*/ 1834155 h 1845676"/>
              <a:gd name="connsiteX80" fmla="*/ 340113 w 1771965"/>
              <a:gd name="connsiteY80" fmla="*/ 1806517 h 1845676"/>
              <a:gd name="connsiteX81" fmla="*/ 328980 w 1771965"/>
              <a:gd name="connsiteY81" fmla="*/ 1779262 h 1845676"/>
              <a:gd name="connsiteX82" fmla="*/ 301725 w 1771965"/>
              <a:gd name="connsiteY82" fmla="*/ 1768130 h 1845676"/>
              <a:gd name="connsiteX83" fmla="*/ 274087 w 1771965"/>
              <a:gd name="connsiteY83" fmla="*/ 1779262 h 1845676"/>
              <a:gd name="connsiteX84" fmla="*/ 262572 w 1771965"/>
              <a:gd name="connsiteY84" fmla="*/ 1806517 h 1845676"/>
              <a:gd name="connsiteX85" fmla="*/ 274087 w 1771965"/>
              <a:gd name="connsiteY85" fmla="*/ 1834155 h 1845676"/>
              <a:gd name="connsiteX86" fmla="*/ 301725 w 1771965"/>
              <a:gd name="connsiteY86" fmla="*/ 1845676 h 1845676"/>
              <a:gd name="connsiteX87" fmla="*/ 173509 w 1771965"/>
              <a:gd name="connsiteY87" fmla="*/ 1474081 h 1845676"/>
              <a:gd name="connsiteX88" fmla="*/ 200381 w 1771965"/>
              <a:gd name="connsiteY88" fmla="*/ 1462566 h 1845676"/>
              <a:gd name="connsiteX89" fmla="*/ 211897 w 1771965"/>
              <a:gd name="connsiteY89" fmla="*/ 1434928 h 1845676"/>
              <a:gd name="connsiteX90" fmla="*/ 200381 w 1771965"/>
              <a:gd name="connsiteY90" fmla="*/ 1407290 h 1845676"/>
              <a:gd name="connsiteX91" fmla="*/ 173509 w 1771965"/>
              <a:gd name="connsiteY91" fmla="*/ 1395775 h 1845676"/>
              <a:gd name="connsiteX92" fmla="*/ 145489 w 1771965"/>
              <a:gd name="connsiteY92" fmla="*/ 1407290 h 1845676"/>
              <a:gd name="connsiteX93" fmla="*/ 134356 w 1771965"/>
              <a:gd name="connsiteY93" fmla="*/ 1434928 h 1845676"/>
              <a:gd name="connsiteX94" fmla="*/ 145489 w 1771965"/>
              <a:gd name="connsiteY94" fmla="*/ 1462566 h 1845676"/>
              <a:gd name="connsiteX95" fmla="*/ 173509 w 1771965"/>
              <a:gd name="connsiteY95" fmla="*/ 1474081 h 1845676"/>
              <a:gd name="connsiteX96" fmla="*/ 400000 w 1771965"/>
              <a:gd name="connsiteY96" fmla="*/ 1660648 h 1845676"/>
              <a:gd name="connsiteX97" fmla="*/ 426867 w 1771965"/>
              <a:gd name="connsiteY97" fmla="*/ 1649132 h 1845676"/>
              <a:gd name="connsiteX98" fmla="*/ 438388 w 1771965"/>
              <a:gd name="connsiteY98" fmla="*/ 1620722 h 1845676"/>
              <a:gd name="connsiteX99" fmla="*/ 426867 w 1771965"/>
              <a:gd name="connsiteY99" fmla="*/ 1593851 h 1845676"/>
              <a:gd name="connsiteX100" fmla="*/ 400000 w 1771965"/>
              <a:gd name="connsiteY100" fmla="*/ 1582335 h 1845676"/>
              <a:gd name="connsiteX101" fmla="*/ 371591 w 1771965"/>
              <a:gd name="connsiteY101" fmla="*/ 1593851 h 1845676"/>
              <a:gd name="connsiteX102" fmla="*/ 360075 w 1771965"/>
              <a:gd name="connsiteY102" fmla="*/ 1620722 h 1845676"/>
              <a:gd name="connsiteX103" fmla="*/ 371591 w 1771965"/>
              <a:gd name="connsiteY103" fmla="*/ 1649132 h 1845676"/>
              <a:gd name="connsiteX104" fmla="*/ 400000 w 1771965"/>
              <a:gd name="connsiteY104" fmla="*/ 1660648 h 1845676"/>
              <a:gd name="connsiteX105" fmla="*/ 626486 w 1771965"/>
              <a:gd name="connsiteY105" fmla="*/ 1845676 h 1845676"/>
              <a:gd name="connsiteX106" fmla="*/ 653358 w 1771965"/>
              <a:gd name="connsiteY106" fmla="*/ 1834155 h 1845676"/>
              <a:gd name="connsiteX107" fmla="*/ 664873 w 1771965"/>
              <a:gd name="connsiteY107" fmla="*/ 1806517 h 1845676"/>
              <a:gd name="connsiteX108" fmla="*/ 653358 w 1771965"/>
              <a:gd name="connsiteY108" fmla="*/ 1779262 h 1845676"/>
              <a:gd name="connsiteX109" fmla="*/ 626486 w 1771965"/>
              <a:gd name="connsiteY109" fmla="*/ 1768130 h 1845676"/>
              <a:gd name="connsiteX110" fmla="*/ 598077 w 1771965"/>
              <a:gd name="connsiteY110" fmla="*/ 1779262 h 1845676"/>
              <a:gd name="connsiteX111" fmla="*/ 586561 w 1771965"/>
              <a:gd name="connsiteY111" fmla="*/ 1806517 h 1845676"/>
              <a:gd name="connsiteX112" fmla="*/ 598077 w 1771965"/>
              <a:gd name="connsiteY112" fmla="*/ 1834155 h 1845676"/>
              <a:gd name="connsiteX113" fmla="*/ 626486 w 1771965"/>
              <a:gd name="connsiteY113" fmla="*/ 1845676 h 1845676"/>
              <a:gd name="connsiteX114" fmla="*/ 497504 w 1771965"/>
              <a:gd name="connsiteY114" fmla="*/ 1474081 h 1845676"/>
              <a:gd name="connsiteX115" fmla="*/ 525142 w 1771965"/>
              <a:gd name="connsiteY115" fmla="*/ 1462566 h 1845676"/>
              <a:gd name="connsiteX116" fmla="*/ 536657 w 1771965"/>
              <a:gd name="connsiteY116" fmla="*/ 1434928 h 1845676"/>
              <a:gd name="connsiteX117" fmla="*/ 525142 w 1771965"/>
              <a:gd name="connsiteY117" fmla="*/ 1407290 h 1845676"/>
              <a:gd name="connsiteX118" fmla="*/ 497504 w 1771965"/>
              <a:gd name="connsiteY118" fmla="*/ 1395775 h 1845676"/>
              <a:gd name="connsiteX119" fmla="*/ 469861 w 1771965"/>
              <a:gd name="connsiteY119" fmla="*/ 1407290 h 1845676"/>
              <a:gd name="connsiteX120" fmla="*/ 458345 w 1771965"/>
              <a:gd name="connsiteY120" fmla="*/ 1434928 h 1845676"/>
              <a:gd name="connsiteX121" fmla="*/ 469861 w 1771965"/>
              <a:gd name="connsiteY121" fmla="*/ 1462566 h 1845676"/>
              <a:gd name="connsiteX122" fmla="*/ 497504 w 1771965"/>
              <a:gd name="connsiteY122" fmla="*/ 1474081 h 1845676"/>
              <a:gd name="connsiteX123" fmla="*/ 723989 w 1771965"/>
              <a:gd name="connsiteY123" fmla="*/ 1660648 h 1845676"/>
              <a:gd name="connsiteX124" fmla="*/ 751627 w 1771965"/>
              <a:gd name="connsiteY124" fmla="*/ 1649132 h 1845676"/>
              <a:gd name="connsiteX125" fmla="*/ 763143 w 1771965"/>
              <a:gd name="connsiteY125" fmla="*/ 1620722 h 1845676"/>
              <a:gd name="connsiteX126" fmla="*/ 751627 w 1771965"/>
              <a:gd name="connsiteY126" fmla="*/ 1593851 h 1845676"/>
              <a:gd name="connsiteX127" fmla="*/ 723989 w 1771965"/>
              <a:gd name="connsiteY127" fmla="*/ 1582335 h 1845676"/>
              <a:gd name="connsiteX128" fmla="*/ 696352 w 1771965"/>
              <a:gd name="connsiteY128" fmla="*/ 1593851 h 1845676"/>
              <a:gd name="connsiteX129" fmla="*/ 684836 w 1771965"/>
              <a:gd name="connsiteY129" fmla="*/ 1620722 h 1845676"/>
              <a:gd name="connsiteX130" fmla="*/ 696352 w 1771965"/>
              <a:gd name="connsiteY130" fmla="*/ 1649132 h 1845676"/>
              <a:gd name="connsiteX131" fmla="*/ 723989 w 1771965"/>
              <a:gd name="connsiteY131" fmla="*/ 1660648 h 1845676"/>
              <a:gd name="connsiteX132" fmla="*/ 950475 w 1771965"/>
              <a:gd name="connsiteY132" fmla="*/ 1845676 h 1845676"/>
              <a:gd name="connsiteX133" fmla="*/ 977730 w 1771965"/>
              <a:gd name="connsiteY133" fmla="*/ 1834155 h 1845676"/>
              <a:gd name="connsiteX134" fmla="*/ 988862 w 1771965"/>
              <a:gd name="connsiteY134" fmla="*/ 1806517 h 1845676"/>
              <a:gd name="connsiteX135" fmla="*/ 977730 w 1771965"/>
              <a:gd name="connsiteY135" fmla="*/ 1779262 h 1845676"/>
              <a:gd name="connsiteX136" fmla="*/ 950475 w 1771965"/>
              <a:gd name="connsiteY136" fmla="*/ 1768130 h 1845676"/>
              <a:gd name="connsiteX137" fmla="*/ 922837 w 1771965"/>
              <a:gd name="connsiteY137" fmla="*/ 1779262 h 1845676"/>
              <a:gd name="connsiteX138" fmla="*/ 911321 w 1771965"/>
              <a:gd name="connsiteY138" fmla="*/ 1806517 h 1845676"/>
              <a:gd name="connsiteX139" fmla="*/ 922837 w 1771965"/>
              <a:gd name="connsiteY139" fmla="*/ 1834155 h 1845676"/>
              <a:gd name="connsiteX140" fmla="*/ 950475 w 1771965"/>
              <a:gd name="connsiteY140" fmla="*/ 1845676 h 1845676"/>
              <a:gd name="connsiteX141" fmla="*/ 822259 w 1771965"/>
              <a:gd name="connsiteY141" fmla="*/ 1474081 h 1845676"/>
              <a:gd name="connsiteX142" fmla="*/ 849131 w 1771965"/>
              <a:gd name="connsiteY142" fmla="*/ 1462566 h 1845676"/>
              <a:gd name="connsiteX143" fmla="*/ 860646 w 1771965"/>
              <a:gd name="connsiteY143" fmla="*/ 1434928 h 1845676"/>
              <a:gd name="connsiteX144" fmla="*/ 849131 w 1771965"/>
              <a:gd name="connsiteY144" fmla="*/ 1407290 h 1845676"/>
              <a:gd name="connsiteX145" fmla="*/ 822259 w 1771965"/>
              <a:gd name="connsiteY145" fmla="*/ 1395775 h 1845676"/>
              <a:gd name="connsiteX146" fmla="*/ 794238 w 1771965"/>
              <a:gd name="connsiteY146" fmla="*/ 1407290 h 1845676"/>
              <a:gd name="connsiteX147" fmla="*/ 783105 w 1771965"/>
              <a:gd name="connsiteY147" fmla="*/ 1434928 h 1845676"/>
              <a:gd name="connsiteX148" fmla="*/ 794238 w 1771965"/>
              <a:gd name="connsiteY148" fmla="*/ 1462566 h 1845676"/>
              <a:gd name="connsiteX149" fmla="*/ 822259 w 1771965"/>
              <a:gd name="connsiteY149" fmla="*/ 1474081 h 1845676"/>
              <a:gd name="connsiteX150" fmla="*/ 1048750 w 1771965"/>
              <a:gd name="connsiteY150" fmla="*/ 1660648 h 1845676"/>
              <a:gd name="connsiteX151" fmla="*/ 1075616 w 1771965"/>
              <a:gd name="connsiteY151" fmla="*/ 1649132 h 1845676"/>
              <a:gd name="connsiteX152" fmla="*/ 1087132 w 1771965"/>
              <a:gd name="connsiteY152" fmla="*/ 1620722 h 1845676"/>
              <a:gd name="connsiteX153" fmla="*/ 1075616 w 1771965"/>
              <a:gd name="connsiteY153" fmla="*/ 1593851 h 1845676"/>
              <a:gd name="connsiteX154" fmla="*/ 1048750 w 1771965"/>
              <a:gd name="connsiteY154" fmla="*/ 1582335 h 1845676"/>
              <a:gd name="connsiteX155" fmla="*/ 1020341 w 1771965"/>
              <a:gd name="connsiteY155" fmla="*/ 1593851 h 1845676"/>
              <a:gd name="connsiteX156" fmla="*/ 1008825 w 1771965"/>
              <a:gd name="connsiteY156" fmla="*/ 1620722 h 1845676"/>
              <a:gd name="connsiteX157" fmla="*/ 1020341 w 1771965"/>
              <a:gd name="connsiteY157" fmla="*/ 1649132 h 1845676"/>
              <a:gd name="connsiteX158" fmla="*/ 1048750 w 1771965"/>
              <a:gd name="connsiteY158" fmla="*/ 1660648 h 1845676"/>
              <a:gd name="connsiteX159" fmla="*/ 1275235 w 1771965"/>
              <a:gd name="connsiteY159" fmla="*/ 1845676 h 1845676"/>
              <a:gd name="connsiteX160" fmla="*/ 1302107 w 1771965"/>
              <a:gd name="connsiteY160" fmla="*/ 1834155 h 1845676"/>
              <a:gd name="connsiteX161" fmla="*/ 1313623 w 1771965"/>
              <a:gd name="connsiteY161" fmla="*/ 1806517 h 1845676"/>
              <a:gd name="connsiteX162" fmla="*/ 1302107 w 1771965"/>
              <a:gd name="connsiteY162" fmla="*/ 1779262 h 1845676"/>
              <a:gd name="connsiteX163" fmla="*/ 1275235 w 1771965"/>
              <a:gd name="connsiteY163" fmla="*/ 1768130 h 1845676"/>
              <a:gd name="connsiteX164" fmla="*/ 1246826 w 1771965"/>
              <a:gd name="connsiteY164" fmla="*/ 1779262 h 1845676"/>
              <a:gd name="connsiteX165" fmla="*/ 1235310 w 1771965"/>
              <a:gd name="connsiteY165" fmla="*/ 1806517 h 1845676"/>
              <a:gd name="connsiteX166" fmla="*/ 1246826 w 1771965"/>
              <a:gd name="connsiteY166" fmla="*/ 1834155 h 1845676"/>
              <a:gd name="connsiteX167" fmla="*/ 1275235 w 1771965"/>
              <a:gd name="connsiteY167" fmla="*/ 1845676 h 1845676"/>
              <a:gd name="connsiteX168" fmla="*/ 104415 w 1771965"/>
              <a:gd name="connsiteY168" fmla="*/ 1226868 h 1845676"/>
              <a:gd name="connsiteX169" fmla="*/ 1663713 w 1771965"/>
              <a:gd name="connsiteY169" fmla="*/ 1226868 h 1845676"/>
              <a:gd name="connsiteX170" fmla="*/ 1698265 w 1771965"/>
              <a:gd name="connsiteY170" fmla="*/ 1212666 h 1845676"/>
              <a:gd name="connsiteX171" fmla="*/ 1712084 w 1771965"/>
              <a:gd name="connsiteY171" fmla="*/ 1177730 h 1845676"/>
              <a:gd name="connsiteX172" fmla="*/ 1698265 w 1771965"/>
              <a:gd name="connsiteY172" fmla="*/ 1143183 h 1845676"/>
              <a:gd name="connsiteX173" fmla="*/ 1663713 w 1771965"/>
              <a:gd name="connsiteY173" fmla="*/ 1129364 h 1845676"/>
              <a:gd name="connsiteX174" fmla="*/ 104415 w 1771965"/>
              <a:gd name="connsiteY174" fmla="*/ 1129364 h 1845676"/>
              <a:gd name="connsiteX175" fmla="*/ 70249 w 1771965"/>
              <a:gd name="connsiteY175" fmla="*/ 1143183 h 1845676"/>
              <a:gd name="connsiteX176" fmla="*/ 56046 w 1771965"/>
              <a:gd name="connsiteY176" fmla="*/ 1177730 h 1845676"/>
              <a:gd name="connsiteX177" fmla="*/ 70249 w 1771965"/>
              <a:gd name="connsiteY177" fmla="*/ 1212666 h 1845676"/>
              <a:gd name="connsiteX178" fmla="*/ 104415 w 1771965"/>
              <a:gd name="connsiteY178" fmla="*/ 1226868 h 1845676"/>
              <a:gd name="connsiteX179" fmla="*/ 1146254 w 1771965"/>
              <a:gd name="connsiteY179" fmla="*/ 1474081 h 1845676"/>
              <a:gd name="connsiteX180" fmla="*/ 1173891 w 1771965"/>
              <a:gd name="connsiteY180" fmla="*/ 1462566 h 1845676"/>
              <a:gd name="connsiteX181" fmla="*/ 1185407 w 1771965"/>
              <a:gd name="connsiteY181" fmla="*/ 1434928 h 1845676"/>
              <a:gd name="connsiteX182" fmla="*/ 1173891 w 1771965"/>
              <a:gd name="connsiteY182" fmla="*/ 1407290 h 1845676"/>
              <a:gd name="connsiteX183" fmla="*/ 1146254 w 1771965"/>
              <a:gd name="connsiteY183" fmla="*/ 1395775 h 1845676"/>
              <a:gd name="connsiteX184" fmla="*/ 1118610 w 1771965"/>
              <a:gd name="connsiteY184" fmla="*/ 1407290 h 1845676"/>
              <a:gd name="connsiteX185" fmla="*/ 1107094 w 1771965"/>
              <a:gd name="connsiteY185" fmla="*/ 1434928 h 1845676"/>
              <a:gd name="connsiteX186" fmla="*/ 1118610 w 1771965"/>
              <a:gd name="connsiteY186" fmla="*/ 1462566 h 1845676"/>
              <a:gd name="connsiteX187" fmla="*/ 1146254 w 1771965"/>
              <a:gd name="connsiteY187" fmla="*/ 1474081 h 1845676"/>
              <a:gd name="connsiteX188" fmla="*/ 1372739 w 1771965"/>
              <a:gd name="connsiteY188" fmla="*/ 1660648 h 1845676"/>
              <a:gd name="connsiteX189" fmla="*/ 1400377 w 1771965"/>
              <a:gd name="connsiteY189" fmla="*/ 1649132 h 1845676"/>
              <a:gd name="connsiteX190" fmla="*/ 1411893 w 1771965"/>
              <a:gd name="connsiteY190" fmla="*/ 1620722 h 1845676"/>
              <a:gd name="connsiteX191" fmla="*/ 1400377 w 1771965"/>
              <a:gd name="connsiteY191" fmla="*/ 1593851 h 1845676"/>
              <a:gd name="connsiteX192" fmla="*/ 1372739 w 1771965"/>
              <a:gd name="connsiteY192" fmla="*/ 1582335 h 1845676"/>
              <a:gd name="connsiteX193" fmla="*/ 1345101 w 1771965"/>
              <a:gd name="connsiteY193" fmla="*/ 1593851 h 1845676"/>
              <a:gd name="connsiteX194" fmla="*/ 1333580 w 1771965"/>
              <a:gd name="connsiteY194" fmla="*/ 1620722 h 1845676"/>
              <a:gd name="connsiteX195" fmla="*/ 1345101 w 1771965"/>
              <a:gd name="connsiteY195" fmla="*/ 1649132 h 1845676"/>
              <a:gd name="connsiteX196" fmla="*/ 1372739 w 1771965"/>
              <a:gd name="connsiteY196" fmla="*/ 1660648 h 1845676"/>
              <a:gd name="connsiteX197" fmla="*/ 1599225 w 1771965"/>
              <a:gd name="connsiteY197" fmla="*/ 1845676 h 1845676"/>
              <a:gd name="connsiteX198" fmla="*/ 1626479 w 1771965"/>
              <a:gd name="connsiteY198" fmla="*/ 1834155 h 1845676"/>
              <a:gd name="connsiteX199" fmla="*/ 1637612 w 1771965"/>
              <a:gd name="connsiteY199" fmla="*/ 1806517 h 1845676"/>
              <a:gd name="connsiteX200" fmla="*/ 1626479 w 1771965"/>
              <a:gd name="connsiteY200" fmla="*/ 1779262 h 1845676"/>
              <a:gd name="connsiteX201" fmla="*/ 1599225 w 1771965"/>
              <a:gd name="connsiteY201" fmla="*/ 1768130 h 1845676"/>
              <a:gd name="connsiteX202" fmla="*/ 1571587 w 1771965"/>
              <a:gd name="connsiteY202" fmla="*/ 1779262 h 1845676"/>
              <a:gd name="connsiteX203" fmla="*/ 1560071 w 1771965"/>
              <a:gd name="connsiteY203" fmla="*/ 1806517 h 1845676"/>
              <a:gd name="connsiteX204" fmla="*/ 1571587 w 1771965"/>
              <a:gd name="connsiteY204" fmla="*/ 1834155 h 1845676"/>
              <a:gd name="connsiteX205" fmla="*/ 1599225 w 1771965"/>
              <a:gd name="connsiteY205" fmla="*/ 1845676 h 1845676"/>
              <a:gd name="connsiteX206" fmla="*/ 1471009 w 1771965"/>
              <a:gd name="connsiteY206" fmla="*/ 1474081 h 1845676"/>
              <a:gd name="connsiteX207" fmla="*/ 1497880 w 1771965"/>
              <a:gd name="connsiteY207" fmla="*/ 1462566 h 1845676"/>
              <a:gd name="connsiteX208" fmla="*/ 1509396 w 1771965"/>
              <a:gd name="connsiteY208" fmla="*/ 1434928 h 1845676"/>
              <a:gd name="connsiteX209" fmla="*/ 1497880 w 1771965"/>
              <a:gd name="connsiteY209" fmla="*/ 1407290 h 1845676"/>
              <a:gd name="connsiteX210" fmla="*/ 1471009 w 1771965"/>
              <a:gd name="connsiteY210" fmla="*/ 1395775 h 1845676"/>
              <a:gd name="connsiteX211" fmla="*/ 1442988 w 1771965"/>
              <a:gd name="connsiteY211" fmla="*/ 1407290 h 1845676"/>
              <a:gd name="connsiteX212" fmla="*/ 1431855 w 1771965"/>
              <a:gd name="connsiteY212" fmla="*/ 1434928 h 1845676"/>
              <a:gd name="connsiteX213" fmla="*/ 1442988 w 1771965"/>
              <a:gd name="connsiteY213" fmla="*/ 1462566 h 1845676"/>
              <a:gd name="connsiteX214" fmla="*/ 1471009 w 1771965"/>
              <a:gd name="connsiteY214" fmla="*/ 1474081 h 1845676"/>
              <a:gd name="connsiteX215" fmla="*/ 1697494 w 1771965"/>
              <a:gd name="connsiteY215" fmla="*/ 1660648 h 1845676"/>
              <a:gd name="connsiteX216" fmla="*/ 1724366 w 1771965"/>
              <a:gd name="connsiteY216" fmla="*/ 1649132 h 1845676"/>
              <a:gd name="connsiteX217" fmla="*/ 1735882 w 1771965"/>
              <a:gd name="connsiteY217" fmla="*/ 1620722 h 1845676"/>
              <a:gd name="connsiteX218" fmla="*/ 1724366 w 1771965"/>
              <a:gd name="connsiteY218" fmla="*/ 1593851 h 1845676"/>
              <a:gd name="connsiteX219" fmla="*/ 1697494 w 1771965"/>
              <a:gd name="connsiteY219" fmla="*/ 1582335 h 1845676"/>
              <a:gd name="connsiteX220" fmla="*/ 1669090 w 1771965"/>
              <a:gd name="connsiteY220" fmla="*/ 1593851 h 1845676"/>
              <a:gd name="connsiteX221" fmla="*/ 1657575 w 1771965"/>
              <a:gd name="connsiteY221" fmla="*/ 1620722 h 1845676"/>
              <a:gd name="connsiteX222" fmla="*/ 1669090 w 1771965"/>
              <a:gd name="connsiteY222" fmla="*/ 1649132 h 1845676"/>
              <a:gd name="connsiteX223" fmla="*/ 1697494 w 1771965"/>
              <a:gd name="connsiteY223" fmla="*/ 1660648 h 18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1771965" h="1845676">
                <a:moveTo>
                  <a:pt x="68330" y="928979"/>
                </a:moveTo>
                <a:lnTo>
                  <a:pt x="257194" y="928979"/>
                </a:lnTo>
                <a:cubicBezTo>
                  <a:pt x="277156" y="928979"/>
                  <a:pt x="293793" y="922835"/>
                  <a:pt x="307097" y="910554"/>
                </a:cubicBezTo>
                <a:cubicBezTo>
                  <a:pt x="320408" y="898266"/>
                  <a:pt x="326808" y="883425"/>
                  <a:pt x="326294" y="866023"/>
                </a:cubicBezTo>
                <a:cubicBezTo>
                  <a:pt x="325780" y="849135"/>
                  <a:pt x="319127" y="834544"/>
                  <a:pt x="306331" y="822263"/>
                </a:cubicBezTo>
                <a:cubicBezTo>
                  <a:pt x="293536" y="809976"/>
                  <a:pt x="277156" y="803838"/>
                  <a:pt x="257194" y="803838"/>
                </a:cubicBezTo>
                <a:lnTo>
                  <a:pt x="68330" y="803838"/>
                </a:lnTo>
                <a:cubicBezTo>
                  <a:pt x="48368" y="803838"/>
                  <a:pt x="31990" y="809976"/>
                  <a:pt x="19194" y="822263"/>
                </a:cubicBezTo>
                <a:cubicBezTo>
                  <a:pt x="6398" y="834544"/>
                  <a:pt x="0" y="849135"/>
                  <a:pt x="0" y="866023"/>
                </a:cubicBezTo>
                <a:cubicBezTo>
                  <a:pt x="0" y="883425"/>
                  <a:pt x="6398" y="898266"/>
                  <a:pt x="19194" y="910554"/>
                </a:cubicBezTo>
                <a:cubicBezTo>
                  <a:pt x="31990" y="922835"/>
                  <a:pt x="48368" y="928979"/>
                  <a:pt x="68330" y="928979"/>
                </a:cubicBezTo>
                <a:close/>
                <a:moveTo>
                  <a:pt x="489823" y="489827"/>
                </a:moveTo>
                <a:cubicBezTo>
                  <a:pt x="501596" y="477540"/>
                  <a:pt x="507357" y="462572"/>
                  <a:pt x="507099" y="444913"/>
                </a:cubicBezTo>
                <a:cubicBezTo>
                  <a:pt x="506842" y="427253"/>
                  <a:pt x="499550" y="411257"/>
                  <a:pt x="485217" y="396930"/>
                </a:cubicBezTo>
                <a:lnTo>
                  <a:pt x="351629" y="263342"/>
                </a:lnTo>
                <a:cubicBezTo>
                  <a:pt x="337301" y="249008"/>
                  <a:pt x="321431" y="241842"/>
                  <a:pt x="304028" y="241842"/>
                </a:cubicBezTo>
                <a:cubicBezTo>
                  <a:pt x="286626" y="241842"/>
                  <a:pt x="271784" y="247728"/>
                  <a:pt x="259497" y="259501"/>
                </a:cubicBezTo>
                <a:cubicBezTo>
                  <a:pt x="247215" y="271783"/>
                  <a:pt x="241203" y="286756"/>
                  <a:pt x="241455" y="304415"/>
                </a:cubicBezTo>
                <a:cubicBezTo>
                  <a:pt x="241712" y="322074"/>
                  <a:pt x="249004" y="338065"/>
                  <a:pt x="263338" y="352398"/>
                </a:cubicBezTo>
                <a:lnTo>
                  <a:pt x="396926" y="485987"/>
                </a:lnTo>
                <a:cubicBezTo>
                  <a:pt x="411259" y="499805"/>
                  <a:pt x="427381" y="506972"/>
                  <a:pt x="445297" y="507486"/>
                </a:cubicBezTo>
                <a:cubicBezTo>
                  <a:pt x="463208" y="507995"/>
                  <a:pt x="478050" y="502108"/>
                  <a:pt x="489823" y="489827"/>
                </a:cubicBezTo>
                <a:close/>
                <a:moveTo>
                  <a:pt x="885987" y="326298"/>
                </a:moveTo>
                <a:cubicBezTo>
                  <a:pt x="902875" y="325784"/>
                  <a:pt x="917459" y="319131"/>
                  <a:pt x="929746" y="306335"/>
                </a:cubicBezTo>
                <a:cubicBezTo>
                  <a:pt x="942028" y="293540"/>
                  <a:pt x="948172" y="277160"/>
                  <a:pt x="948172" y="257198"/>
                </a:cubicBezTo>
                <a:lnTo>
                  <a:pt x="948172" y="68329"/>
                </a:lnTo>
                <a:cubicBezTo>
                  <a:pt x="948172" y="48372"/>
                  <a:pt x="942028" y="31993"/>
                  <a:pt x="929746" y="19197"/>
                </a:cubicBezTo>
                <a:cubicBezTo>
                  <a:pt x="917459" y="6401"/>
                  <a:pt x="902875" y="0"/>
                  <a:pt x="885987" y="0"/>
                </a:cubicBezTo>
                <a:cubicBezTo>
                  <a:pt x="868579" y="0"/>
                  <a:pt x="853868" y="6401"/>
                  <a:pt x="841838" y="19197"/>
                </a:cubicBezTo>
                <a:cubicBezTo>
                  <a:pt x="829808" y="31993"/>
                  <a:pt x="823796" y="48372"/>
                  <a:pt x="823796" y="68329"/>
                </a:cubicBezTo>
                <a:lnTo>
                  <a:pt x="823796" y="257198"/>
                </a:lnTo>
                <a:cubicBezTo>
                  <a:pt x="823796" y="277160"/>
                  <a:pt x="829808" y="293791"/>
                  <a:pt x="841838" y="307101"/>
                </a:cubicBezTo>
                <a:cubicBezTo>
                  <a:pt x="853868" y="320412"/>
                  <a:pt x="868579" y="326807"/>
                  <a:pt x="885987" y="326298"/>
                </a:cubicBezTo>
                <a:close/>
                <a:moveTo>
                  <a:pt x="1514774" y="928979"/>
                </a:moveTo>
                <a:lnTo>
                  <a:pt x="1703638" y="928979"/>
                </a:lnTo>
                <a:cubicBezTo>
                  <a:pt x="1723600" y="928979"/>
                  <a:pt x="1739979" y="922835"/>
                  <a:pt x="1752775" y="910554"/>
                </a:cubicBezTo>
                <a:cubicBezTo>
                  <a:pt x="1765571" y="898266"/>
                  <a:pt x="1771966" y="883425"/>
                  <a:pt x="1771966" y="866023"/>
                </a:cubicBezTo>
                <a:cubicBezTo>
                  <a:pt x="1771966" y="849135"/>
                  <a:pt x="1765571" y="834544"/>
                  <a:pt x="1752775" y="822263"/>
                </a:cubicBezTo>
                <a:cubicBezTo>
                  <a:pt x="1739979" y="809976"/>
                  <a:pt x="1723600" y="803838"/>
                  <a:pt x="1703638" y="803838"/>
                </a:cubicBezTo>
                <a:lnTo>
                  <a:pt x="1514774" y="803838"/>
                </a:lnTo>
                <a:cubicBezTo>
                  <a:pt x="1494811" y="803838"/>
                  <a:pt x="1478175" y="809976"/>
                  <a:pt x="1464871" y="822263"/>
                </a:cubicBezTo>
                <a:cubicBezTo>
                  <a:pt x="1451560" y="834544"/>
                  <a:pt x="1445160" y="849135"/>
                  <a:pt x="1445674" y="866023"/>
                </a:cubicBezTo>
                <a:cubicBezTo>
                  <a:pt x="1445674" y="883425"/>
                  <a:pt x="1452200" y="898266"/>
                  <a:pt x="1465253" y="910554"/>
                </a:cubicBezTo>
                <a:cubicBezTo>
                  <a:pt x="1478301" y="922835"/>
                  <a:pt x="1494811" y="928979"/>
                  <a:pt x="1514774" y="928979"/>
                </a:cubicBezTo>
                <a:close/>
                <a:moveTo>
                  <a:pt x="1282145" y="489827"/>
                </a:moveTo>
                <a:cubicBezTo>
                  <a:pt x="1293918" y="502108"/>
                  <a:pt x="1308760" y="507995"/>
                  <a:pt x="1326670" y="507486"/>
                </a:cubicBezTo>
                <a:cubicBezTo>
                  <a:pt x="1344587" y="506972"/>
                  <a:pt x="1360709" y="499805"/>
                  <a:pt x="1375042" y="485987"/>
                </a:cubicBezTo>
                <a:lnTo>
                  <a:pt x="1508630" y="352398"/>
                </a:lnTo>
                <a:cubicBezTo>
                  <a:pt x="1522964" y="338065"/>
                  <a:pt x="1530124" y="322074"/>
                  <a:pt x="1530124" y="304415"/>
                </a:cubicBezTo>
                <a:cubicBezTo>
                  <a:pt x="1530124" y="286756"/>
                  <a:pt x="1523987" y="271783"/>
                  <a:pt x="1511699" y="259501"/>
                </a:cubicBezTo>
                <a:cubicBezTo>
                  <a:pt x="1500441" y="247219"/>
                  <a:pt x="1485850" y="241202"/>
                  <a:pt x="1467939" y="241459"/>
                </a:cubicBezTo>
                <a:cubicBezTo>
                  <a:pt x="1450023" y="241716"/>
                  <a:pt x="1433901" y="249008"/>
                  <a:pt x="1419574" y="263342"/>
                </a:cubicBezTo>
                <a:lnTo>
                  <a:pt x="1285980" y="396930"/>
                </a:lnTo>
                <a:cubicBezTo>
                  <a:pt x="1272161" y="411257"/>
                  <a:pt x="1264994" y="427385"/>
                  <a:pt x="1264486" y="445296"/>
                </a:cubicBezTo>
                <a:cubicBezTo>
                  <a:pt x="1263971" y="463212"/>
                  <a:pt x="1269858" y="478054"/>
                  <a:pt x="1282145" y="489827"/>
                </a:cubicBezTo>
                <a:close/>
                <a:moveTo>
                  <a:pt x="1302107" y="885219"/>
                </a:moveTo>
                <a:cubicBezTo>
                  <a:pt x="1302107" y="828406"/>
                  <a:pt x="1291226" y="774788"/>
                  <a:pt x="1269475" y="724376"/>
                </a:cubicBezTo>
                <a:cubicBezTo>
                  <a:pt x="1247723" y="673959"/>
                  <a:pt x="1217651" y="629559"/>
                  <a:pt x="1179263" y="591171"/>
                </a:cubicBezTo>
                <a:cubicBezTo>
                  <a:pt x="1140876" y="552783"/>
                  <a:pt x="1096602" y="522711"/>
                  <a:pt x="1046441" y="500960"/>
                </a:cubicBezTo>
                <a:cubicBezTo>
                  <a:pt x="996286" y="479203"/>
                  <a:pt x="942800" y="468327"/>
                  <a:pt x="885987" y="468327"/>
                </a:cubicBezTo>
                <a:cubicBezTo>
                  <a:pt x="829168" y="468327"/>
                  <a:pt x="775682" y="479203"/>
                  <a:pt x="725527" y="500960"/>
                </a:cubicBezTo>
                <a:cubicBezTo>
                  <a:pt x="675366" y="522711"/>
                  <a:pt x="631092" y="552783"/>
                  <a:pt x="592704" y="591171"/>
                </a:cubicBezTo>
                <a:cubicBezTo>
                  <a:pt x="554317" y="629559"/>
                  <a:pt x="524244" y="673959"/>
                  <a:pt x="502493" y="724376"/>
                </a:cubicBezTo>
                <a:cubicBezTo>
                  <a:pt x="480742" y="774788"/>
                  <a:pt x="469861" y="828406"/>
                  <a:pt x="469861" y="885219"/>
                </a:cubicBezTo>
                <a:cubicBezTo>
                  <a:pt x="469861" y="912343"/>
                  <a:pt x="472804" y="939089"/>
                  <a:pt x="478690" y="965446"/>
                </a:cubicBezTo>
                <a:cubicBezTo>
                  <a:pt x="484577" y="991810"/>
                  <a:pt x="492383" y="1016761"/>
                  <a:pt x="502110" y="1040301"/>
                </a:cubicBezTo>
                <a:lnTo>
                  <a:pt x="1269092" y="1040301"/>
                </a:lnTo>
                <a:cubicBezTo>
                  <a:pt x="1279327" y="1016761"/>
                  <a:pt x="1287391" y="991810"/>
                  <a:pt x="1293278" y="965446"/>
                </a:cubicBezTo>
                <a:cubicBezTo>
                  <a:pt x="1299164" y="939089"/>
                  <a:pt x="1302107" y="912343"/>
                  <a:pt x="1302107" y="885219"/>
                </a:cubicBezTo>
                <a:close/>
                <a:moveTo>
                  <a:pt x="75239" y="1660648"/>
                </a:moveTo>
                <a:cubicBezTo>
                  <a:pt x="85988" y="1660648"/>
                  <a:pt x="95202" y="1656807"/>
                  <a:pt x="102877" y="1649132"/>
                </a:cubicBezTo>
                <a:cubicBezTo>
                  <a:pt x="110558" y="1641451"/>
                  <a:pt x="114393" y="1631981"/>
                  <a:pt x="114393" y="1620722"/>
                </a:cubicBezTo>
                <a:cubicBezTo>
                  <a:pt x="114393" y="1610487"/>
                  <a:pt x="110558" y="1601532"/>
                  <a:pt x="102877" y="1593851"/>
                </a:cubicBezTo>
                <a:cubicBezTo>
                  <a:pt x="95202" y="1586175"/>
                  <a:pt x="85988" y="1582335"/>
                  <a:pt x="75239" y="1582335"/>
                </a:cubicBezTo>
                <a:cubicBezTo>
                  <a:pt x="64491" y="1582335"/>
                  <a:pt x="55278" y="1586175"/>
                  <a:pt x="47600" y="1593851"/>
                </a:cubicBezTo>
                <a:cubicBezTo>
                  <a:pt x="39923" y="1601532"/>
                  <a:pt x="36084" y="1610487"/>
                  <a:pt x="36084" y="1620722"/>
                </a:cubicBezTo>
                <a:cubicBezTo>
                  <a:pt x="36084" y="1631981"/>
                  <a:pt x="39923" y="1641451"/>
                  <a:pt x="47600" y="1649132"/>
                </a:cubicBezTo>
                <a:cubicBezTo>
                  <a:pt x="55278" y="1656807"/>
                  <a:pt x="64491" y="1660648"/>
                  <a:pt x="75239" y="1660648"/>
                </a:cubicBezTo>
                <a:close/>
                <a:moveTo>
                  <a:pt x="301725" y="1845676"/>
                </a:moveTo>
                <a:cubicBezTo>
                  <a:pt x="312475" y="1845676"/>
                  <a:pt x="321562" y="1841836"/>
                  <a:pt x="328980" y="1834155"/>
                </a:cubicBezTo>
                <a:cubicBezTo>
                  <a:pt x="336404" y="1826480"/>
                  <a:pt x="340113" y="1817267"/>
                  <a:pt x="340113" y="1806517"/>
                </a:cubicBezTo>
                <a:cubicBezTo>
                  <a:pt x="340113" y="1795767"/>
                  <a:pt x="336404" y="1786686"/>
                  <a:pt x="328980" y="1779262"/>
                </a:cubicBezTo>
                <a:cubicBezTo>
                  <a:pt x="321562" y="1771845"/>
                  <a:pt x="312475" y="1768130"/>
                  <a:pt x="301725" y="1768130"/>
                </a:cubicBezTo>
                <a:cubicBezTo>
                  <a:pt x="290975" y="1768130"/>
                  <a:pt x="281763" y="1771845"/>
                  <a:pt x="274087" y="1779262"/>
                </a:cubicBezTo>
                <a:cubicBezTo>
                  <a:pt x="266406" y="1786686"/>
                  <a:pt x="262572" y="1795767"/>
                  <a:pt x="262572" y="1806517"/>
                </a:cubicBezTo>
                <a:cubicBezTo>
                  <a:pt x="262572" y="1817267"/>
                  <a:pt x="266406" y="1826480"/>
                  <a:pt x="274087" y="1834155"/>
                </a:cubicBezTo>
                <a:cubicBezTo>
                  <a:pt x="281763" y="1841836"/>
                  <a:pt x="290975" y="1845676"/>
                  <a:pt x="301725" y="1845676"/>
                </a:cubicBezTo>
                <a:close/>
                <a:moveTo>
                  <a:pt x="173509" y="1474081"/>
                </a:moveTo>
                <a:cubicBezTo>
                  <a:pt x="183750" y="1474081"/>
                  <a:pt x="192706" y="1470241"/>
                  <a:pt x="200381" y="1462566"/>
                </a:cubicBezTo>
                <a:cubicBezTo>
                  <a:pt x="208062" y="1454891"/>
                  <a:pt x="211897" y="1445678"/>
                  <a:pt x="211897" y="1434928"/>
                </a:cubicBezTo>
                <a:cubicBezTo>
                  <a:pt x="211897" y="1424178"/>
                  <a:pt x="208062" y="1414965"/>
                  <a:pt x="200381" y="1407290"/>
                </a:cubicBezTo>
                <a:cubicBezTo>
                  <a:pt x="192706" y="1399609"/>
                  <a:pt x="183750" y="1395775"/>
                  <a:pt x="173509" y="1395775"/>
                </a:cubicBezTo>
                <a:cubicBezTo>
                  <a:pt x="162251" y="1395775"/>
                  <a:pt x="152912" y="1399609"/>
                  <a:pt x="145489" y="1407290"/>
                </a:cubicBezTo>
                <a:cubicBezTo>
                  <a:pt x="138065" y="1414965"/>
                  <a:pt x="134356" y="1424178"/>
                  <a:pt x="134356" y="1434928"/>
                </a:cubicBezTo>
                <a:cubicBezTo>
                  <a:pt x="134356" y="1445678"/>
                  <a:pt x="138065" y="1454891"/>
                  <a:pt x="145489" y="1462566"/>
                </a:cubicBezTo>
                <a:cubicBezTo>
                  <a:pt x="152912" y="1470241"/>
                  <a:pt x="162251" y="1474081"/>
                  <a:pt x="173509" y="1474081"/>
                </a:cubicBezTo>
                <a:close/>
                <a:moveTo>
                  <a:pt x="400000" y="1660648"/>
                </a:moveTo>
                <a:cubicBezTo>
                  <a:pt x="410236" y="1660648"/>
                  <a:pt x="419191" y="1656807"/>
                  <a:pt x="426867" y="1649132"/>
                </a:cubicBezTo>
                <a:cubicBezTo>
                  <a:pt x="434548" y="1641451"/>
                  <a:pt x="438388" y="1631981"/>
                  <a:pt x="438388" y="1620722"/>
                </a:cubicBezTo>
                <a:cubicBezTo>
                  <a:pt x="438388" y="1610487"/>
                  <a:pt x="434548" y="1601532"/>
                  <a:pt x="426867" y="1593851"/>
                </a:cubicBezTo>
                <a:cubicBezTo>
                  <a:pt x="419191" y="1586175"/>
                  <a:pt x="410236" y="1582335"/>
                  <a:pt x="400000" y="1582335"/>
                </a:cubicBezTo>
                <a:cubicBezTo>
                  <a:pt x="388736" y="1582335"/>
                  <a:pt x="379266" y="1586175"/>
                  <a:pt x="371591" y="1593851"/>
                </a:cubicBezTo>
                <a:cubicBezTo>
                  <a:pt x="363916" y="1601532"/>
                  <a:pt x="360075" y="1610487"/>
                  <a:pt x="360075" y="1620722"/>
                </a:cubicBezTo>
                <a:cubicBezTo>
                  <a:pt x="360075" y="1631981"/>
                  <a:pt x="363916" y="1641451"/>
                  <a:pt x="371591" y="1649132"/>
                </a:cubicBezTo>
                <a:cubicBezTo>
                  <a:pt x="379266" y="1656807"/>
                  <a:pt x="388736" y="1660648"/>
                  <a:pt x="400000" y="1660648"/>
                </a:cubicBezTo>
                <a:close/>
                <a:moveTo>
                  <a:pt x="626486" y="1845676"/>
                </a:moveTo>
                <a:cubicBezTo>
                  <a:pt x="636721" y="1845676"/>
                  <a:pt x="645677" y="1841836"/>
                  <a:pt x="653358" y="1834155"/>
                </a:cubicBezTo>
                <a:cubicBezTo>
                  <a:pt x="661033" y="1826480"/>
                  <a:pt x="664873" y="1817267"/>
                  <a:pt x="664873" y="1806517"/>
                </a:cubicBezTo>
                <a:cubicBezTo>
                  <a:pt x="664873" y="1795767"/>
                  <a:pt x="661033" y="1786686"/>
                  <a:pt x="653358" y="1779262"/>
                </a:cubicBezTo>
                <a:cubicBezTo>
                  <a:pt x="645677" y="1771845"/>
                  <a:pt x="636721" y="1768130"/>
                  <a:pt x="626486" y="1768130"/>
                </a:cubicBezTo>
                <a:cubicBezTo>
                  <a:pt x="615222" y="1768130"/>
                  <a:pt x="605757" y="1771845"/>
                  <a:pt x="598077" y="1779262"/>
                </a:cubicBezTo>
                <a:cubicBezTo>
                  <a:pt x="590401" y="1786686"/>
                  <a:pt x="586561" y="1795767"/>
                  <a:pt x="586561" y="1806517"/>
                </a:cubicBezTo>
                <a:cubicBezTo>
                  <a:pt x="586561" y="1817267"/>
                  <a:pt x="590401" y="1826480"/>
                  <a:pt x="598077" y="1834155"/>
                </a:cubicBezTo>
                <a:cubicBezTo>
                  <a:pt x="605757" y="1841836"/>
                  <a:pt x="615222" y="1845676"/>
                  <a:pt x="626486" y="1845676"/>
                </a:cubicBezTo>
                <a:close/>
                <a:moveTo>
                  <a:pt x="497504" y="1474081"/>
                </a:moveTo>
                <a:cubicBezTo>
                  <a:pt x="508248" y="1474081"/>
                  <a:pt x="517466" y="1470241"/>
                  <a:pt x="525142" y="1462566"/>
                </a:cubicBezTo>
                <a:cubicBezTo>
                  <a:pt x="532817" y="1454891"/>
                  <a:pt x="536657" y="1445678"/>
                  <a:pt x="536657" y="1434928"/>
                </a:cubicBezTo>
                <a:cubicBezTo>
                  <a:pt x="536657" y="1424178"/>
                  <a:pt x="532817" y="1414965"/>
                  <a:pt x="525142" y="1407290"/>
                </a:cubicBezTo>
                <a:cubicBezTo>
                  <a:pt x="517466" y="1399609"/>
                  <a:pt x="508248" y="1395775"/>
                  <a:pt x="497504" y="1395775"/>
                </a:cubicBezTo>
                <a:cubicBezTo>
                  <a:pt x="486754" y="1395775"/>
                  <a:pt x="477541" y="1399609"/>
                  <a:pt x="469861" y="1407290"/>
                </a:cubicBezTo>
                <a:cubicBezTo>
                  <a:pt x="462185" y="1414965"/>
                  <a:pt x="458345" y="1424178"/>
                  <a:pt x="458345" y="1434928"/>
                </a:cubicBezTo>
                <a:cubicBezTo>
                  <a:pt x="458345" y="1445678"/>
                  <a:pt x="462185" y="1454891"/>
                  <a:pt x="469861" y="1462566"/>
                </a:cubicBezTo>
                <a:cubicBezTo>
                  <a:pt x="477541" y="1470241"/>
                  <a:pt x="486754" y="1474081"/>
                  <a:pt x="497504" y="1474081"/>
                </a:cubicBezTo>
                <a:close/>
                <a:moveTo>
                  <a:pt x="723989" y="1660648"/>
                </a:moveTo>
                <a:cubicBezTo>
                  <a:pt x="734739" y="1660648"/>
                  <a:pt x="743952" y="1656807"/>
                  <a:pt x="751627" y="1649132"/>
                </a:cubicBezTo>
                <a:cubicBezTo>
                  <a:pt x="759302" y="1641451"/>
                  <a:pt x="763143" y="1631981"/>
                  <a:pt x="763143" y="1620722"/>
                </a:cubicBezTo>
                <a:cubicBezTo>
                  <a:pt x="763143" y="1610487"/>
                  <a:pt x="759302" y="1601532"/>
                  <a:pt x="751627" y="1593851"/>
                </a:cubicBezTo>
                <a:cubicBezTo>
                  <a:pt x="743952" y="1586175"/>
                  <a:pt x="734739" y="1582335"/>
                  <a:pt x="723989" y="1582335"/>
                </a:cubicBezTo>
                <a:cubicBezTo>
                  <a:pt x="713240" y="1582335"/>
                  <a:pt x="704027" y="1586175"/>
                  <a:pt x="696352" y="1593851"/>
                </a:cubicBezTo>
                <a:cubicBezTo>
                  <a:pt x="688671" y="1601532"/>
                  <a:pt x="684836" y="1610487"/>
                  <a:pt x="684836" y="1620722"/>
                </a:cubicBezTo>
                <a:cubicBezTo>
                  <a:pt x="684836" y="1631981"/>
                  <a:pt x="688671" y="1641451"/>
                  <a:pt x="696352" y="1649132"/>
                </a:cubicBezTo>
                <a:cubicBezTo>
                  <a:pt x="704027" y="1656807"/>
                  <a:pt x="713240" y="1660648"/>
                  <a:pt x="723989" y="1660648"/>
                </a:cubicBezTo>
                <a:close/>
                <a:moveTo>
                  <a:pt x="950475" y="1845676"/>
                </a:moveTo>
                <a:cubicBezTo>
                  <a:pt x="961225" y="1845676"/>
                  <a:pt x="970306" y="1841836"/>
                  <a:pt x="977730" y="1834155"/>
                </a:cubicBezTo>
                <a:cubicBezTo>
                  <a:pt x="985153" y="1826480"/>
                  <a:pt x="988862" y="1817267"/>
                  <a:pt x="988862" y="1806517"/>
                </a:cubicBezTo>
                <a:cubicBezTo>
                  <a:pt x="988862" y="1795767"/>
                  <a:pt x="985153" y="1786686"/>
                  <a:pt x="977730" y="1779262"/>
                </a:cubicBezTo>
                <a:cubicBezTo>
                  <a:pt x="970306" y="1771845"/>
                  <a:pt x="961225" y="1768130"/>
                  <a:pt x="950475" y="1768130"/>
                </a:cubicBezTo>
                <a:cubicBezTo>
                  <a:pt x="939725" y="1768130"/>
                  <a:pt x="930512" y="1771845"/>
                  <a:pt x="922837" y="1779262"/>
                </a:cubicBezTo>
                <a:cubicBezTo>
                  <a:pt x="915156" y="1786686"/>
                  <a:pt x="911321" y="1795767"/>
                  <a:pt x="911321" y="1806517"/>
                </a:cubicBezTo>
                <a:cubicBezTo>
                  <a:pt x="911321" y="1817267"/>
                  <a:pt x="915156" y="1826480"/>
                  <a:pt x="922837" y="1834155"/>
                </a:cubicBezTo>
                <a:cubicBezTo>
                  <a:pt x="930512" y="1841836"/>
                  <a:pt x="939725" y="1845676"/>
                  <a:pt x="950475" y="1845676"/>
                </a:cubicBezTo>
                <a:close/>
                <a:moveTo>
                  <a:pt x="822259" y="1474081"/>
                </a:moveTo>
                <a:cubicBezTo>
                  <a:pt x="832500" y="1474081"/>
                  <a:pt x="841456" y="1470241"/>
                  <a:pt x="849131" y="1462566"/>
                </a:cubicBezTo>
                <a:cubicBezTo>
                  <a:pt x="856812" y="1454891"/>
                  <a:pt x="860646" y="1445678"/>
                  <a:pt x="860646" y="1434928"/>
                </a:cubicBezTo>
                <a:cubicBezTo>
                  <a:pt x="860646" y="1424178"/>
                  <a:pt x="856812" y="1414965"/>
                  <a:pt x="849131" y="1407290"/>
                </a:cubicBezTo>
                <a:cubicBezTo>
                  <a:pt x="841456" y="1399609"/>
                  <a:pt x="832500" y="1395775"/>
                  <a:pt x="822259" y="1395775"/>
                </a:cubicBezTo>
                <a:cubicBezTo>
                  <a:pt x="811000" y="1395775"/>
                  <a:pt x="801662" y="1399609"/>
                  <a:pt x="794238" y="1407290"/>
                </a:cubicBezTo>
                <a:cubicBezTo>
                  <a:pt x="786814" y="1414965"/>
                  <a:pt x="783105" y="1424178"/>
                  <a:pt x="783105" y="1434928"/>
                </a:cubicBezTo>
                <a:cubicBezTo>
                  <a:pt x="783105" y="1445678"/>
                  <a:pt x="786814" y="1454891"/>
                  <a:pt x="794238" y="1462566"/>
                </a:cubicBezTo>
                <a:cubicBezTo>
                  <a:pt x="801662" y="1470241"/>
                  <a:pt x="811000" y="1474081"/>
                  <a:pt x="822259" y="1474081"/>
                </a:cubicBezTo>
                <a:close/>
                <a:moveTo>
                  <a:pt x="1048750" y="1660648"/>
                </a:moveTo>
                <a:cubicBezTo>
                  <a:pt x="1058986" y="1660648"/>
                  <a:pt x="1067941" y="1656807"/>
                  <a:pt x="1075616" y="1649132"/>
                </a:cubicBezTo>
                <a:cubicBezTo>
                  <a:pt x="1083297" y="1641451"/>
                  <a:pt x="1087132" y="1631981"/>
                  <a:pt x="1087132" y="1620722"/>
                </a:cubicBezTo>
                <a:cubicBezTo>
                  <a:pt x="1087132" y="1610487"/>
                  <a:pt x="1083297" y="1601532"/>
                  <a:pt x="1075616" y="1593851"/>
                </a:cubicBezTo>
                <a:cubicBezTo>
                  <a:pt x="1067941" y="1586175"/>
                  <a:pt x="1058986" y="1582335"/>
                  <a:pt x="1048750" y="1582335"/>
                </a:cubicBezTo>
                <a:cubicBezTo>
                  <a:pt x="1037486" y="1582335"/>
                  <a:pt x="1028016" y="1586175"/>
                  <a:pt x="1020341" y="1593851"/>
                </a:cubicBezTo>
                <a:cubicBezTo>
                  <a:pt x="1012665" y="1601532"/>
                  <a:pt x="1008825" y="1610487"/>
                  <a:pt x="1008825" y="1620722"/>
                </a:cubicBezTo>
                <a:cubicBezTo>
                  <a:pt x="1008825" y="1631981"/>
                  <a:pt x="1012665" y="1641451"/>
                  <a:pt x="1020341" y="1649132"/>
                </a:cubicBezTo>
                <a:cubicBezTo>
                  <a:pt x="1028016" y="1656807"/>
                  <a:pt x="1037486" y="1660648"/>
                  <a:pt x="1048750" y="1660648"/>
                </a:cubicBezTo>
                <a:close/>
                <a:moveTo>
                  <a:pt x="1275235" y="1845676"/>
                </a:moveTo>
                <a:cubicBezTo>
                  <a:pt x="1285471" y="1845676"/>
                  <a:pt x="1294426" y="1841836"/>
                  <a:pt x="1302107" y="1834155"/>
                </a:cubicBezTo>
                <a:cubicBezTo>
                  <a:pt x="1309783" y="1826480"/>
                  <a:pt x="1313623" y="1817267"/>
                  <a:pt x="1313623" y="1806517"/>
                </a:cubicBezTo>
                <a:cubicBezTo>
                  <a:pt x="1313623" y="1795767"/>
                  <a:pt x="1309783" y="1786686"/>
                  <a:pt x="1302107" y="1779262"/>
                </a:cubicBezTo>
                <a:cubicBezTo>
                  <a:pt x="1294426" y="1771845"/>
                  <a:pt x="1285471" y="1768130"/>
                  <a:pt x="1275235" y="1768130"/>
                </a:cubicBezTo>
                <a:cubicBezTo>
                  <a:pt x="1263971" y="1768130"/>
                  <a:pt x="1254507" y="1771845"/>
                  <a:pt x="1246826" y="1779262"/>
                </a:cubicBezTo>
                <a:cubicBezTo>
                  <a:pt x="1239151" y="1786686"/>
                  <a:pt x="1235310" y="1795767"/>
                  <a:pt x="1235310" y="1806517"/>
                </a:cubicBezTo>
                <a:cubicBezTo>
                  <a:pt x="1235310" y="1817267"/>
                  <a:pt x="1239151" y="1826480"/>
                  <a:pt x="1246826" y="1834155"/>
                </a:cubicBezTo>
                <a:cubicBezTo>
                  <a:pt x="1254507" y="1841836"/>
                  <a:pt x="1263971" y="1845676"/>
                  <a:pt x="1275235" y="1845676"/>
                </a:cubicBezTo>
                <a:close/>
                <a:moveTo>
                  <a:pt x="104415" y="1226868"/>
                </a:moveTo>
                <a:lnTo>
                  <a:pt x="1663713" y="1226868"/>
                </a:lnTo>
                <a:cubicBezTo>
                  <a:pt x="1677537" y="1226868"/>
                  <a:pt x="1689053" y="1222130"/>
                  <a:pt x="1698265" y="1212666"/>
                </a:cubicBezTo>
                <a:cubicBezTo>
                  <a:pt x="1707478" y="1203196"/>
                  <a:pt x="1712084" y="1191549"/>
                  <a:pt x="1712084" y="1177730"/>
                </a:cubicBezTo>
                <a:cubicBezTo>
                  <a:pt x="1712084" y="1163911"/>
                  <a:pt x="1707478" y="1152396"/>
                  <a:pt x="1698265" y="1143183"/>
                </a:cubicBezTo>
                <a:cubicBezTo>
                  <a:pt x="1689053" y="1133970"/>
                  <a:pt x="1677537" y="1129364"/>
                  <a:pt x="1663713" y="1129364"/>
                </a:cubicBezTo>
                <a:lnTo>
                  <a:pt x="104415" y="1129364"/>
                </a:lnTo>
                <a:cubicBezTo>
                  <a:pt x="91105" y="1129364"/>
                  <a:pt x="79718" y="1133970"/>
                  <a:pt x="70249" y="1143183"/>
                </a:cubicBezTo>
                <a:cubicBezTo>
                  <a:pt x="60780" y="1152396"/>
                  <a:pt x="56046" y="1163911"/>
                  <a:pt x="56046" y="1177730"/>
                </a:cubicBezTo>
                <a:cubicBezTo>
                  <a:pt x="56046" y="1191549"/>
                  <a:pt x="60780" y="1203196"/>
                  <a:pt x="70249" y="1212666"/>
                </a:cubicBezTo>
                <a:cubicBezTo>
                  <a:pt x="79718" y="1222130"/>
                  <a:pt x="91105" y="1226868"/>
                  <a:pt x="104415" y="1226868"/>
                </a:cubicBezTo>
                <a:close/>
                <a:moveTo>
                  <a:pt x="1146254" y="1474081"/>
                </a:moveTo>
                <a:cubicBezTo>
                  <a:pt x="1156998" y="1474081"/>
                  <a:pt x="1166210" y="1470241"/>
                  <a:pt x="1173891" y="1462566"/>
                </a:cubicBezTo>
                <a:cubicBezTo>
                  <a:pt x="1181567" y="1454891"/>
                  <a:pt x="1185407" y="1445678"/>
                  <a:pt x="1185407" y="1434928"/>
                </a:cubicBezTo>
                <a:cubicBezTo>
                  <a:pt x="1185407" y="1424178"/>
                  <a:pt x="1181567" y="1414965"/>
                  <a:pt x="1173891" y="1407290"/>
                </a:cubicBezTo>
                <a:cubicBezTo>
                  <a:pt x="1166210" y="1399609"/>
                  <a:pt x="1156998" y="1395775"/>
                  <a:pt x="1146254" y="1395775"/>
                </a:cubicBezTo>
                <a:cubicBezTo>
                  <a:pt x="1135504" y="1395775"/>
                  <a:pt x="1126291" y="1399609"/>
                  <a:pt x="1118610" y="1407290"/>
                </a:cubicBezTo>
                <a:cubicBezTo>
                  <a:pt x="1110935" y="1414965"/>
                  <a:pt x="1107094" y="1424178"/>
                  <a:pt x="1107094" y="1434928"/>
                </a:cubicBezTo>
                <a:cubicBezTo>
                  <a:pt x="1107094" y="1445678"/>
                  <a:pt x="1110935" y="1454891"/>
                  <a:pt x="1118610" y="1462566"/>
                </a:cubicBezTo>
                <a:cubicBezTo>
                  <a:pt x="1126291" y="1470241"/>
                  <a:pt x="1135504" y="1474081"/>
                  <a:pt x="1146254" y="1474081"/>
                </a:cubicBezTo>
                <a:close/>
                <a:moveTo>
                  <a:pt x="1372739" y="1660648"/>
                </a:moveTo>
                <a:cubicBezTo>
                  <a:pt x="1383489" y="1660648"/>
                  <a:pt x="1392702" y="1656807"/>
                  <a:pt x="1400377" y="1649132"/>
                </a:cubicBezTo>
                <a:cubicBezTo>
                  <a:pt x="1408052" y="1641451"/>
                  <a:pt x="1411893" y="1631981"/>
                  <a:pt x="1411893" y="1620722"/>
                </a:cubicBezTo>
                <a:cubicBezTo>
                  <a:pt x="1411893" y="1610487"/>
                  <a:pt x="1408052" y="1601532"/>
                  <a:pt x="1400377" y="1593851"/>
                </a:cubicBezTo>
                <a:cubicBezTo>
                  <a:pt x="1392702" y="1586175"/>
                  <a:pt x="1383489" y="1582335"/>
                  <a:pt x="1372739" y="1582335"/>
                </a:cubicBezTo>
                <a:cubicBezTo>
                  <a:pt x="1361989" y="1582335"/>
                  <a:pt x="1352777" y="1586175"/>
                  <a:pt x="1345101" y="1593851"/>
                </a:cubicBezTo>
                <a:cubicBezTo>
                  <a:pt x="1337420" y="1601532"/>
                  <a:pt x="1333580" y="1610487"/>
                  <a:pt x="1333580" y="1620722"/>
                </a:cubicBezTo>
                <a:cubicBezTo>
                  <a:pt x="1333580" y="1631981"/>
                  <a:pt x="1337420" y="1641451"/>
                  <a:pt x="1345101" y="1649132"/>
                </a:cubicBezTo>
                <a:cubicBezTo>
                  <a:pt x="1352777" y="1656807"/>
                  <a:pt x="1361989" y="1660648"/>
                  <a:pt x="1372739" y="1660648"/>
                </a:cubicBezTo>
                <a:close/>
                <a:moveTo>
                  <a:pt x="1599225" y="1845676"/>
                </a:moveTo>
                <a:cubicBezTo>
                  <a:pt x="1609974" y="1845676"/>
                  <a:pt x="1619056" y="1841836"/>
                  <a:pt x="1626479" y="1834155"/>
                </a:cubicBezTo>
                <a:cubicBezTo>
                  <a:pt x="1633903" y="1826480"/>
                  <a:pt x="1637612" y="1817267"/>
                  <a:pt x="1637612" y="1806517"/>
                </a:cubicBezTo>
                <a:cubicBezTo>
                  <a:pt x="1637612" y="1795767"/>
                  <a:pt x="1633903" y="1786686"/>
                  <a:pt x="1626479" y="1779262"/>
                </a:cubicBezTo>
                <a:cubicBezTo>
                  <a:pt x="1619056" y="1771845"/>
                  <a:pt x="1609974" y="1768130"/>
                  <a:pt x="1599225" y="1768130"/>
                </a:cubicBezTo>
                <a:cubicBezTo>
                  <a:pt x="1588475" y="1768130"/>
                  <a:pt x="1579262" y="1771845"/>
                  <a:pt x="1571587" y="1779262"/>
                </a:cubicBezTo>
                <a:cubicBezTo>
                  <a:pt x="1563906" y="1786686"/>
                  <a:pt x="1560071" y="1795767"/>
                  <a:pt x="1560071" y="1806517"/>
                </a:cubicBezTo>
                <a:cubicBezTo>
                  <a:pt x="1560071" y="1817267"/>
                  <a:pt x="1563906" y="1826480"/>
                  <a:pt x="1571587" y="1834155"/>
                </a:cubicBezTo>
                <a:cubicBezTo>
                  <a:pt x="1579262" y="1841836"/>
                  <a:pt x="1588475" y="1845676"/>
                  <a:pt x="1599225" y="1845676"/>
                </a:cubicBezTo>
                <a:close/>
                <a:moveTo>
                  <a:pt x="1471009" y="1474081"/>
                </a:moveTo>
                <a:cubicBezTo>
                  <a:pt x="1481244" y="1474081"/>
                  <a:pt x="1490205" y="1470241"/>
                  <a:pt x="1497880" y="1462566"/>
                </a:cubicBezTo>
                <a:cubicBezTo>
                  <a:pt x="1505561" y="1454891"/>
                  <a:pt x="1509396" y="1445678"/>
                  <a:pt x="1509396" y="1434928"/>
                </a:cubicBezTo>
                <a:cubicBezTo>
                  <a:pt x="1509396" y="1424178"/>
                  <a:pt x="1505561" y="1414965"/>
                  <a:pt x="1497880" y="1407290"/>
                </a:cubicBezTo>
                <a:cubicBezTo>
                  <a:pt x="1490205" y="1399609"/>
                  <a:pt x="1481244" y="1395775"/>
                  <a:pt x="1471009" y="1395775"/>
                </a:cubicBezTo>
                <a:cubicBezTo>
                  <a:pt x="1459750" y="1395775"/>
                  <a:pt x="1450406" y="1399609"/>
                  <a:pt x="1442988" y="1407290"/>
                </a:cubicBezTo>
                <a:cubicBezTo>
                  <a:pt x="1435564" y="1414965"/>
                  <a:pt x="1431855" y="1424178"/>
                  <a:pt x="1431855" y="1434928"/>
                </a:cubicBezTo>
                <a:cubicBezTo>
                  <a:pt x="1431855" y="1445678"/>
                  <a:pt x="1435564" y="1454891"/>
                  <a:pt x="1442988" y="1462566"/>
                </a:cubicBezTo>
                <a:cubicBezTo>
                  <a:pt x="1450406" y="1470241"/>
                  <a:pt x="1459750" y="1474081"/>
                  <a:pt x="1471009" y="1474081"/>
                </a:cubicBezTo>
                <a:close/>
                <a:moveTo>
                  <a:pt x="1697494" y="1660648"/>
                </a:moveTo>
                <a:cubicBezTo>
                  <a:pt x="1707735" y="1660648"/>
                  <a:pt x="1716691" y="1656807"/>
                  <a:pt x="1724366" y="1649132"/>
                </a:cubicBezTo>
                <a:cubicBezTo>
                  <a:pt x="1732047" y="1641451"/>
                  <a:pt x="1735882" y="1631981"/>
                  <a:pt x="1735882" y="1620722"/>
                </a:cubicBezTo>
                <a:cubicBezTo>
                  <a:pt x="1735882" y="1610487"/>
                  <a:pt x="1732047" y="1601532"/>
                  <a:pt x="1724366" y="1593851"/>
                </a:cubicBezTo>
                <a:cubicBezTo>
                  <a:pt x="1716691" y="1586175"/>
                  <a:pt x="1707735" y="1582335"/>
                  <a:pt x="1697494" y="1582335"/>
                </a:cubicBezTo>
                <a:cubicBezTo>
                  <a:pt x="1686235" y="1582335"/>
                  <a:pt x="1676766" y="1586175"/>
                  <a:pt x="1669090" y="1593851"/>
                </a:cubicBezTo>
                <a:cubicBezTo>
                  <a:pt x="1661409" y="1601532"/>
                  <a:pt x="1657575" y="1610487"/>
                  <a:pt x="1657575" y="1620722"/>
                </a:cubicBezTo>
                <a:cubicBezTo>
                  <a:pt x="1657575" y="1631981"/>
                  <a:pt x="1661409" y="1641451"/>
                  <a:pt x="1669090" y="1649132"/>
                </a:cubicBezTo>
                <a:cubicBezTo>
                  <a:pt x="1676766" y="1656807"/>
                  <a:pt x="1686235" y="1660648"/>
                  <a:pt x="1697494" y="166064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2BC5EB8-CBE0-BB14-ABC5-A99A8C58A19F}"/>
              </a:ext>
            </a:extLst>
          </p:cNvPr>
          <p:cNvSpPr/>
          <p:nvPr/>
        </p:nvSpPr>
        <p:spPr>
          <a:xfrm>
            <a:off x="3071597" y="1201124"/>
            <a:ext cx="1086911" cy="1114226"/>
          </a:xfrm>
          <a:custGeom>
            <a:avLst/>
            <a:gdLst>
              <a:gd name="connsiteX0" fmla="*/ 565831 w 1771964"/>
              <a:gd name="connsiteY0" fmla="*/ 1154699 h 1816495"/>
              <a:gd name="connsiteX1" fmla="*/ 767748 w 1771964"/>
              <a:gd name="connsiteY1" fmla="*/ 1154699 h 1816495"/>
              <a:gd name="connsiteX2" fmla="*/ 639532 w 1771964"/>
              <a:gd name="connsiteY2" fmla="*/ 1049131 h 1816495"/>
              <a:gd name="connsiteX3" fmla="*/ 589628 w 1771964"/>
              <a:gd name="connsiteY3" fmla="*/ 885985 h 1816495"/>
              <a:gd name="connsiteX4" fmla="*/ 629553 w 1771964"/>
              <a:gd name="connsiteY4" fmla="*/ 737424 h 1816495"/>
              <a:gd name="connsiteX5" fmla="*/ 737041 w 1771964"/>
              <a:gd name="connsiteY5" fmla="*/ 629942 h 1816495"/>
              <a:gd name="connsiteX6" fmla="*/ 885979 w 1771964"/>
              <a:gd name="connsiteY6" fmla="*/ 589634 h 1816495"/>
              <a:gd name="connsiteX7" fmla="*/ 1034541 w 1771964"/>
              <a:gd name="connsiteY7" fmla="*/ 629942 h 1816495"/>
              <a:gd name="connsiteX8" fmla="*/ 1142028 w 1771964"/>
              <a:gd name="connsiteY8" fmla="*/ 737424 h 1816495"/>
              <a:gd name="connsiteX9" fmla="*/ 1182336 w 1771964"/>
              <a:gd name="connsiteY9" fmla="*/ 885985 h 1816495"/>
              <a:gd name="connsiteX10" fmla="*/ 1132044 w 1771964"/>
              <a:gd name="connsiteY10" fmla="*/ 1049131 h 1816495"/>
              <a:gd name="connsiteX11" fmla="*/ 1004217 w 1771964"/>
              <a:gd name="connsiteY11" fmla="*/ 1154699 h 1816495"/>
              <a:gd name="connsiteX12" fmla="*/ 1205368 w 1771964"/>
              <a:gd name="connsiteY12" fmla="*/ 1154699 h 1816495"/>
              <a:gd name="connsiteX13" fmla="*/ 1279068 w 1771964"/>
              <a:gd name="connsiteY13" fmla="*/ 1031855 h 1816495"/>
              <a:gd name="connsiteX14" fmla="*/ 1305941 w 1771964"/>
              <a:gd name="connsiteY14" fmla="*/ 885985 h 1816495"/>
              <a:gd name="connsiteX15" fmla="*/ 1272931 w 1771964"/>
              <a:gd name="connsiteY15" fmla="*/ 723605 h 1816495"/>
              <a:gd name="connsiteX16" fmla="*/ 1181948 w 1771964"/>
              <a:gd name="connsiteY16" fmla="*/ 589251 h 1816495"/>
              <a:gd name="connsiteX17" fmla="*/ 1047977 w 1771964"/>
              <a:gd name="connsiteY17" fmla="*/ 498268 h 1816495"/>
              <a:gd name="connsiteX18" fmla="*/ 885979 w 1771964"/>
              <a:gd name="connsiteY18" fmla="*/ 465258 h 1816495"/>
              <a:gd name="connsiteX19" fmla="*/ 723988 w 1771964"/>
              <a:gd name="connsiteY19" fmla="*/ 498268 h 1816495"/>
              <a:gd name="connsiteX20" fmla="*/ 590017 w 1771964"/>
              <a:gd name="connsiteY20" fmla="*/ 589251 h 1816495"/>
              <a:gd name="connsiteX21" fmla="*/ 499034 w 1771964"/>
              <a:gd name="connsiteY21" fmla="*/ 723605 h 1816495"/>
              <a:gd name="connsiteX22" fmla="*/ 466024 w 1771964"/>
              <a:gd name="connsiteY22" fmla="*/ 885985 h 1816495"/>
              <a:gd name="connsiteX23" fmla="*/ 492507 w 1771964"/>
              <a:gd name="connsiteY23" fmla="*/ 1031855 h 1816495"/>
              <a:gd name="connsiteX24" fmla="*/ 565831 w 1771964"/>
              <a:gd name="connsiteY24" fmla="*/ 1154699 h 1816495"/>
              <a:gd name="connsiteX25" fmla="*/ 68329 w 1771964"/>
              <a:gd name="connsiteY25" fmla="*/ 928979 h 1816495"/>
              <a:gd name="connsiteX26" fmla="*/ 257192 w 1771964"/>
              <a:gd name="connsiteY26" fmla="*/ 928979 h 1816495"/>
              <a:gd name="connsiteX27" fmla="*/ 307095 w 1771964"/>
              <a:gd name="connsiteY27" fmla="*/ 910554 h 1816495"/>
              <a:gd name="connsiteX28" fmla="*/ 326292 w 1771964"/>
              <a:gd name="connsiteY28" fmla="*/ 866023 h 1816495"/>
              <a:gd name="connsiteX29" fmla="*/ 306330 w 1771964"/>
              <a:gd name="connsiteY29" fmla="*/ 822263 h 1816495"/>
              <a:gd name="connsiteX30" fmla="*/ 257192 w 1771964"/>
              <a:gd name="connsiteY30" fmla="*/ 803838 h 1816495"/>
              <a:gd name="connsiteX31" fmla="*/ 68329 w 1771964"/>
              <a:gd name="connsiteY31" fmla="*/ 803838 h 1816495"/>
              <a:gd name="connsiteX32" fmla="*/ 19191 w 1771964"/>
              <a:gd name="connsiteY32" fmla="*/ 822263 h 1816495"/>
              <a:gd name="connsiteX33" fmla="*/ 0 w 1771964"/>
              <a:gd name="connsiteY33" fmla="*/ 866023 h 1816495"/>
              <a:gd name="connsiteX34" fmla="*/ 19191 w 1771964"/>
              <a:gd name="connsiteY34" fmla="*/ 910554 h 1816495"/>
              <a:gd name="connsiteX35" fmla="*/ 68329 w 1771964"/>
              <a:gd name="connsiteY35" fmla="*/ 928979 h 1816495"/>
              <a:gd name="connsiteX36" fmla="*/ 489821 w 1771964"/>
              <a:gd name="connsiteY36" fmla="*/ 489827 h 1816495"/>
              <a:gd name="connsiteX37" fmla="*/ 507098 w 1771964"/>
              <a:gd name="connsiteY37" fmla="*/ 444913 h 1816495"/>
              <a:gd name="connsiteX38" fmla="*/ 485215 w 1771964"/>
              <a:gd name="connsiteY38" fmla="*/ 396930 h 1816495"/>
              <a:gd name="connsiteX39" fmla="*/ 351627 w 1771964"/>
              <a:gd name="connsiteY39" fmla="*/ 263339 h 1816495"/>
              <a:gd name="connsiteX40" fmla="*/ 304027 w 1771964"/>
              <a:gd name="connsiteY40" fmla="*/ 241842 h 1816495"/>
              <a:gd name="connsiteX41" fmla="*/ 259495 w 1771964"/>
              <a:gd name="connsiteY41" fmla="*/ 259500 h 1816495"/>
              <a:gd name="connsiteX42" fmla="*/ 241453 w 1771964"/>
              <a:gd name="connsiteY42" fmla="*/ 304415 h 1816495"/>
              <a:gd name="connsiteX43" fmla="*/ 263336 w 1771964"/>
              <a:gd name="connsiteY43" fmla="*/ 352398 h 1816495"/>
              <a:gd name="connsiteX44" fmla="*/ 396924 w 1771964"/>
              <a:gd name="connsiteY44" fmla="*/ 485986 h 1816495"/>
              <a:gd name="connsiteX45" fmla="*/ 445296 w 1771964"/>
              <a:gd name="connsiteY45" fmla="*/ 507481 h 1816495"/>
              <a:gd name="connsiteX46" fmla="*/ 489821 w 1771964"/>
              <a:gd name="connsiteY46" fmla="*/ 489827 h 1816495"/>
              <a:gd name="connsiteX47" fmla="*/ 885979 w 1771964"/>
              <a:gd name="connsiteY47" fmla="*/ 326292 h 1816495"/>
              <a:gd name="connsiteX48" fmla="*/ 929745 w 1771964"/>
              <a:gd name="connsiteY48" fmla="*/ 306330 h 1816495"/>
              <a:gd name="connsiteX49" fmla="*/ 948170 w 1771964"/>
              <a:gd name="connsiteY49" fmla="*/ 257197 h 1816495"/>
              <a:gd name="connsiteX50" fmla="*/ 948170 w 1771964"/>
              <a:gd name="connsiteY50" fmla="*/ 68330 h 1816495"/>
              <a:gd name="connsiteX51" fmla="*/ 929745 w 1771964"/>
              <a:gd name="connsiteY51" fmla="*/ 19194 h 1816495"/>
              <a:gd name="connsiteX52" fmla="*/ 885979 w 1771964"/>
              <a:gd name="connsiteY52" fmla="*/ 0 h 1816495"/>
              <a:gd name="connsiteX53" fmla="*/ 841837 w 1771964"/>
              <a:gd name="connsiteY53" fmla="*/ 19194 h 1816495"/>
              <a:gd name="connsiteX54" fmla="*/ 823794 w 1771964"/>
              <a:gd name="connsiteY54" fmla="*/ 68330 h 1816495"/>
              <a:gd name="connsiteX55" fmla="*/ 823794 w 1771964"/>
              <a:gd name="connsiteY55" fmla="*/ 257197 h 1816495"/>
              <a:gd name="connsiteX56" fmla="*/ 841837 w 1771964"/>
              <a:gd name="connsiteY56" fmla="*/ 307101 h 1816495"/>
              <a:gd name="connsiteX57" fmla="*/ 885979 w 1771964"/>
              <a:gd name="connsiteY57" fmla="*/ 326292 h 1816495"/>
              <a:gd name="connsiteX58" fmla="*/ 1514772 w 1771964"/>
              <a:gd name="connsiteY58" fmla="*/ 928979 h 1816495"/>
              <a:gd name="connsiteX59" fmla="*/ 1703636 w 1771964"/>
              <a:gd name="connsiteY59" fmla="*/ 928979 h 1816495"/>
              <a:gd name="connsiteX60" fmla="*/ 1752773 w 1771964"/>
              <a:gd name="connsiteY60" fmla="*/ 910554 h 1816495"/>
              <a:gd name="connsiteX61" fmla="*/ 1771965 w 1771964"/>
              <a:gd name="connsiteY61" fmla="*/ 866023 h 1816495"/>
              <a:gd name="connsiteX62" fmla="*/ 1752773 w 1771964"/>
              <a:gd name="connsiteY62" fmla="*/ 822263 h 1816495"/>
              <a:gd name="connsiteX63" fmla="*/ 1703636 w 1771964"/>
              <a:gd name="connsiteY63" fmla="*/ 803838 h 1816495"/>
              <a:gd name="connsiteX64" fmla="*/ 1514772 w 1771964"/>
              <a:gd name="connsiteY64" fmla="*/ 803838 h 1816495"/>
              <a:gd name="connsiteX65" fmla="*/ 1464863 w 1771964"/>
              <a:gd name="connsiteY65" fmla="*/ 822263 h 1816495"/>
              <a:gd name="connsiteX66" fmla="*/ 1445672 w 1771964"/>
              <a:gd name="connsiteY66" fmla="*/ 866023 h 1816495"/>
              <a:gd name="connsiteX67" fmla="*/ 1465252 w 1771964"/>
              <a:gd name="connsiteY67" fmla="*/ 910554 h 1816495"/>
              <a:gd name="connsiteX68" fmla="*/ 1514772 w 1771964"/>
              <a:gd name="connsiteY68" fmla="*/ 928979 h 1816495"/>
              <a:gd name="connsiteX69" fmla="*/ 1282143 w 1771964"/>
              <a:gd name="connsiteY69" fmla="*/ 489827 h 1816495"/>
              <a:gd name="connsiteX70" fmla="*/ 1326669 w 1771964"/>
              <a:gd name="connsiteY70" fmla="*/ 507481 h 1816495"/>
              <a:gd name="connsiteX71" fmla="*/ 1375041 w 1771964"/>
              <a:gd name="connsiteY71" fmla="*/ 485986 h 1816495"/>
              <a:gd name="connsiteX72" fmla="*/ 1508629 w 1771964"/>
              <a:gd name="connsiteY72" fmla="*/ 352398 h 1816495"/>
              <a:gd name="connsiteX73" fmla="*/ 1530123 w 1771964"/>
              <a:gd name="connsiteY73" fmla="*/ 304415 h 1816495"/>
              <a:gd name="connsiteX74" fmla="*/ 1511698 w 1771964"/>
              <a:gd name="connsiteY74" fmla="*/ 259500 h 1816495"/>
              <a:gd name="connsiteX75" fmla="*/ 1467938 w 1771964"/>
              <a:gd name="connsiteY75" fmla="*/ 241458 h 1816495"/>
              <a:gd name="connsiteX76" fmla="*/ 1419566 w 1771964"/>
              <a:gd name="connsiteY76" fmla="*/ 263339 h 1816495"/>
              <a:gd name="connsiteX77" fmla="*/ 1285978 w 1771964"/>
              <a:gd name="connsiteY77" fmla="*/ 396930 h 1816495"/>
              <a:gd name="connsiteX78" fmla="*/ 1264484 w 1771964"/>
              <a:gd name="connsiteY78" fmla="*/ 445296 h 1816495"/>
              <a:gd name="connsiteX79" fmla="*/ 1282143 w 1771964"/>
              <a:gd name="connsiteY79" fmla="*/ 489827 h 1816495"/>
              <a:gd name="connsiteX80" fmla="*/ 164295 w 1771964"/>
              <a:gd name="connsiteY80" fmla="*/ 1226868 h 1816495"/>
              <a:gd name="connsiteX81" fmla="*/ 1723598 w 1771964"/>
              <a:gd name="connsiteY81" fmla="*/ 1226868 h 1816495"/>
              <a:gd name="connsiteX82" fmla="*/ 1757762 w 1771964"/>
              <a:gd name="connsiteY82" fmla="*/ 1212660 h 1816495"/>
              <a:gd name="connsiteX83" fmla="*/ 1771965 w 1771964"/>
              <a:gd name="connsiteY83" fmla="*/ 1177730 h 1816495"/>
              <a:gd name="connsiteX84" fmla="*/ 1757762 w 1771964"/>
              <a:gd name="connsiteY84" fmla="*/ 1143183 h 1816495"/>
              <a:gd name="connsiteX85" fmla="*/ 1723598 w 1771964"/>
              <a:gd name="connsiteY85" fmla="*/ 1129358 h 1816495"/>
              <a:gd name="connsiteX86" fmla="*/ 164295 w 1771964"/>
              <a:gd name="connsiteY86" fmla="*/ 1129358 h 1816495"/>
              <a:gd name="connsiteX87" fmla="*/ 129748 w 1771964"/>
              <a:gd name="connsiteY87" fmla="*/ 1143183 h 1816495"/>
              <a:gd name="connsiteX88" fmla="*/ 115929 w 1771964"/>
              <a:gd name="connsiteY88" fmla="*/ 1177730 h 1816495"/>
              <a:gd name="connsiteX89" fmla="*/ 129748 w 1771964"/>
              <a:gd name="connsiteY89" fmla="*/ 1212660 h 1816495"/>
              <a:gd name="connsiteX90" fmla="*/ 164295 w 1771964"/>
              <a:gd name="connsiteY90" fmla="*/ 1226868 h 1816495"/>
              <a:gd name="connsiteX91" fmla="*/ 48366 w 1771964"/>
              <a:gd name="connsiteY91" fmla="*/ 1521682 h 1816495"/>
              <a:gd name="connsiteX92" fmla="*/ 1607669 w 1771964"/>
              <a:gd name="connsiteY92" fmla="*/ 1521682 h 1816495"/>
              <a:gd name="connsiteX93" fmla="*/ 1642217 w 1771964"/>
              <a:gd name="connsiteY93" fmla="*/ 1507863 h 1816495"/>
              <a:gd name="connsiteX94" fmla="*/ 1656036 w 1771964"/>
              <a:gd name="connsiteY94" fmla="*/ 1473316 h 1816495"/>
              <a:gd name="connsiteX95" fmla="*/ 1642217 w 1771964"/>
              <a:gd name="connsiteY95" fmla="*/ 1438380 h 1816495"/>
              <a:gd name="connsiteX96" fmla="*/ 1607669 w 1771964"/>
              <a:gd name="connsiteY96" fmla="*/ 1424178 h 1816495"/>
              <a:gd name="connsiteX97" fmla="*/ 48366 w 1771964"/>
              <a:gd name="connsiteY97" fmla="*/ 1424178 h 1816495"/>
              <a:gd name="connsiteX98" fmla="*/ 14202 w 1771964"/>
              <a:gd name="connsiteY98" fmla="*/ 1438380 h 1816495"/>
              <a:gd name="connsiteX99" fmla="*/ 0 w 1771964"/>
              <a:gd name="connsiteY99" fmla="*/ 1473316 h 1816495"/>
              <a:gd name="connsiteX100" fmla="*/ 14202 w 1771964"/>
              <a:gd name="connsiteY100" fmla="*/ 1507863 h 1816495"/>
              <a:gd name="connsiteX101" fmla="*/ 48366 w 1771964"/>
              <a:gd name="connsiteY101" fmla="*/ 1521682 h 1816495"/>
              <a:gd name="connsiteX102" fmla="*/ 164295 w 1771964"/>
              <a:gd name="connsiteY102" fmla="*/ 1816496 h 1816495"/>
              <a:gd name="connsiteX103" fmla="*/ 1723598 w 1771964"/>
              <a:gd name="connsiteY103" fmla="*/ 1816496 h 1816495"/>
              <a:gd name="connsiteX104" fmla="*/ 1757762 w 1771964"/>
              <a:gd name="connsiteY104" fmla="*/ 1802677 h 1816495"/>
              <a:gd name="connsiteX105" fmla="*/ 1771965 w 1771964"/>
              <a:gd name="connsiteY105" fmla="*/ 1768130 h 1816495"/>
              <a:gd name="connsiteX106" fmla="*/ 1757762 w 1771964"/>
              <a:gd name="connsiteY106" fmla="*/ 1733583 h 1816495"/>
              <a:gd name="connsiteX107" fmla="*/ 1723598 w 1771964"/>
              <a:gd name="connsiteY107" fmla="*/ 1719764 h 1816495"/>
              <a:gd name="connsiteX108" fmla="*/ 164295 w 1771964"/>
              <a:gd name="connsiteY108" fmla="*/ 1719764 h 1816495"/>
              <a:gd name="connsiteX109" fmla="*/ 129748 w 1771964"/>
              <a:gd name="connsiteY109" fmla="*/ 1733583 h 1816495"/>
              <a:gd name="connsiteX110" fmla="*/ 115929 w 1771964"/>
              <a:gd name="connsiteY110" fmla="*/ 1768130 h 1816495"/>
              <a:gd name="connsiteX111" fmla="*/ 129748 w 1771964"/>
              <a:gd name="connsiteY111" fmla="*/ 1802677 h 1816495"/>
              <a:gd name="connsiteX112" fmla="*/ 164295 w 1771964"/>
              <a:gd name="connsiteY112" fmla="*/ 1816496 h 1816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1964" h="1816495">
                <a:moveTo>
                  <a:pt x="565831" y="1154699"/>
                </a:moveTo>
                <a:lnTo>
                  <a:pt x="767748" y="1154699"/>
                </a:lnTo>
                <a:cubicBezTo>
                  <a:pt x="715541" y="1132690"/>
                  <a:pt x="672804" y="1097497"/>
                  <a:pt x="639532" y="1049131"/>
                </a:cubicBezTo>
                <a:cubicBezTo>
                  <a:pt x="606264" y="1000765"/>
                  <a:pt x="589628" y="946381"/>
                  <a:pt x="589628" y="885985"/>
                </a:cubicBezTo>
                <a:cubicBezTo>
                  <a:pt x="589628" y="831733"/>
                  <a:pt x="602938" y="782212"/>
                  <a:pt x="629553" y="737424"/>
                </a:cubicBezTo>
                <a:cubicBezTo>
                  <a:pt x="656168" y="692641"/>
                  <a:pt x="691995" y="656808"/>
                  <a:pt x="737041" y="629942"/>
                </a:cubicBezTo>
                <a:cubicBezTo>
                  <a:pt x="782081" y="603070"/>
                  <a:pt x="831727" y="589634"/>
                  <a:pt x="885979" y="589634"/>
                </a:cubicBezTo>
                <a:cubicBezTo>
                  <a:pt x="940237" y="589634"/>
                  <a:pt x="989758" y="603070"/>
                  <a:pt x="1034541" y="629942"/>
                </a:cubicBezTo>
                <a:cubicBezTo>
                  <a:pt x="1079329" y="656808"/>
                  <a:pt x="1115157" y="692641"/>
                  <a:pt x="1142028" y="737424"/>
                </a:cubicBezTo>
                <a:cubicBezTo>
                  <a:pt x="1168901" y="782212"/>
                  <a:pt x="1182336" y="831733"/>
                  <a:pt x="1182336" y="885985"/>
                </a:cubicBezTo>
                <a:cubicBezTo>
                  <a:pt x="1182336" y="946381"/>
                  <a:pt x="1165569" y="1000765"/>
                  <a:pt x="1132044" y="1049131"/>
                </a:cubicBezTo>
                <a:cubicBezTo>
                  <a:pt x="1098520" y="1097497"/>
                  <a:pt x="1055909" y="1132690"/>
                  <a:pt x="1004217" y="1154699"/>
                </a:cubicBezTo>
                <a:lnTo>
                  <a:pt x="1205368" y="1154699"/>
                </a:lnTo>
                <a:cubicBezTo>
                  <a:pt x="1236589" y="1118871"/>
                  <a:pt x="1261158" y="1077923"/>
                  <a:pt x="1279068" y="1031855"/>
                </a:cubicBezTo>
                <a:cubicBezTo>
                  <a:pt x="1296985" y="985792"/>
                  <a:pt x="1305941" y="937169"/>
                  <a:pt x="1305941" y="885985"/>
                </a:cubicBezTo>
                <a:cubicBezTo>
                  <a:pt x="1305941" y="828658"/>
                  <a:pt x="1294939" y="774531"/>
                  <a:pt x="1272931" y="723605"/>
                </a:cubicBezTo>
                <a:cubicBezTo>
                  <a:pt x="1250922" y="672678"/>
                  <a:pt x="1220593" y="627890"/>
                  <a:pt x="1181948" y="589251"/>
                </a:cubicBezTo>
                <a:cubicBezTo>
                  <a:pt x="1143309" y="550606"/>
                  <a:pt x="1098646" y="520276"/>
                  <a:pt x="1047977" y="498268"/>
                </a:cubicBezTo>
                <a:cubicBezTo>
                  <a:pt x="997307" y="476260"/>
                  <a:pt x="943307" y="465258"/>
                  <a:pt x="885979" y="465258"/>
                </a:cubicBezTo>
                <a:cubicBezTo>
                  <a:pt x="828658" y="465258"/>
                  <a:pt x="774657" y="476260"/>
                  <a:pt x="723988" y="498268"/>
                </a:cubicBezTo>
                <a:cubicBezTo>
                  <a:pt x="673313" y="520276"/>
                  <a:pt x="628656" y="550606"/>
                  <a:pt x="590017" y="589251"/>
                </a:cubicBezTo>
                <a:cubicBezTo>
                  <a:pt x="551372" y="627890"/>
                  <a:pt x="521042" y="672678"/>
                  <a:pt x="499034" y="723605"/>
                </a:cubicBezTo>
                <a:cubicBezTo>
                  <a:pt x="477025" y="774531"/>
                  <a:pt x="466024" y="828658"/>
                  <a:pt x="466024" y="885985"/>
                </a:cubicBezTo>
                <a:cubicBezTo>
                  <a:pt x="466024" y="937169"/>
                  <a:pt x="474854" y="985792"/>
                  <a:pt x="492507" y="1031855"/>
                </a:cubicBezTo>
                <a:cubicBezTo>
                  <a:pt x="510166" y="1077923"/>
                  <a:pt x="534610" y="1118871"/>
                  <a:pt x="565831" y="1154699"/>
                </a:cubicBezTo>
                <a:close/>
                <a:moveTo>
                  <a:pt x="68329" y="928979"/>
                </a:moveTo>
                <a:lnTo>
                  <a:pt x="257192" y="928979"/>
                </a:lnTo>
                <a:cubicBezTo>
                  <a:pt x="277155" y="928979"/>
                  <a:pt x="293791" y="922835"/>
                  <a:pt x="307095" y="910554"/>
                </a:cubicBezTo>
                <a:cubicBezTo>
                  <a:pt x="320406" y="898267"/>
                  <a:pt x="326801" y="883425"/>
                  <a:pt x="326292" y="866023"/>
                </a:cubicBezTo>
                <a:cubicBezTo>
                  <a:pt x="325778" y="849135"/>
                  <a:pt x="319126" y="834544"/>
                  <a:pt x="306330" y="822263"/>
                </a:cubicBezTo>
                <a:cubicBezTo>
                  <a:pt x="293534" y="809976"/>
                  <a:pt x="277155" y="803838"/>
                  <a:pt x="257192" y="803838"/>
                </a:cubicBezTo>
                <a:lnTo>
                  <a:pt x="68329" y="803838"/>
                </a:lnTo>
                <a:cubicBezTo>
                  <a:pt x="48366" y="803838"/>
                  <a:pt x="31987" y="809976"/>
                  <a:pt x="19191" y="822263"/>
                </a:cubicBezTo>
                <a:cubicBezTo>
                  <a:pt x="6395" y="834544"/>
                  <a:pt x="0" y="849135"/>
                  <a:pt x="0" y="866023"/>
                </a:cubicBezTo>
                <a:cubicBezTo>
                  <a:pt x="0" y="883425"/>
                  <a:pt x="6395" y="898267"/>
                  <a:pt x="19191" y="910554"/>
                </a:cubicBezTo>
                <a:cubicBezTo>
                  <a:pt x="31987" y="922835"/>
                  <a:pt x="48366" y="928979"/>
                  <a:pt x="68329" y="928979"/>
                </a:cubicBezTo>
                <a:close/>
                <a:moveTo>
                  <a:pt x="489821" y="489827"/>
                </a:moveTo>
                <a:cubicBezTo>
                  <a:pt x="501594" y="477540"/>
                  <a:pt x="507355" y="462572"/>
                  <a:pt x="507098" y="444913"/>
                </a:cubicBezTo>
                <a:cubicBezTo>
                  <a:pt x="506841" y="427253"/>
                  <a:pt x="499548" y="411257"/>
                  <a:pt x="485215" y="396930"/>
                </a:cubicBezTo>
                <a:lnTo>
                  <a:pt x="351627" y="263339"/>
                </a:lnTo>
                <a:cubicBezTo>
                  <a:pt x="337293" y="249007"/>
                  <a:pt x="321429" y="241842"/>
                  <a:pt x="304027" y="241842"/>
                </a:cubicBezTo>
                <a:cubicBezTo>
                  <a:pt x="286624" y="241842"/>
                  <a:pt x="271783" y="247728"/>
                  <a:pt x="259495" y="259500"/>
                </a:cubicBezTo>
                <a:cubicBezTo>
                  <a:pt x="247214" y="271783"/>
                  <a:pt x="241202" y="286756"/>
                  <a:pt x="241453" y="304415"/>
                </a:cubicBezTo>
                <a:cubicBezTo>
                  <a:pt x="241710" y="322069"/>
                  <a:pt x="249003" y="338065"/>
                  <a:pt x="263336" y="352398"/>
                </a:cubicBezTo>
                <a:lnTo>
                  <a:pt x="396924" y="485986"/>
                </a:lnTo>
                <a:cubicBezTo>
                  <a:pt x="411257" y="499805"/>
                  <a:pt x="427379" y="506972"/>
                  <a:pt x="445296" y="507481"/>
                </a:cubicBezTo>
                <a:cubicBezTo>
                  <a:pt x="463206" y="507995"/>
                  <a:pt x="478048" y="502108"/>
                  <a:pt x="489821" y="489827"/>
                </a:cubicBezTo>
                <a:close/>
                <a:moveTo>
                  <a:pt x="885979" y="326292"/>
                </a:moveTo>
                <a:cubicBezTo>
                  <a:pt x="902873" y="325784"/>
                  <a:pt x="917458" y="319126"/>
                  <a:pt x="929745" y="306330"/>
                </a:cubicBezTo>
                <a:cubicBezTo>
                  <a:pt x="942026" y="293534"/>
                  <a:pt x="948170" y="277160"/>
                  <a:pt x="948170" y="257197"/>
                </a:cubicBezTo>
                <a:lnTo>
                  <a:pt x="948170" y="68330"/>
                </a:lnTo>
                <a:cubicBezTo>
                  <a:pt x="948170" y="48368"/>
                  <a:pt x="942026" y="31990"/>
                  <a:pt x="929745" y="19194"/>
                </a:cubicBezTo>
                <a:cubicBezTo>
                  <a:pt x="917458" y="6398"/>
                  <a:pt x="902873" y="0"/>
                  <a:pt x="885979" y="0"/>
                </a:cubicBezTo>
                <a:cubicBezTo>
                  <a:pt x="868577" y="0"/>
                  <a:pt x="853867" y="6398"/>
                  <a:pt x="841837" y="19194"/>
                </a:cubicBezTo>
                <a:cubicBezTo>
                  <a:pt x="829806" y="31990"/>
                  <a:pt x="823794" y="48368"/>
                  <a:pt x="823794" y="68330"/>
                </a:cubicBezTo>
                <a:lnTo>
                  <a:pt x="823794" y="257197"/>
                </a:lnTo>
                <a:cubicBezTo>
                  <a:pt x="823794" y="277160"/>
                  <a:pt x="829806" y="293791"/>
                  <a:pt x="841837" y="307101"/>
                </a:cubicBezTo>
                <a:cubicBezTo>
                  <a:pt x="853867" y="320406"/>
                  <a:pt x="868577" y="326807"/>
                  <a:pt x="885979" y="326292"/>
                </a:cubicBezTo>
                <a:close/>
                <a:moveTo>
                  <a:pt x="1514772" y="928979"/>
                </a:moveTo>
                <a:lnTo>
                  <a:pt x="1703636" y="928979"/>
                </a:lnTo>
                <a:cubicBezTo>
                  <a:pt x="1723598" y="928979"/>
                  <a:pt x="1739977" y="922835"/>
                  <a:pt x="1752773" y="910554"/>
                </a:cubicBezTo>
                <a:cubicBezTo>
                  <a:pt x="1765569" y="898267"/>
                  <a:pt x="1771965" y="883425"/>
                  <a:pt x="1771965" y="866023"/>
                </a:cubicBezTo>
                <a:cubicBezTo>
                  <a:pt x="1771965" y="849135"/>
                  <a:pt x="1765569" y="834544"/>
                  <a:pt x="1752773" y="822263"/>
                </a:cubicBezTo>
                <a:cubicBezTo>
                  <a:pt x="1739977" y="809976"/>
                  <a:pt x="1723598" y="803838"/>
                  <a:pt x="1703636" y="803838"/>
                </a:cubicBezTo>
                <a:lnTo>
                  <a:pt x="1514772" y="803838"/>
                </a:lnTo>
                <a:cubicBezTo>
                  <a:pt x="1494810" y="803838"/>
                  <a:pt x="1478173" y="809976"/>
                  <a:pt x="1464863" y="822263"/>
                </a:cubicBezTo>
                <a:cubicBezTo>
                  <a:pt x="1451559" y="834544"/>
                  <a:pt x="1445158" y="849135"/>
                  <a:pt x="1445672" y="866023"/>
                </a:cubicBezTo>
                <a:cubicBezTo>
                  <a:pt x="1445672" y="883425"/>
                  <a:pt x="1452199" y="898267"/>
                  <a:pt x="1465252" y="910554"/>
                </a:cubicBezTo>
                <a:cubicBezTo>
                  <a:pt x="1478299" y="922835"/>
                  <a:pt x="1494810" y="928979"/>
                  <a:pt x="1514772" y="928979"/>
                </a:cubicBezTo>
                <a:close/>
                <a:moveTo>
                  <a:pt x="1282143" y="489827"/>
                </a:moveTo>
                <a:cubicBezTo>
                  <a:pt x="1293916" y="502108"/>
                  <a:pt x="1308758" y="507995"/>
                  <a:pt x="1326669" y="507481"/>
                </a:cubicBezTo>
                <a:cubicBezTo>
                  <a:pt x="1344585" y="506972"/>
                  <a:pt x="1360707" y="499805"/>
                  <a:pt x="1375041" y="485986"/>
                </a:cubicBezTo>
                <a:lnTo>
                  <a:pt x="1508629" y="352398"/>
                </a:lnTo>
                <a:cubicBezTo>
                  <a:pt x="1522956" y="338065"/>
                  <a:pt x="1530123" y="322069"/>
                  <a:pt x="1530123" y="304415"/>
                </a:cubicBezTo>
                <a:cubicBezTo>
                  <a:pt x="1530123" y="286756"/>
                  <a:pt x="1523985" y="271783"/>
                  <a:pt x="1511698" y="259500"/>
                </a:cubicBezTo>
                <a:cubicBezTo>
                  <a:pt x="1500439" y="247215"/>
                  <a:pt x="1485849" y="241202"/>
                  <a:pt x="1467938" y="241458"/>
                </a:cubicBezTo>
                <a:cubicBezTo>
                  <a:pt x="1450021" y="241714"/>
                  <a:pt x="1433899" y="249007"/>
                  <a:pt x="1419566" y="263339"/>
                </a:cubicBezTo>
                <a:lnTo>
                  <a:pt x="1285978" y="396930"/>
                </a:lnTo>
                <a:cubicBezTo>
                  <a:pt x="1272159" y="411257"/>
                  <a:pt x="1264992" y="427379"/>
                  <a:pt x="1264484" y="445296"/>
                </a:cubicBezTo>
                <a:cubicBezTo>
                  <a:pt x="1263970" y="463212"/>
                  <a:pt x="1269856" y="478054"/>
                  <a:pt x="1282143" y="489827"/>
                </a:cubicBezTo>
                <a:close/>
                <a:moveTo>
                  <a:pt x="164295" y="1226868"/>
                </a:moveTo>
                <a:lnTo>
                  <a:pt x="1723598" y="1226868"/>
                </a:lnTo>
                <a:cubicBezTo>
                  <a:pt x="1736903" y="1226868"/>
                  <a:pt x="1748293" y="1222130"/>
                  <a:pt x="1757762" y="1212660"/>
                </a:cubicBezTo>
                <a:cubicBezTo>
                  <a:pt x="1767232" y="1203190"/>
                  <a:pt x="1771965" y="1191549"/>
                  <a:pt x="1771965" y="1177730"/>
                </a:cubicBezTo>
                <a:cubicBezTo>
                  <a:pt x="1771965" y="1163911"/>
                  <a:pt x="1767232" y="1152396"/>
                  <a:pt x="1757762" y="1143183"/>
                </a:cubicBezTo>
                <a:cubicBezTo>
                  <a:pt x="1748293" y="1133970"/>
                  <a:pt x="1736903" y="1129358"/>
                  <a:pt x="1723598" y="1129358"/>
                </a:cubicBezTo>
                <a:lnTo>
                  <a:pt x="164295" y="1129358"/>
                </a:lnTo>
                <a:cubicBezTo>
                  <a:pt x="150476" y="1129358"/>
                  <a:pt x="138960" y="1133970"/>
                  <a:pt x="129748" y="1143183"/>
                </a:cubicBezTo>
                <a:cubicBezTo>
                  <a:pt x="120535" y="1152396"/>
                  <a:pt x="115929" y="1163911"/>
                  <a:pt x="115929" y="1177730"/>
                </a:cubicBezTo>
                <a:cubicBezTo>
                  <a:pt x="115929" y="1191549"/>
                  <a:pt x="120535" y="1203190"/>
                  <a:pt x="129748" y="1212660"/>
                </a:cubicBezTo>
                <a:cubicBezTo>
                  <a:pt x="138960" y="1222130"/>
                  <a:pt x="150476" y="1226868"/>
                  <a:pt x="164295" y="1226868"/>
                </a:cubicBezTo>
                <a:close/>
                <a:moveTo>
                  <a:pt x="48366" y="1521682"/>
                </a:moveTo>
                <a:lnTo>
                  <a:pt x="1607669" y="1521682"/>
                </a:lnTo>
                <a:cubicBezTo>
                  <a:pt x="1621488" y="1521682"/>
                  <a:pt x="1633004" y="1517075"/>
                  <a:pt x="1642217" y="1507863"/>
                </a:cubicBezTo>
                <a:cubicBezTo>
                  <a:pt x="1651429" y="1498650"/>
                  <a:pt x="1656036" y="1487134"/>
                  <a:pt x="1656036" y="1473316"/>
                </a:cubicBezTo>
                <a:cubicBezTo>
                  <a:pt x="1656036" y="1459497"/>
                  <a:pt x="1651429" y="1447850"/>
                  <a:pt x="1642217" y="1438380"/>
                </a:cubicBezTo>
                <a:cubicBezTo>
                  <a:pt x="1633004" y="1428910"/>
                  <a:pt x="1621488" y="1424178"/>
                  <a:pt x="1607669" y="1424178"/>
                </a:cubicBezTo>
                <a:lnTo>
                  <a:pt x="48366" y="1424178"/>
                </a:lnTo>
                <a:cubicBezTo>
                  <a:pt x="35056" y="1424178"/>
                  <a:pt x="23672" y="1428910"/>
                  <a:pt x="14202" y="1438380"/>
                </a:cubicBezTo>
                <a:cubicBezTo>
                  <a:pt x="4732" y="1447850"/>
                  <a:pt x="0" y="1459497"/>
                  <a:pt x="0" y="1473316"/>
                </a:cubicBezTo>
                <a:cubicBezTo>
                  <a:pt x="0" y="1487134"/>
                  <a:pt x="4732" y="1498650"/>
                  <a:pt x="14202" y="1507863"/>
                </a:cubicBezTo>
                <a:cubicBezTo>
                  <a:pt x="23672" y="1517075"/>
                  <a:pt x="35056" y="1521682"/>
                  <a:pt x="48366" y="1521682"/>
                </a:cubicBezTo>
                <a:close/>
                <a:moveTo>
                  <a:pt x="164295" y="1816496"/>
                </a:moveTo>
                <a:lnTo>
                  <a:pt x="1723598" y="1816496"/>
                </a:lnTo>
                <a:cubicBezTo>
                  <a:pt x="1736903" y="1816496"/>
                  <a:pt x="1748293" y="1811889"/>
                  <a:pt x="1757762" y="1802677"/>
                </a:cubicBezTo>
                <a:cubicBezTo>
                  <a:pt x="1767232" y="1793464"/>
                  <a:pt x="1771965" y="1781948"/>
                  <a:pt x="1771965" y="1768130"/>
                </a:cubicBezTo>
                <a:cubicBezTo>
                  <a:pt x="1771965" y="1754311"/>
                  <a:pt x="1767232" y="1742795"/>
                  <a:pt x="1757762" y="1733583"/>
                </a:cubicBezTo>
                <a:cubicBezTo>
                  <a:pt x="1748293" y="1724370"/>
                  <a:pt x="1736903" y="1719764"/>
                  <a:pt x="1723598" y="1719764"/>
                </a:cubicBezTo>
                <a:lnTo>
                  <a:pt x="164295" y="1719764"/>
                </a:lnTo>
                <a:cubicBezTo>
                  <a:pt x="150476" y="1719764"/>
                  <a:pt x="138960" y="1724370"/>
                  <a:pt x="129748" y="1733583"/>
                </a:cubicBezTo>
                <a:cubicBezTo>
                  <a:pt x="120535" y="1742795"/>
                  <a:pt x="115929" y="1754311"/>
                  <a:pt x="115929" y="1768130"/>
                </a:cubicBezTo>
                <a:cubicBezTo>
                  <a:pt x="115929" y="1781948"/>
                  <a:pt x="120535" y="1793464"/>
                  <a:pt x="129748" y="1802677"/>
                </a:cubicBezTo>
                <a:cubicBezTo>
                  <a:pt x="138960" y="1811889"/>
                  <a:pt x="150476" y="1816496"/>
                  <a:pt x="164295" y="181649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A5A3160-9C8A-A5D9-F05A-869BBB457BF5}"/>
              </a:ext>
            </a:extLst>
          </p:cNvPr>
          <p:cNvSpPr/>
          <p:nvPr/>
        </p:nvSpPr>
        <p:spPr>
          <a:xfrm>
            <a:off x="3121478" y="2721171"/>
            <a:ext cx="1086911" cy="1114229"/>
          </a:xfrm>
          <a:custGeom>
            <a:avLst/>
            <a:gdLst>
              <a:gd name="connsiteX0" fmla="*/ 68329 w 1771964"/>
              <a:gd name="connsiteY0" fmla="*/ 928979 h 1816501"/>
              <a:gd name="connsiteX1" fmla="*/ 257192 w 1771964"/>
              <a:gd name="connsiteY1" fmla="*/ 928979 h 1816501"/>
              <a:gd name="connsiteX2" fmla="*/ 307096 w 1771964"/>
              <a:gd name="connsiteY2" fmla="*/ 910554 h 1816501"/>
              <a:gd name="connsiteX3" fmla="*/ 326292 w 1771964"/>
              <a:gd name="connsiteY3" fmla="*/ 866022 h 1816501"/>
              <a:gd name="connsiteX4" fmla="*/ 306330 w 1771964"/>
              <a:gd name="connsiteY4" fmla="*/ 822263 h 1816501"/>
              <a:gd name="connsiteX5" fmla="*/ 257192 w 1771964"/>
              <a:gd name="connsiteY5" fmla="*/ 803838 h 1816501"/>
              <a:gd name="connsiteX6" fmla="*/ 68329 w 1771964"/>
              <a:gd name="connsiteY6" fmla="*/ 803838 h 1816501"/>
              <a:gd name="connsiteX7" fmla="*/ 19191 w 1771964"/>
              <a:gd name="connsiteY7" fmla="*/ 822263 h 1816501"/>
              <a:gd name="connsiteX8" fmla="*/ 0 w 1771964"/>
              <a:gd name="connsiteY8" fmla="*/ 866022 h 1816501"/>
              <a:gd name="connsiteX9" fmla="*/ 19191 w 1771964"/>
              <a:gd name="connsiteY9" fmla="*/ 910554 h 1816501"/>
              <a:gd name="connsiteX10" fmla="*/ 68329 w 1771964"/>
              <a:gd name="connsiteY10" fmla="*/ 928979 h 1816501"/>
              <a:gd name="connsiteX11" fmla="*/ 489821 w 1771964"/>
              <a:gd name="connsiteY11" fmla="*/ 489827 h 1816501"/>
              <a:gd name="connsiteX12" fmla="*/ 507098 w 1771964"/>
              <a:gd name="connsiteY12" fmla="*/ 444913 h 1816501"/>
              <a:gd name="connsiteX13" fmla="*/ 485215 w 1771964"/>
              <a:gd name="connsiteY13" fmla="*/ 396930 h 1816501"/>
              <a:gd name="connsiteX14" fmla="*/ 351627 w 1771964"/>
              <a:gd name="connsiteY14" fmla="*/ 263341 h 1816501"/>
              <a:gd name="connsiteX15" fmla="*/ 304026 w 1771964"/>
              <a:gd name="connsiteY15" fmla="*/ 241842 h 1816501"/>
              <a:gd name="connsiteX16" fmla="*/ 259495 w 1771964"/>
              <a:gd name="connsiteY16" fmla="*/ 259501 h 1816501"/>
              <a:gd name="connsiteX17" fmla="*/ 241453 w 1771964"/>
              <a:gd name="connsiteY17" fmla="*/ 304415 h 1816501"/>
              <a:gd name="connsiteX18" fmla="*/ 263336 w 1771964"/>
              <a:gd name="connsiteY18" fmla="*/ 352398 h 1816501"/>
              <a:gd name="connsiteX19" fmla="*/ 396924 w 1771964"/>
              <a:gd name="connsiteY19" fmla="*/ 485986 h 1816501"/>
              <a:gd name="connsiteX20" fmla="*/ 445295 w 1771964"/>
              <a:gd name="connsiteY20" fmla="*/ 507486 h 1816501"/>
              <a:gd name="connsiteX21" fmla="*/ 489821 w 1771964"/>
              <a:gd name="connsiteY21" fmla="*/ 489827 h 1816501"/>
              <a:gd name="connsiteX22" fmla="*/ 885979 w 1771964"/>
              <a:gd name="connsiteY22" fmla="*/ 326292 h 1816501"/>
              <a:gd name="connsiteX23" fmla="*/ 929745 w 1771964"/>
              <a:gd name="connsiteY23" fmla="*/ 306335 h 1816501"/>
              <a:gd name="connsiteX24" fmla="*/ 948170 w 1771964"/>
              <a:gd name="connsiteY24" fmla="*/ 257198 h 1816501"/>
              <a:gd name="connsiteX25" fmla="*/ 948170 w 1771964"/>
              <a:gd name="connsiteY25" fmla="*/ 68329 h 1816501"/>
              <a:gd name="connsiteX26" fmla="*/ 929745 w 1771964"/>
              <a:gd name="connsiteY26" fmla="*/ 19197 h 1816501"/>
              <a:gd name="connsiteX27" fmla="*/ 885979 w 1771964"/>
              <a:gd name="connsiteY27" fmla="*/ 0 h 1816501"/>
              <a:gd name="connsiteX28" fmla="*/ 841837 w 1771964"/>
              <a:gd name="connsiteY28" fmla="*/ 19197 h 1816501"/>
              <a:gd name="connsiteX29" fmla="*/ 823794 w 1771964"/>
              <a:gd name="connsiteY29" fmla="*/ 68329 h 1816501"/>
              <a:gd name="connsiteX30" fmla="*/ 823794 w 1771964"/>
              <a:gd name="connsiteY30" fmla="*/ 257198 h 1816501"/>
              <a:gd name="connsiteX31" fmla="*/ 841837 w 1771964"/>
              <a:gd name="connsiteY31" fmla="*/ 307101 h 1816501"/>
              <a:gd name="connsiteX32" fmla="*/ 885979 w 1771964"/>
              <a:gd name="connsiteY32" fmla="*/ 326292 h 1816501"/>
              <a:gd name="connsiteX33" fmla="*/ 1514772 w 1771964"/>
              <a:gd name="connsiteY33" fmla="*/ 928979 h 1816501"/>
              <a:gd name="connsiteX34" fmla="*/ 1703636 w 1771964"/>
              <a:gd name="connsiteY34" fmla="*/ 928979 h 1816501"/>
              <a:gd name="connsiteX35" fmla="*/ 1752773 w 1771964"/>
              <a:gd name="connsiteY35" fmla="*/ 910554 h 1816501"/>
              <a:gd name="connsiteX36" fmla="*/ 1771964 w 1771964"/>
              <a:gd name="connsiteY36" fmla="*/ 866022 h 1816501"/>
              <a:gd name="connsiteX37" fmla="*/ 1752773 w 1771964"/>
              <a:gd name="connsiteY37" fmla="*/ 822263 h 1816501"/>
              <a:gd name="connsiteX38" fmla="*/ 1703636 w 1771964"/>
              <a:gd name="connsiteY38" fmla="*/ 803838 h 1816501"/>
              <a:gd name="connsiteX39" fmla="*/ 1514772 w 1771964"/>
              <a:gd name="connsiteY39" fmla="*/ 803838 h 1816501"/>
              <a:gd name="connsiteX40" fmla="*/ 1464869 w 1771964"/>
              <a:gd name="connsiteY40" fmla="*/ 822263 h 1816501"/>
              <a:gd name="connsiteX41" fmla="*/ 1445672 w 1771964"/>
              <a:gd name="connsiteY41" fmla="*/ 866022 h 1816501"/>
              <a:gd name="connsiteX42" fmla="*/ 1465252 w 1771964"/>
              <a:gd name="connsiteY42" fmla="*/ 910554 h 1816501"/>
              <a:gd name="connsiteX43" fmla="*/ 1514772 w 1771964"/>
              <a:gd name="connsiteY43" fmla="*/ 928979 h 1816501"/>
              <a:gd name="connsiteX44" fmla="*/ 1282143 w 1771964"/>
              <a:gd name="connsiteY44" fmla="*/ 489827 h 1816501"/>
              <a:gd name="connsiteX45" fmla="*/ 1326669 w 1771964"/>
              <a:gd name="connsiteY45" fmla="*/ 507486 h 1816501"/>
              <a:gd name="connsiteX46" fmla="*/ 1375041 w 1771964"/>
              <a:gd name="connsiteY46" fmla="*/ 485986 h 1816501"/>
              <a:gd name="connsiteX47" fmla="*/ 1508629 w 1771964"/>
              <a:gd name="connsiteY47" fmla="*/ 352398 h 1816501"/>
              <a:gd name="connsiteX48" fmla="*/ 1530123 w 1771964"/>
              <a:gd name="connsiteY48" fmla="*/ 304415 h 1816501"/>
              <a:gd name="connsiteX49" fmla="*/ 1511698 w 1771964"/>
              <a:gd name="connsiteY49" fmla="*/ 259501 h 1816501"/>
              <a:gd name="connsiteX50" fmla="*/ 1467938 w 1771964"/>
              <a:gd name="connsiteY50" fmla="*/ 241459 h 1816501"/>
              <a:gd name="connsiteX51" fmla="*/ 1419566 w 1771964"/>
              <a:gd name="connsiteY51" fmla="*/ 263341 h 1816501"/>
              <a:gd name="connsiteX52" fmla="*/ 1285978 w 1771964"/>
              <a:gd name="connsiteY52" fmla="*/ 396930 h 1816501"/>
              <a:gd name="connsiteX53" fmla="*/ 1264484 w 1771964"/>
              <a:gd name="connsiteY53" fmla="*/ 445296 h 1816501"/>
              <a:gd name="connsiteX54" fmla="*/ 1282143 w 1771964"/>
              <a:gd name="connsiteY54" fmla="*/ 489827 h 1816501"/>
              <a:gd name="connsiteX55" fmla="*/ 1302106 w 1771964"/>
              <a:gd name="connsiteY55" fmla="*/ 885219 h 1816501"/>
              <a:gd name="connsiteX56" fmla="*/ 1269473 w 1771964"/>
              <a:gd name="connsiteY56" fmla="*/ 724370 h 1816501"/>
              <a:gd name="connsiteX57" fmla="*/ 1179262 w 1771964"/>
              <a:gd name="connsiteY57" fmla="*/ 591171 h 1816501"/>
              <a:gd name="connsiteX58" fmla="*/ 1046439 w 1771964"/>
              <a:gd name="connsiteY58" fmla="*/ 500960 h 1816501"/>
              <a:gd name="connsiteX59" fmla="*/ 885979 w 1771964"/>
              <a:gd name="connsiteY59" fmla="*/ 468327 h 1816501"/>
              <a:gd name="connsiteX60" fmla="*/ 725525 w 1771964"/>
              <a:gd name="connsiteY60" fmla="*/ 500960 h 1816501"/>
              <a:gd name="connsiteX61" fmla="*/ 592703 w 1771964"/>
              <a:gd name="connsiteY61" fmla="*/ 591171 h 1816501"/>
              <a:gd name="connsiteX62" fmla="*/ 502491 w 1771964"/>
              <a:gd name="connsiteY62" fmla="*/ 724370 h 1816501"/>
              <a:gd name="connsiteX63" fmla="*/ 469859 w 1771964"/>
              <a:gd name="connsiteY63" fmla="*/ 885219 h 1816501"/>
              <a:gd name="connsiteX64" fmla="*/ 478688 w 1771964"/>
              <a:gd name="connsiteY64" fmla="*/ 965446 h 1816501"/>
              <a:gd name="connsiteX65" fmla="*/ 502108 w 1771964"/>
              <a:gd name="connsiteY65" fmla="*/ 1040301 h 1816501"/>
              <a:gd name="connsiteX66" fmla="*/ 1269090 w 1771964"/>
              <a:gd name="connsiteY66" fmla="*/ 1040301 h 1816501"/>
              <a:gd name="connsiteX67" fmla="*/ 1293276 w 1771964"/>
              <a:gd name="connsiteY67" fmla="*/ 965446 h 1816501"/>
              <a:gd name="connsiteX68" fmla="*/ 1302106 w 1771964"/>
              <a:gd name="connsiteY68" fmla="*/ 885219 h 1816501"/>
              <a:gd name="connsiteX69" fmla="*/ 164295 w 1771964"/>
              <a:gd name="connsiteY69" fmla="*/ 1226868 h 1816501"/>
              <a:gd name="connsiteX70" fmla="*/ 1723598 w 1771964"/>
              <a:gd name="connsiteY70" fmla="*/ 1226868 h 1816501"/>
              <a:gd name="connsiteX71" fmla="*/ 1757762 w 1771964"/>
              <a:gd name="connsiteY71" fmla="*/ 1212660 h 1816501"/>
              <a:gd name="connsiteX72" fmla="*/ 1771964 w 1771964"/>
              <a:gd name="connsiteY72" fmla="*/ 1177730 h 1816501"/>
              <a:gd name="connsiteX73" fmla="*/ 1757762 w 1771964"/>
              <a:gd name="connsiteY73" fmla="*/ 1143183 h 1816501"/>
              <a:gd name="connsiteX74" fmla="*/ 1723598 w 1771964"/>
              <a:gd name="connsiteY74" fmla="*/ 1129364 h 1816501"/>
              <a:gd name="connsiteX75" fmla="*/ 164295 w 1771964"/>
              <a:gd name="connsiteY75" fmla="*/ 1129364 h 1816501"/>
              <a:gd name="connsiteX76" fmla="*/ 129748 w 1771964"/>
              <a:gd name="connsiteY76" fmla="*/ 1143183 h 1816501"/>
              <a:gd name="connsiteX77" fmla="*/ 115929 w 1771964"/>
              <a:gd name="connsiteY77" fmla="*/ 1177730 h 1816501"/>
              <a:gd name="connsiteX78" fmla="*/ 129748 w 1771964"/>
              <a:gd name="connsiteY78" fmla="*/ 1212660 h 1816501"/>
              <a:gd name="connsiteX79" fmla="*/ 164295 w 1771964"/>
              <a:gd name="connsiteY79" fmla="*/ 1226868 h 1816501"/>
              <a:gd name="connsiteX80" fmla="*/ 48366 w 1771964"/>
              <a:gd name="connsiteY80" fmla="*/ 1521682 h 1816501"/>
              <a:gd name="connsiteX81" fmla="*/ 1607669 w 1771964"/>
              <a:gd name="connsiteY81" fmla="*/ 1521682 h 1816501"/>
              <a:gd name="connsiteX82" fmla="*/ 1642217 w 1771964"/>
              <a:gd name="connsiteY82" fmla="*/ 1507863 h 1816501"/>
              <a:gd name="connsiteX83" fmla="*/ 1656036 w 1771964"/>
              <a:gd name="connsiteY83" fmla="*/ 1473315 h 1816501"/>
              <a:gd name="connsiteX84" fmla="*/ 1642217 w 1771964"/>
              <a:gd name="connsiteY84" fmla="*/ 1438380 h 1816501"/>
              <a:gd name="connsiteX85" fmla="*/ 1607669 w 1771964"/>
              <a:gd name="connsiteY85" fmla="*/ 1424178 h 1816501"/>
              <a:gd name="connsiteX86" fmla="*/ 48366 w 1771964"/>
              <a:gd name="connsiteY86" fmla="*/ 1424178 h 1816501"/>
              <a:gd name="connsiteX87" fmla="*/ 14202 w 1771964"/>
              <a:gd name="connsiteY87" fmla="*/ 1438380 h 1816501"/>
              <a:gd name="connsiteX88" fmla="*/ 0 w 1771964"/>
              <a:gd name="connsiteY88" fmla="*/ 1473315 h 1816501"/>
              <a:gd name="connsiteX89" fmla="*/ 14202 w 1771964"/>
              <a:gd name="connsiteY89" fmla="*/ 1507863 h 1816501"/>
              <a:gd name="connsiteX90" fmla="*/ 48366 w 1771964"/>
              <a:gd name="connsiteY90" fmla="*/ 1521682 h 1816501"/>
              <a:gd name="connsiteX91" fmla="*/ 164295 w 1771964"/>
              <a:gd name="connsiteY91" fmla="*/ 1816501 h 1816501"/>
              <a:gd name="connsiteX92" fmla="*/ 1723598 w 1771964"/>
              <a:gd name="connsiteY92" fmla="*/ 1816501 h 1816501"/>
              <a:gd name="connsiteX93" fmla="*/ 1757762 w 1771964"/>
              <a:gd name="connsiteY93" fmla="*/ 1802677 h 1816501"/>
              <a:gd name="connsiteX94" fmla="*/ 1771964 w 1771964"/>
              <a:gd name="connsiteY94" fmla="*/ 1768129 h 1816501"/>
              <a:gd name="connsiteX95" fmla="*/ 1757762 w 1771964"/>
              <a:gd name="connsiteY95" fmla="*/ 1733582 h 1816501"/>
              <a:gd name="connsiteX96" fmla="*/ 1723598 w 1771964"/>
              <a:gd name="connsiteY96" fmla="*/ 1719763 h 1816501"/>
              <a:gd name="connsiteX97" fmla="*/ 164295 w 1771964"/>
              <a:gd name="connsiteY97" fmla="*/ 1719763 h 1816501"/>
              <a:gd name="connsiteX98" fmla="*/ 129748 w 1771964"/>
              <a:gd name="connsiteY98" fmla="*/ 1733582 h 1816501"/>
              <a:gd name="connsiteX99" fmla="*/ 115929 w 1771964"/>
              <a:gd name="connsiteY99" fmla="*/ 1768129 h 1816501"/>
              <a:gd name="connsiteX100" fmla="*/ 129748 w 1771964"/>
              <a:gd name="connsiteY100" fmla="*/ 1802677 h 1816501"/>
              <a:gd name="connsiteX101" fmla="*/ 164295 w 1771964"/>
              <a:gd name="connsiteY101" fmla="*/ 1816501 h 18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771964" h="1816501">
                <a:moveTo>
                  <a:pt x="68329" y="928979"/>
                </a:moveTo>
                <a:lnTo>
                  <a:pt x="257192" y="928979"/>
                </a:lnTo>
                <a:cubicBezTo>
                  <a:pt x="277155" y="928979"/>
                  <a:pt x="293791" y="922835"/>
                  <a:pt x="307096" y="910554"/>
                </a:cubicBezTo>
                <a:cubicBezTo>
                  <a:pt x="320406" y="898267"/>
                  <a:pt x="326807" y="883425"/>
                  <a:pt x="326292" y="866022"/>
                </a:cubicBezTo>
                <a:cubicBezTo>
                  <a:pt x="325778" y="849135"/>
                  <a:pt x="319126" y="834544"/>
                  <a:pt x="306330" y="822263"/>
                </a:cubicBezTo>
                <a:cubicBezTo>
                  <a:pt x="293534" y="809975"/>
                  <a:pt x="277155" y="803838"/>
                  <a:pt x="257192" y="803838"/>
                </a:cubicBezTo>
                <a:lnTo>
                  <a:pt x="68329" y="803838"/>
                </a:lnTo>
                <a:cubicBezTo>
                  <a:pt x="48366" y="803838"/>
                  <a:pt x="31987" y="809975"/>
                  <a:pt x="19191" y="822263"/>
                </a:cubicBezTo>
                <a:cubicBezTo>
                  <a:pt x="6395" y="834544"/>
                  <a:pt x="0" y="849135"/>
                  <a:pt x="0" y="866022"/>
                </a:cubicBezTo>
                <a:cubicBezTo>
                  <a:pt x="0" y="883425"/>
                  <a:pt x="6395" y="898267"/>
                  <a:pt x="19191" y="910554"/>
                </a:cubicBezTo>
                <a:cubicBezTo>
                  <a:pt x="31987" y="922835"/>
                  <a:pt x="48366" y="928979"/>
                  <a:pt x="68329" y="928979"/>
                </a:cubicBezTo>
                <a:close/>
                <a:moveTo>
                  <a:pt x="489821" y="489827"/>
                </a:moveTo>
                <a:cubicBezTo>
                  <a:pt x="501594" y="477539"/>
                  <a:pt x="507355" y="462572"/>
                  <a:pt x="507098" y="444913"/>
                </a:cubicBezTo>
                <a:cubicBezTo>
                  <a:pt x="506841" y="427253"/>
                  <a:pt x="499548" y="411257"/>
                  <a:pt x="485215" y="396930"/>
                </a:cubicBezTo>
                <a:lnTo>
                  <a:pt x="351627" y="263341"/>
                </a:lnTo>
                <a:cubicBezTo>
                  <a:pt x="337294" y="249008"/>
                  <a:pt x="321429" y="241842"/>
                  <a:pt x="304026" y="241842"/>
                </a:cubicBezTo>
                <a:cubicBezTo>
                  <a:pt x="286624" y="241842"/>
                  <a:pt x="271783" y="247728"/>
                  <a:pt x="259495" y="259501"/>
                </a:cubicBezTo>
                <a:cubicBezTo>
                  <a:pt x="247214" y="271783"/>
                  <a:pt x="241202" y="286756"/>
                  <a:pt x="241453" y="304415"/>
                </a:cubicBezTo>
                <a:cubicBezTo>
                  <a:pt x="241710" y="322074"/>
                  <a:pt x="249002" y="338065"/>
                  <a:pt x="263336" y="352398"/>
                </a:cubicBezTo>
                <a:lnTo>
                  <a:pt x="396924" y="485986"/>
                </a:lnTo>
                <a:cubicBezTo>
                  <a:pt x="411257" y="499805"/>
                  <a:pt x="427379" y="506972"/>
                  <a:pt x="445295" y="507486"/>
                </a:cubicBezTo>
                <a:cubicBezTo>
                  <a:pt x="463206" y="507995"/>
                  <a:pt x="478048" y="502108"/>
                  <a:pt x="489821" y="489827"/>
                </a:cubicBezTo>
                <a:close/>
                <a:moveTo>
                  <a:pt x="885979" y="326292"/>
                </a:moveTo>
                <a:cubicBezTo>
                  <a:pt x="902873" y="325783"/>
                  <a:pt x="917458" y="319131"/>
                  <a:pt x="929745" y="306335"/>
                </a:cubicBezTo>
                <a:cubicBezTo>
                  <a:pt x="942026" y="293539"/>
                  <a:pt x="948170" y="277160"/>
                  <a:pt x="948170" y="257198"/>
                </a:cubicBezTo>
                <a:lnTo>
                  <a:pt x="948170" y="68329"/>
                </a:lnTo>
                <a:cubicBezTo>
                  <a:pt x="948170" y="48372"/>
                  <a:pt x="942026" y="31993"/>
                  <a:pt x="929745" y="19197"/>
                </a:cubicBezTo>
                <a:cubicBezTo>
                  <a:pt x="917458" y="6401"/>
                  <a:pt x="902873" y="0"/>
                  <a:pt x="885979" y="0"/>
                </a:cubicBezTo>
                <a:cubicBezTo>
                  <a:pt x="868577" y="0"/>
                  <a:pt x="853867" y="6401"/>
                  <a:pt x="841837" y="19197"/>
                </a:cubicBezTo>
                <a:cubicBezTo>
                  <a:pt x="829806" y="31993"/>
                  <a:pt x="823794" y="48372"/>
                  <a:pt x="823794" y="68329"/>
                </a:cubicBezTo>
                <a:lnTo>
                  <a:pt x="823794" y="257198"/>
                </a:lnTo>
                <a:cubicBezTo>
                  <a:pt x="823794" y="277160"/>
                  <a:pt x="829806" y="293791"/>
                  <a:pt x="841837" y="307101"/>
                </a:cubicBezTo>
                <a:cubicBezTo>
                  <a:pt x="853867" y="320406"/>
                  <a:pt x="868577" y="326807"/>
                  <a:pt x="885979" y="326292"/>
                </a:cubicBezTo>
                <a:close/>
                <a:moveTo>
                  <a:pt x="1514772" y="928979"/>
                </a:moveTo>
                <a:lnTo>
                  <a:pt x="1703636" y="928979"/>
                </a:lnTo>
                <a:cubicBezTo>
                  <a:pt x="1723598" y="928979"/>
                  <a:pt x="1739977" y="922835"/>
                  <a:pt x="1752773" y="910554"/>
                </a:cubicBezTo>
                <a:cubicBezTo>
                  <a:pt x="1765569" y="898267"/>
                  <a:pt x="1771964" y="883425"/>
                  <a:pt x="1771964" y="866022"/>
                </a:cubicBezTo>
                <a:cubicBezTo>
                  <a:pt x="1771964" y="849135"/>
                  <a:pt x="1765569" y="834544"/>
                  <a:pt x="1752773" y="822263"/>
                </a:cubicBezTo>
                <a:cubicBezTo>
                  <a:pt x="1739977" y="809975"/>
                  <a:pt x="1723598" y="803838"/>
                  <a:pt x="1703636" y="803838"/>
                </a:cubicBezTo>
                <a:lnTo>
                  <a:pt x="1514772" y="803838"/>
                </a:lnTo>
                <a:cubicBezTo>
                  <a:pt x="1494810" y="803838"/>
                  <a:pt x="1478173" y="809975"/>
                  <a:pt x="1464869" y="822263"/>
                </a:cubicBezTo>
                <a:cubicBezTo>
                  <a:pt x="1451559" y="834544"/>
                  <a:pt x="1445158" y="849135"/>
                  <a:pt x="1445672" y="866022"/>
                </a:cubicBezTo>
                <a:cubicBezTo>
                  <a:pt x="1445672" y="883425"/>
                  <a:pt x="1452199" y="898267"/>
                  <a:pt x="1465252" y="910554"/>
                </a:cubicBezTo>
                <a:cubicBezTo>
                  <a:pt x="1478299" y="922835"/>
                  <a:pt x="1494810" y="928979"/>
                  <a:pt x="1514772" y="928979"/>
                </a:cubicBezTo>
                <a:close/>
                <a:moveTo>
                  <a:pt x="1282143" y="489827"/>
                </a:moveTo>
                <a:cubicBezTo>
                  <a:pt x="1293916" y="502108"/>
                  <a:pt x="1308758" y="507995"/>
                  <a:pt x="1326669" y="507486"/>
                </a:cubicBezTo>
                <a:cubicBezTo>
                  <a:pt x="1344585" y="506972"/>
                  <a:pt x="1360707" y="499805"/>
                  <a:pt x="1375041" y="485986"/>
                </a:cubicBezTo>
                <a:lnTo>
                  <a:pt x="1508629" y="352398"/>
                </a:lnTo>
                <a:cubicBezTo>
                  <a:pt x="1522962" y="338065"/>
                  <a:pt x="1530123" y="322074"/>
                  <a:pt x="1530123" y="304415"/>
                </a:cubicBezTo>
                <a:cubicBezTo>
                  <a:pt x="1530123" y="286756"/>
                  <a:pt x="1523985" y="271783"/>
                  <a:pt x="1511698" y="259501"/>
                </a:cubicBezTo>
                <a:cubicBezTo>
                  <a:pt x="1500439" y="247214"/>
                  <a:pt x="1485849" y="241202"/>
                  <a:pt x="1467938" y="241459"/>
                </a:cubicBezTo>
                <a:cubicBezTo>
                  <a:pt x="1450021" y="241716"/>
                  <a:pt x="1433899" y="249008"/>
                  <a:pt x="1419566" y="263341"/>
                </a:cubicBezTo>
                <a:lnTo>
                  <a:pt x="1285978" y="396930"/>
                </a:lnTo>
                <a:cubicBezTo>
                  <a:pt x="1272159" y="411257"/>
                  <a:pt x="1264992" y="427379"/>
                  <a:pt x="1264484" y="445296"/>
                </a:cubicBezTo>
                <a:cubicBezTo>
                  <a:pt x="1263969" y="463212"/>
                  <a:pt x="1269856" y="478054"/>
                  <a:pt x="1282143" y="489827"/>
                </a:cubicBezTo>
                <a:close/>
                <a:moveTo>
                  <a:pt x="1302106" y="885219"/>
                </a:moveTo>
                <a:cubicBezTo>
                  <a:pt x="1302106" y="828401"/>
                  <a:pt x="1291224" y="774788"/>
                  <a:pt x="1269473" y="724370"/>
                </a:cubicBezTo>
                <a:cubicBezTo>
                  <a:pt x="1247722" y="673958"/>
                  <a:pt x="1217649" y="629559"/>
                  <a:pt x="1179262" y="591171"/>
                </a:cubicBezTo>
                <a:cubicBezTo>
                  <a:pt x="1140874" y="552783"/>
                  <a:pt x="1096600" y="522711"/>
                  <a:pt x="1046439" y="500960"/>
                </a:cubicBezTo>
                <a:cubicBezTo>
                  <a:pt x="996284" y="479203"/>
                  <a:pt x="942798" y="468327"/>
                  <a:pt x="885979" y="468327"/>
                </a:cubicBezTo>
                <a:cubicBezTo>
                  <a:pt x="829166" y="468327"/>
                  <a:pt x="775680" y="479203"/>
                  <a:pt x="725525" y="500960"/>
                </a:cubicBezTo>
                <a:cubicBezTo>
                  <a:pt x="675364" y="522711"/>
                  <a:pt x="631090" y="552783"/>
                  <a:pt x="592703" y="591171"/>
                </a:cubicBezTo>
                <a:cubicBezTo>
                  <a:pt x="554315" y="629559"/>
                  <a:pt x="524243" y="673958"/>
                  <a:pt x="502491" y="724370"/>
                </a:cubicBezTo>
                <a:cubicBezTo>
                  <a:pt x="480740" y="774788"/>
                  <a:pt x="469859" y="828401"/>
                  <a:pt x="469859" y="885219"/>
                </a:cubicBezTo>
                <a:cubicBezTo>
                  <a:pt x="469859" y="912343"/>
                  <a:pt x="472802" y="939089"/>
                  <a:pt x="478688" y="965446"/>
                </a:cubicBezTo>
                <a:cubicBezTo>
                  <a:pt x="484575" y="991804"/>
                  <a:pt x="492381" y="1016756"/>
                  <a:pt x="502108" y="1040301"/>
                </a:cubicBezTo>
                <a:lnTo>
                  <a:pt x="1269090" y="1040301"/>
                </a:lnTo>
                <a:cubicBezTo>
                  <a:pt x="1279326" y="1016756"/>
                  <a:pt x="1287389" y="991804"/>
                  <a:pt x="1293276" y="965446"/>
                </a:cubicBezTo>
                <a:cubicBezTo>
                  <a:pt x="1299162" y="939089"/>
                  <a:pt x="1302106" y="912343"/>
                  <a:pt x="1302106" y="885219"/>
                </a:cubicBezTo>
                <a:close/>
                <a:moveTo>
                  <a:pt x="164295" y="1226868"/>
                </a:moveTo>
                <a:lnTo>
                  <a:pt x="1723598" y="1226868"/>
                </a:lnTo>
                <a:cubicBezTo>
                  <a:pt x="1736909" y="1226868"/>
                  <a:pt x="1748293" y="1222130"/>
                  <a:pt x="1757762" y="1212660"/>
                </a:cubicBezTo>
                <a:cubicBezTo>
                  <a:pt x="1767232" y="1203196"/>
                  <a:pt x="1771964" y="1191549"/>
                  <a:pt x="1771964" y="1177730"/>
                </a:cubicBezTo>
                <a:cubicBezTo>
                  <a:pt x="1771964" y="1163911"/>
                  <a:pt x="1767232" y="1152395"/>
                  <a:pt x="1757762" y="1143183"/>
                </a:cubicBezTo>
                <a:cubicBezTo>
                  <a:pt x="1748293" y="1133970"/>
                  <a:pt x="1736909" y="1129364"/>
                  <a:pt x="1723598" y="1129364"/>
                </a:cubicBezTo>
                <a:lnTo>
                  <a:pt x="164295" y="1129364"/>
                </a:lnTo>
                <a:cubicBezTo>
                  <a:pt x="150476" y="1129364"/>
                  <a:pt x="138960" y="1133970"/>
                  <a:pt x="129748" y="1143183"/>
                </a:cubicBezTo>
                <a:cubicBezTo>
                  <a:pt x="120535" y="1152395"/>
                  <a:pt x="115929" y="1163911"/>
                  <a:pt x="115929" y="1177730"/>
                </a:cubicBezTo>
                <a:cubicBezTo>
                  <a:pt x="115929" y="1191549"/>
                  <a:pt x="120535" y="1203196"/>
                  <a:pt x="129748" y="1212660"/>
                </a:cubicBezTo>
                <a:cubicBezTo>
                  <a:pt x="138960" y="1222130"/>
                  <a:pt x="150476" y="1226868"/>
                  <a:pt x="164295" y="1226868"/>
                </a:cubicBezTo>
                <a:close/>
                <a:moveTo>
                  <a:pt x="48366" y="1521682"/>
                </a:moveTo>
                <a:lnTo>
                  <a:pt x="1607669" y="1521682"/>
                </a:lnTo>
                <a:cubicBezTo>
                  <a:pt x="1621488" y="1521682"/>
                  <a:pt x="1633004" y="1517075"/>
                  <a:pt x="1642217" y="1507863"/>
                </a:cubicBezTo>
                <a:cubicBezTo>
                  <a:pt x="1651429" y="1498650"/>
                  <a:pt x="1656036" y="1487135"/>
                  <a:pt x="1656036" y="1473315"/>
                </a:cubicBezTo>
                <a:cubicBezTo>
                  <a:pt x="1656036" y="1459497"/>
                  <a:pt x="1651429" y="1447849"/>
                  <a:pt x="1642217" y="1438380"/>
                </a:cubicBezTo>
                <a:cubicBezTo>
                  <a:pt x="1633004" y="1428910"/>
                  <a:pt x="1621488" y="1424178"/>
                  <a:pt x="1607669" y="1424178"/>
                </a:cubicBezTo>
                <a:lnTo>
                  <a:pt x="48366" y="1424178"/>
                </a:lnTo>
                <a:cubicBezTo>
                  <a:pt x="35056" y="1424178"/>
                  <a:pt x="23672" y="1428910"/>
                  <a:pt x="14202" y="1438380"/>
                </a:cubicBezTo>
                <a:cubicBezTo>
                  <a:pt x="4732" y="1447849"/>
                  <a:pt x="0" y="1459497"/>
                  <a:pt x="0" y="1473315"/>
                </a:cubicBezTo>
                <a:cubicBezTo>
                  <a:pt x="0" y="1487135"/>
                  <a:pt x="4732" y="1498650"/>
                  <a:pt x="14202" y="1507863"/>
                </a:cubicBezTo>
                <a:cubicBezTo>
                  <a:pt x="23672" y="1517075"/>
                  <a:pt x="35056" y="1521682"/>
                  <a:pt x="48366" y="1521682"/>
                </a:cubicBezTo>
                <a:close/>
                <a:moveTo>
                  <a:pt x="164295" y="1816501"/>
                </a:moveTo>
                <a:lnTo>
                  <a:pt x="1723598" y="1816501"/>
                </a:lnTo>
                <a:cubicBezTo>
                  <a:pt x="1736909" y="1816501"/>
                  <a:pt x="1748293" y="1811889"/>
                  <a:pt x="1757762" y="1802677"/>
                </a:cubicBezTo>
                <a:cubicBezTo>
                  <a:pt x="1767232" y="1793464"/>
                  <a:pt x="1771964" y="1781949"/>
                  <a:pt x="1771964" y="1768129"/>
                </a:cubicBezTo>
                <a:cubicBezTo>
                  <a:pt x="1771964" y="1754311"/>
                  <a:pt x="1767232" y="1742795"/>
                  <a:pt x="1757762" y="1733582"/>
                </a:cubicBezTo>
                <a:cubicBezTo>
                  <a:pt x="1748293" y="1724370"/>
                  <a:pt x="1736909" y="1719763"/>
                  <a:pt x="1723598" y="1719763"/>
                </a:cubicBezTo>
                <a:lnTo>
                  <a:pt x="164295" y="1719763"/>
                </a:lnTo>
                <a:cubicBezTo>
                  <a:pt x="150476" y="1719763"/>
                  <a:pt x="138960" y="1724370"/>
                  <a:pt x="129748" y="1733582"/>
                </a:cubicBezTo>
                <a:cubicBezTo>
                  <a:pt x="120535" y="1742795"/>
                  <a:pt x="115929" y="1754311"/>
                  <a:pt x="115929" y="1768129"/>
                </a:cubicBezTo>
                <a:cubicBezTo>
                  <a:pt x="115929" y="1781949"/>
                  <a:pt x="120535" y="1793464"/>
                  <a:pt x="129748" y="1802677"/>
                </a:cubicBezTo>
                <a:cubicBezTo>
                  <a:pt x="138960" y="1811889"/>
                  <a:pt x="150476" y="1816501"/>
                  <a:pt x="164295" y="1816501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7D03258-6270-A22D-33B4-EE85DAFC7D78}"/>
              </a:ext>
            </a:extLst>
          </p:cNvPr>
          <p:cNvSpPr/>
          <p:nvPr/>
        </p:nvSpPr>
        <p:spPr>
          <a:xfrm>
            <a:off x="4712752" y="1245392"/>
            <a:ext cx="960690" cy="960704"/>
          </a:xfrm>
          <a:custGeom>
            <a:avLst/>
            <a:gdLst>
              <a:gd name="connsiteX0" fmla="*/ 783109 w 1566189"/>
              <a:gd name="connsiteY0" fmla="*/ 1566213 h 1566213"/>
              <a:gd name="connsiteX1" fmla="*/ 1085216 w 1566189"/>
              <a:gd name="connsiteY1" fmla="*/ 1504789 h 1566213"/>
              <a:gd name="connsiteX2" fmla="*/ 1335133 w 1566189"/>
              <a:gd name="connsiteY2" fmla="*/ 1335116 h 1566213"/>
              <a:gd name="connsiteX3" fmla="*/ 1504811 w 1566189"/>
              <a:gd name="connsiteY3" fmla="*/ 1085216 h 1566213"/>
              <a:gd name="connsiteX4" fmla="*/ 1566190 w 1566189"/>
              <a:gd name="connsiteY4" fmla="*/ 783104 h 1566213"/>
              <a:gd name="connsiteX5" fmla="*/ 1504811 w 1566189"/>
              <a:gd name="connsiteY5" fmla="*/ 480998 h 1566213"/>
              <a:gd name="connsiteX6" fmla="*/ 1335133 w 1566189"/>
              <a:gd name="connsiteY6" fmla="*/ 231092 h 1566213"/>
              <a:gd name="connsiteX7" fmla="*/ 1084815 w 1566189"/>
              <a:gd name="connsiteY7" fmla="*/ 61420 h 1566213"/>
              <a:gd name="connsiteX8" fmla="*/ 782338 w 1566189"/>
              <a:gd name="connsiteY8" fmla="*/ 0 h 1566213"/>
              <a:gd name="connsiteX9" fmla="*/ 480231 w 1566189"/>
              <a:gd name="connsiteY9" fmla="*/ 61420 h 1566213"/>
              <a:gd name="connsiteX10" fmla="*/ 230709 w 1566189"/>
              <a:gd name="connsiteY10" fmla="*/ 231092 h 1566213"/>
              <a:gd name="connsiteX11" fmla="*/ 61419 w 1566189"/>
              <a:gd name="connsiteY11" fmla="*/ 480998 h 1566213"/>
              <a:gd name="connsiteX12" fmla="*/ 0 w 1566189"/>
              <a:gd name="connsiteY12" fmla="*/ 783104 h 1566213"/>
              <a:gd name="connsiteX13" fmla="*/ 61419 w 1566189"/>
              <a:gd name="connsiteY13" fmla="*/ 1085216 h 1566213"/>
              <a:gd name="connsiteX14" fmla="*/ 231092 w 1566189"/>
              <a:gd name="connsiteY14" fmla="*/ 1335116 h 1566213"/>
              <a:gd name="connsiteX15" fmla="*/ 480997 w 1566189"/>
              <a:gd name="connsiteY15" fmla="*/ 1504789 h 1566213"/>
              <a:gd name="connsiteX16" fmla="*/ 783109 w 1566189"/>
              <a:gd name="connsiteY16" fmla="*/ 1566213 h 1566213"/>
              <a:gd name="connsiteX17" fmla="*/ 783109 w 1566189"/>
              <a:gd name="connsiteY17" fmla="*/ 1435694 h 1566213"/>
              <a:gd name="connsiteX18" fmla="*/ 528980 w 1566189"/>
              <a:gd name="connsiteY18" fmla="*/ 1385019 h 1566213"/>
              <a:gd name="connsiteX19" fmla="*/ 321303 w 1566189"/>
              <a:gd name="connsiteY19" fmla="*/ 1244911 h 1566213"/>
              <a:gd name="connsiteX20" fmla="*/ 181577 w 1566189"/>
              <a:gd name="connsiteY20" fmla="*/ 1037233 h 1566213"/>
              <a:gd name="connsiteX21" fmla="*/ 131285 w 1566189"/>
              <a:gd name="connsiteY21" fmla="*/ 783104 h 1566213"/>
              <a:gd name="connsiteX22" fmla="*/ 181577 w 1566189"/>
              <a:gd name="connsiteY22" fmla="*/ 528981 h 1566213"/>
              <a:gd name="connsiteX23" fmla="*/ 320920 w 1566189"/>
              <a:gd name="connsiteY23" fmla="*/ 320921 h 1566213"/>
              <a:gd name="connsiteX24" fmla="*/ 528214 w 1566189"/>
              <a:gd name="connsiteY24" fmla="*/ 180805 h 1566213"/>
              <a:gd name="connsiteX25" fmla="*/ 782338 w 1566189"/>
              <a:gd name="connsiteY25" fmla="*/ 130518 h 1566213"/>
              <a:gd name="connsiteX26" fmla="*/ 1036467 w 1566189"/>
              <a:gd name="connsiteY26" fmla="*/ 180805 h 1566213"/>
              <a:gd name="connsiteX27" fmla="*/ 1244550 w 1566189"/>
              <a:gd name="connsiteY27" fmla="*/ 320921 h 1566213"/>
              <a:gd name="connsiteX28" fmla="*/ 1385025 w 1566189"/>
              <a:gd name="connsiteY28" fmla="*/ 528981 h 1566213"/>
              <a:gd name="connsiteX29" fmla="*/ 1435717 w 1566189"/>
              <a:gd name="connsiteY29" fmla="*/ 783104 h 1566213"/>
              <a:gd name="connsiteX30" fmla="*/ 1385424 w 1566189"/>
              <a:gd name="connsiteY30" fmla="*/ 1037233 h 1566213"/>
              <a:gd name="connsiteX31" fmla="*/ 1245693 w 1566189"/>
              <a:gd name="connsiteY31" fmla="*/ 1244911 h 1566213"/>
              <a:gd name="connsiteX32" fmla="*/ 1037609 w 1566189"/>
              <a:gd name="connsiteY32" fmla="*/ 1385019 h 1566213"/>
              <a:gd name="connsiteX33" fmla="*/ 783109 w 1566189"/>
              <a:gd name="connsiteY33" fmla="*/ 1435694 h 1566213"/>
              <a:gd name="connsiteX34" fmla="*/ 1023436 w 1566189"/>
              <a:gd name="connsiteY34" fmla="*/ 953548 h 1566213"/>
              <a:gd name="connsiteX35" fmla="*/ 821108 w 1566189"/>
              <a:gd name="connsiteY35" fmla="*/ 907480 h 1566213"/>
              <a:gd name="connsiteX36" fmla="*/ 688675 w 1566189"/>
              <a:gd name="connsiteY36" fmla="*/ 776578 h 1566213"/>
              <a:gd name="connsiteX37" fmla="*/ 641840 w 1566189"/>
              <a:gd name="connsiteY37" fmla="*/ 575044 h 1566213"/>
              <a:gd name="connsiteX38" fmla="*/ 649904 w 1566189"/>
              <a:gd name="connsiteY38" fmla="*/ 493662 h 1566213"/>
              <a:gd name="connsiteX39" fmla="*/ 668712 w 1566189"/>
              <a:gd name="connsiteY39" fmla="*/ 422265 h 1566213"/>
              <a:gd name="connsiteX40" fmla="*/ 672553 w 1566189"/>
              <a:gd name="connsiteY40" fmla="*/ 409978 h 1566213"/>
              <a:gd name="connsiteX41" fmla="*/ 673318 w 1566189"/>
              <a:gd name="connsiteY41" fmla="*/ 402302 h 1566213"/>
              <a:gd name="connsiteX42" fmla="*/ 666792 w 1566189"/>
              <a:gd name="connsiteY42" fmla="*/ 385797 h 1566213"/>
              <a:gd name="connsiteX43" fmla="*/ 647984 w 1566189"/>
              <a:gd name="connsiteY43" fmla="*/ 377734 h 1566213"/>
              <a:gd name="connsiteX44" fmla="*/ 637234 w 1566189"/>
              <a:gd name="connsiteY44" fmla="*/ 378499 h 1566213"/>
              <a:gd name="connsiteX45" fmla="*/ 623415 w 1566189"/>
              <a:gd name="connsiteY45" fmla="*/ 382340 h 1566213"/>
              <a:gd name="connsiteX46" fmla="*/ 484066 w 1566189"/>
              <a:gd name="connsiteY46" fmla="*/ 477540 h 1566213"/>
              <a:gd name="connsiteX47" fmla="*/ 391169 w 1566189"/>
              <a:gd name="connsiteY47" fmla="*/ 624181 h 1566213"/>
              <a:gd name="connsiteX48" fmla="*/ 357776 w 1566189"/>
              <a:gd name="connsiteY48" fmla="*/ 797695 h 1566213"/>
              <a:gd name="connsiteX49" fmla="*/ 391552 w 1566189"/>
              <a:gd name="connsiteY49" fmla="*/ 971591 h 1566213"/>
              <a:gd name="connsiteX50" fmla="*/ 485603 w 1566189"/>
              <a:gd name="connsiteY50" fmla="*/ 1109013 h 1566213"/>
              <a:gd name="connsiteX51" fmla="*/ 627255 w 1566189"/>
              <a:gd name="connsiteY51" fmla="*/ 1198842 h 1566213"/>
              <a:gd name="connsiteX52" fmla="*/ 803066 w 1566189"/>
              <a:gd name="connsiteY52" fmla="*/ 1230703 h 1566213"/>
              <a:gd name="connsiteX53" fmla="*/ 975831 w 1566189"/>
              <a:gd name="connsiteY53" fmla="*/ 1196539 h 1566213"/>
              <a:gd name="connsiteX54" fmla="*/ 1115162 w 1566189"/>
              <a:gd name="connsiteY54" fmla="*/ 1105179 h 1566213"/>
              <a:gd name="connsiteX55" fmla="*/ 1201516 w 1566189"/>
              <a:gd name="connsiteY55" fmla="*/ 978117 h 1566213"/>
              <a:gd name="connsiteX56" fmla="*/ 1205345 w 1566189"/>
              <a:gd name="connsiteY56" fmla="*/ 963910 h 1566213"/>
              <a:gd name="connsiteX57" fmla="*/ 1206145 w 1566189"/>
              <a:gd name="connsiteY57" fmla="*/ 955080 h 1566213"/>
              <a:gd name="connsiteX58" fmla="*/ 1198087 w 1566189"/>
              <a:gd name="connsiteY58" fmla="*/ 935506 h 1566213"/>
              <a:gd name="connsiteX59" fmla="*/ 1180828 w 1566189"/>
              <a:gd name="connsiteY59" fmla="*/ 928208 h 1566213"/>
              <a:gd name="connsiteX60" fmla="*/ 1162368 w 1566189"/>
              <a:gd name="connsiteY60" fmla="*/ 931283 h 1566213"/>
              <a:gd name="connsiteX61" fmla="*/ 1100932 w 1566189"/>
              <a:gd name="connsiteY61" fmla="*/ 946639 h 1566213"/>
              <a:gd name="connsiteX62" fmla="*/ 1023436 w 1566189"/>
              <a:gd name="connsiteY62" fmla="*/ 953548 h 1566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566189" h="1566213">
                <a:moveTo>
                  <a:pt x="783109" y="1566213"/>
                </a:moveTo>
                <a:cubicBezTo>
                  <a:pt x="890105" y="1566213"/>
                  <a:pt x="990804" y="1545737"/>
                  <a:pt x="1085216" y="1504789"/>
                </a:cubicBezTo>
                <a:cubicBezTo>
                  <a:pt x="1179627" y="1463846"/>
                  <a:pt x="1262952" y="1407285"/>
                  <a:pt x="1335133" y="1335116"/>
                </a:cubicBezTo>
                <a:cubicBezTo>
                  <a:pt x="1407313" y="1262947"/>
                  <a:pt x="1463835" y="1179651"/>
                  <a:pt x="1504811" y="1085216"/>
                </a:cubicBezTo>
                <a:cubicBezTo>
                  <a:pt x="1545730" y="990782"/>
                  <a:pt x="1566190" y="890078"/>
                  <a:pt x="1566190" y="783104"/>
                </a:cubicBezTo>
                <a:cubicBezTo>
                  <a:pt x="1566190" y="676131"/>
                  <a:pt x="1545730" y="575427"/>
                  <a:pt x="1504811" y="480998"/>
                </a:cubicBezTo>
                <a:cubicBezTo>
                  <a:pt x="1463835" y="386563"/>
                  <a:pt x="1407313" y="303261"/>
                  <a:pt x="1335133" y="231092"/>
                </a:cubicBezTo>
                <a:cubicBezTo>
                  <a:pt x="1262952" y="158924"/>
                  <a:pt x="1179513" y="102367"/>
                  <a:pt x="1084815" y="61420"/>
                </a:cubicBezTo>
                <a:cubicBezTo>
                  <a:pt x="990118" y="20473"/>
                  <a:pt x="889306" y="0"/>
                  <a:pt x="782338" y="0"/>
                </a:cubicBezTo>
                <a:cubicBezTo>
                  <a:pt x="675365" y="0"/>
                  <a:pt x="574660" y="20473"/>
                  <a:pt x="480231" y="61420"/>
                </a:cubicBezTo>
                <a:cubicBezTo>
                  <a:pt x="385797" y="102367"/>
                  <a:pt x="302620" y="158924"/>
                  <a:pt x="230709" y="231092"/>
                </a:cubicBezTo>
                <a:cubicBezTo>
                  <a:pt x="158797" y="303261"/>
                  <a:pt x="102367" y="386563"/>
                  <a:pt x="61419" y="480998"/>
                </a:cubicBezTo>
                <a:cubicBezTo>
                  <a:pt x="20477" y="575427"/>
                  <a:pt x="0" y="676131"/>
                  <a:pt x="0" y="783104"/>
                </a:cubicBezTo>
                <a:cubicBezTo>
                  <a:pt x="0" y="890078"/>
                  <a:pt x="20477" y="990782"/>
                  <a:pt x="61419" y="1085216"/>
                </a:cubicBezTo>
                <a:cubicBezTo>
                  <a:pt x="102367" y="1179651"/>
                  <a:pt x="158928" y="1262947"/>
                  <a:pt x="231092" y="1335116"/>
                </a:cubicBezTo>
                <a:cubicBezTo>
                  <a:pt x="303261" y="1407285"/>
                  <a:pt x="386563" y="1463846"/>
                  <a:pt x="480997" y="1504789"/>
                </a:cubicBezTo>
                <a:cubicBezTo>
                  <a:pt x="575432" y="1545737"/>
                  <a:pt x="676136" y="1566213"/>
                  <a:pt x="783109" y="1566213"/>
                </a:cubicBezTo>
                <a:close/>
                <a:moveTo>
                  <a:pt x="783109" y="1435694"/>
                </a:moveTo>
                <a:cubicBezTo>
                  <a:pt x="692515" y="1435694"/>
                  <a:pt x="607802" y="1418801"/>
                  <a:pt x="528980" y="1385019"/>
                </a:cubicBezTo>
                <a:cubicBezTo>
                  <a:pt x="450159" y="1351244"/>
                  <a:pt x="380933" y="1304535"/>
                  <a:pt x="321303" y="1244911"/>
                </a:cubicBezTo>
                <a:cubicBezTo>
                  <a:pt x="261678" y="1185280"/>
                  <a:pt x="215101" y="1116054"/>
                  <a:pt x="181577" y="1037233"/>
                </a:cubicBezTo>
                <a:cubicBezTo>
                  <a:pt x="148047" y="958406"/>
                  <a:pt x="131285" y="873698"/>
                  <a:pt x="131285" y="783104"/>
                </a:cubicBezTo>
                <a:cubicBezTo>
                  <a:pt x="131285" y="692510"/>
                  <a:pt x="148047" y="607802"/>
                  <a:pt x="181577" y="528981"/>
                </a:cubicBezTo>
                <a:cubicBezTo>
                  <a:pt x="215101" y="450160"/>
                  <a:pt x="261547" y="380802"/>
                  <a:pt x="320920" y="320921"/>
                </a:cubicBezTo>
                <a:cubicBezTo>
                  <a:pt x="380293" y="261033"/>
                  <a:pt x="449393" y="214330"/>
                  <a:pt x="528214" y="180805"/>
                </a:cubicBezTo>
                <a:cubicBezTo>
                  <a:pt x="607036" y="147280"/>
                  <a:pt x="691744" y="130518"/>
                  <a:pt x="782338" y="130518"/>
                </a:cubicBezTo>
                <a:cubicBezTo>
                  <a:pt x="872960" y="130518"/>
                  <a:pt x="957657" y="147280"/>
                  <a:pt x="1036467" y="180805"/>
                </a:cubicBezTo>
                <a:cubicBezTo>
                  <a:pt x="1115277" y="214330"/>
                  <a:pt x="1184656" y="261033"/>
                  <a:pt x="1244550" y="320921"/>
                </a:cubicBezTo>
                <a:cubicBezTo>
                  <a:pt x="1304386" y="380802"/>
                  <a:pt x="1351249" y="450160"/>
                  <a:pt x="1385025" y="528981"/>
                </a:cubicBezTo>
                <a:cubicBezTo>
                  <a:pt x="1418800" y="607802"/>
                  <a:pt x="1435717" y="692510"/>
                  <a:pt x="1435717" y="783104"/>
                </a:cubicBezTo>
                <a:cubicBezTo>
                  <a:pt x="1435717" y="873698"/>
                  <a:pt x="1418914" y="958406"/>
                  <a:pt x="1385424" y="1037233"/>
                </a:cubicBezTo>
                <a:cubicBezTo>
                  <a:pt x="1351877" y="1116054"/>
                  <a:pt x="1305301" y="1185280"/>
                  <a:pt x="1245693" y="1244911"/>
                </a:cubicBezTo>
                <a:cubicBezTo>
                  <a:pt x="1186028" y="1304535"/>
                  <a:pt x="1116706" y="1351244"/>
                  <a:pt x="1037609" y="1385019"/>
                </a:cubicBezTo>
                <a:cubicBezTo>
                  <a:pt x="958514" y="1418801"/>
                  <a:pt x="873703" y="1435694"/>
                  <a:pt x="783109" y="1435694"/>
                </a:cubicBezTo>
                <a:close/>
                <a:moveTo>
                  <a:pt x="1023436" y="953548"/>
                </a:moveTo>
                <a:cubicBezTo>
                  <a:pt x="945598" y="953548"/>
                  <a:pt x="878161" y="938192"/>
                  <a:pt x="821108" y="907480"/>
                </a:cubicBezTo>
                <a:cubicBezTo>
                  <a:pt x="764044" y="876773"/>
                  <a:pt x="719896" y="833139"/>
                  <a:pt x="688675" y="776578"/>
                </a:cubicBezTo>
                <a:cubicBezTo>
                  <a:pt x="657454" y="720022"/>
                  <a:pt x="641840" y="652842"/>
                  <a:pt x="641840" y="575044"/>
                </a:cubicBezTo>
                <a:cubicBezTo>
                  <a:pt x="641840" y="550475"/>
                  <a:pt x="644526" y="523352"/>
                  <a:pt x="649904" y="493662"/>
                </a:cubicBezTo>
                <a:cubicBezTo>
                  <a:pt x="655276" y="463979"/>
                  <a:pt x="661545" y="440176"/>
                  <a:pt x="668712" y="422265"/>
                </a:cubicBezTo>
                <a:cubicBezTo>
                  <a:pt x="670758" y="417144"/>
                  <a:pt x="672038" y="413052"/>
                  <a:pt x="672553" y="409978"/>
                </a:cubicBezTo>
                <a:cubicBezTo>
                  <a:pt x="673061" y="406909"/>
                  <a:pt x="673318" y="404348"/>
                  <a:pt x="673318" y="402302"/>
                </a:cubicBezTo>
                <a:cubicBezTo>
                  <a:pt x="673318" y="396673"/>
                  <a:pt x="671141" y="391169"/>
                  <a:pt x="666792" y="385797"/>
                </a:cubicBezTo>
                <a:cubicBezTo>
                  <a:pt x="662443" y="380420"/>
                  <a:pt x="656173" y="377734"/>
                  <a:pt x="647984" y="377734"/>
                </a:cubicBezTo>
                <a:cubicBezTo>
                  <a:pt x="645424" y="377734"/>
                  <a:pt x="641840" y="377991"/>
                  <a:pt x="637234" y="378499"/>
                </a:cubicBezTo>
                <a:cubicBezTo>
                  <a:pt x="632628" y="379014"/>
                  <a:pt x="628021" y="380294"/>
                  <a:pt x="623415" y="382340"/>
                </a:cubicBezTo>
                <a:cubicBezTo>
                  <a:pt x="570186" y="403325"/>
                  <a:pt x="523734" y="435061"/>
                  <a:pt x="484066" y="477540"/>
                </a:cubicBezTo>
                <a:cubicBezTo>
                  <a:pt x="444398" y="520026"/>
                  <a:pt x="413434" y="568906"/>
                  <a:pt x="391169" y="624181"/>
                </a:cubicBezTo>
                <a:cubicBezTo>
                  <a:pt x="368903" y="679457"/>
                  <a:pt x="357776" y="737298"/>
                  <a:pt x="357776" y="797695"/>
                </a:cubicBezTo>
                <a:cubicBezTo>
                  <a:pt x="357776" y="860651"/>
                  <a:pt x="369035" y="918613"/>
                  <a:pt x="391552" y="971591"/>
                </a:cubicBezTo>
                <a:cubicBezTo>
                  <a:pt x="414075" y="1024563"/>
                  <a:pt x="445427" y="1070374"/>
                  <a:pt x="485603" y="1109013"/>
                </a:cubicBezTo>
                <a:cubicBezTo>
                  <a:pt x="525780" y="1147658"/>
                  <a:pt x="572997" y="1177599"/>
                  <a:pt x="627255" y="1198842"/>
                </a:cubicBezTo>
                <a:cubicBezTo>
                  <a:pt x="681508" y="1220084"/>
                  <a:pt x="740115" y="1230703"/>
                  <a:pt x="803066" y="1230703"/>
                </a:cubicBezTo>
                <a:cubicBezTo>
                  <a:pt x="864502" y="1230703"/>
                  <a:pt x="922052" y="1219319"/>
                  <a:pt x="975831" y="1196539"/>
                </a:cubicBezTo>
                <a:cubicBezTo>
                  <a:pt x="1029552" y="1173765"/>
                  <a:pt x="1076014" y="1143309"/>
                  <a:pt x="1115162" y="1105179"/>
                </a:cubicBezTo>
                <a:cubicBezTo>
                  <a:pt x="1154310" y="1067048"/>
                  <a:pt x="1183114" y="1024689"/>
                  <a:pt x="1201516" y="978117"/>
                </a:cubicBezTo>
                <a:cubicBezTo>
                  <a:pt x="1203573" y="972997"/>
                  <a:pt x="1204830" y="968259"/>
                  <a:pt x="1205345" y="963910"/>
                </a:cubicBezTo>
                <a:cubicBezTo>
                  <a:pt x="1205859" y="959561"/>
                  <a:pt x="1206145" y="956617"/>
                  <a:pt x="1206145" y="955080"/>
                </a:cubicBezTo>
                <a:cubicBezTo>
                  <a:pt x="1206145" y="946890"/>
                  <a:pt x="1203459" y="940364"/>
                  <a:pt x="1198087" y="935506"/>
                </a:cubicBezTo>
                <a:cubicBezTo>
                  <a:pt x="1192715" y="930643"/>
                  <a:pt x="1186942" y="928208"/>
                  <a:pt x="1180828" y="928208"/>
                </a:cubicBezTo>
                <a:cubicBezTo>
                  <a:pt x="1175684" y="928208"/>
                  <a:pt x="1169569" y="929237"/>
                  <a:pt x="1162368" y="931283"/>
                </a:cubicBezTo>
                <a:cubicBezTo>
                  <a:pt x="1146538" y="936912"/>
                  <a:pt x="1126020" y="942033"/>
                  <a:pt x="1100932" y="946639"/>
                </a:cubicBezTo>
                <a:cubicBezTo>
                  <a:pt x="1075900" y="951245"/>
                  <a:pt x="1050011" y="953548"/>
                  <a:pt x="1023436" y="95354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390DC05-0B2B-A50E-F938-19F814D19BC4}"/>
              </a:ext>
            </a:extLst>
          </p:cNvPr>
          <p:cNvSpPr/>
          <p:nvPr/>
        </p:nvSpPr>
        <p:spPr>
          <a:xfrm>
            <a:off x="4753620" y="2782865"/>
            <a:ext cx="960697" cy="960701"/>
          </a:xfrm>
          <a:custGeom>
            <a:avLst/>
            <a:gdLst>
              <a:gd name="connsiteX0" fmla="*/ 783132 w 1566201"/>
              <a:gd name="connsiteY0" fmla="*/ 1566207 h 1566207"/>
              <a:gd name="connsiteX1" fmla="*/ 1085227 w 1566201"/>
              <a:gd name="connsiteY1" fmla="*/ 1504788 h 1566207"/>
              <a:gd name="connsiteX2" fmla="*/ 1335144 w 1566201"/>
              <a:gd name="connsiteY2" fmla="*/ 1335115 h 1566207"/>
              <a:gd name="connsiteX3" fmla="*/ 1504765 w 1566201"/>
              <a:gd name="connsiteY3" fmla="*/ 1085216 h 1566207"/>
              <a:gd name="connsiteX4" fmla="*/ 1566202 w 1566201"/>
              <a:gd name="connsiteY4" fmla="*/ 783104 h 1566207"/>
              <a:gd name="connsiteX5" fmla="*/ 1504765 w 1566201"/>
              <a:gd name="connsiteY5" fmla="*/ 480991 h 1566207"/>
              <a:gd name="connsiteX6" fmla="*/ 1335144 w 1566201"/>
              <a:gd name="connsiteY6" fmla="*/ 231092 h 1566207"/>
              <a:gd name="connsiteX7" fmla="*/ 1084827 w 1566201"/>
              <a:gd name="connsiteY7" fmla="*/ 61419 h 1566207"/>
              <a:gd name="connsiteX8" fmla="*/ 782332 w 1566201"/>
              <a:gd name="connsiteY8" fmla="*/ 0 h 1566207"/>
              <a:gd name="connsiteX9" fmla="*/ 480232 w 1566201"/>
              <a:gd name="connsiteY9" fmla="*/ 61419 h 1566207"/>
              <a:gd name="connsiteX10" fmla="*/ 230709 w 1566201"/>
              <a:gd name="connsiteY10" fmla="*/ 231092 h 1566207"/>
              <a:gd name="connsiteX11" fmla="*/ 61419 w 1566201"/>
              <a:gd name="connsiteY11" fmla="*/ 480991 h 1566207"/>
              <a:gd name="connsiteX12" fmla="*/ 0 w 1566201"/>
              <a:gd name="connsiteY12" fmla="*/ 783104 h 1566207"/>
              <a:gd name="connsiteX13" fmla="*/ 61419 w 1566201"/>
              <a:gd name="connsiteY13" fmla="*/ 1085216 h 1566207"/>
              <a:gd name="connsiteX14" fmla="*/ 231092 w 1566201"/>
              <a:gd name="connsiteY14" fmla="*/ 1335115 h 1566207"/>
              <a:gd name="connsiteX15" fmla="*/ 480997 w 1566201"/>
              <a:gd name="connsiteY15" fmla="*/ 1504788 h 1566207"/>
              <a:gd name="connsiteX16" fmla="*/ 783132 w 1566201"/>
              <a:gd name="connsiteY16" fmla="*/ 1566207 h 1566207"/>
              <a:gd name="connsiteX17" fmla="*/ 1031106 w 1566201"/>
              <a:gd name="connsiteY17" fmla="*/ 958148 h 1566207"/>
              <a:gd name="connsiteX18" fmla="*/ 1110545 w 1566201"/>
              <a:gd name="connsiteY18" fmla="*/ 950856 h 1566207"/>
              <a:gd name="connsiteX19" fmla="*/ 1173867 w 1566201"/>
              <a:gd name="connsiteY19" fmla="*/ 935117 h 1566207"/>
              <a:gd name="connsiteX20" fmla="*/ 1193069 w 1566201"/>
              <a:gd name="connsiteY20" fmla="*/ 932048 h 1566207"/>
              <a:gd name="connsiteX21" fmla="*/ 1211129 w 1566201"/>
              <a:gd name="connsiteY21" fmla="*/ 939340 h 1566207"/>
              <a:gd name="connsiteX22" fmla="*/ 1219187 w 1566201"/>
              <a:gd name="connsiteY22" fmla="*/ 959686 h 1566207"/>
              <a:gd name="connsiteX23" fmla="*/ 1218444 w 1566201"/>
              <a:gd name="connsiteY23" fmla="*/ 968898 h 1566207"/>
              <a:gd name="connsiteX24" fmla="*/ 1214558 w 1566201"/>
              <a:gd name="connsiteY24" fmla="*/ 983489 h 1566207"/>
              <a:gd name="connsiteX25" fmla="*/ 1125518 w 1566201"/>
              <a:gd name="connsiteY25" fmla="*/ 1114774 h 1566207"/>
              <a:gd name="connsiteX26" fmla="*/ 981957 w 1566201"/>
              <a:gd name="connsiteY26" fmla="*/ 1208820 h 1566207"/>
              <a:gd name="connsiteX27" fmla="*/ 803821 w 1566201"/>
              <a:gd name="connsiteY27" fmla="*/ 1243756 h 1566207"/>
              <a:gd name="connsiteX28" fmla="*/ 622649 w 1566201"/>
              <a:gd name="connsiteY28" fmla="*/ 1211123 h 1566207"/>
              <a:gd name="connsiteX29" fmla="*/ 476774 w 1566201"/>
              <a:gd name="connsiteY29" fmla="*/ 1118608 h 1566207"/>
              <a:gd name="connsiteX30" fmla="*/ 379653 w 1566201"/>
              <a:gd name="connsiteY30" fmla="*/ 976962 h 1566207"/>
              <a:gd name="connsiteX31" fmla="*/ 344723 w 1566201"/>
              <a:gd name="connsiteY31" fmla="*/ 797688 h 1566207"/>
              <a:gd name="connsiteX32" fmla="*/ 378888 w 1566201"/>
              <a:gd name="connsiteY32" fmla="*/ 618420 h 1566207"/>
              <a:gd name="connsiteX33" fmla="*/ 474854 w 1566201"/>
              <a:gd name="connsiteY33" fmla="*/ 467556 h 1566207"/>
              <a:gd name="connsiteX34" fmla="*/ 618809 w 1566201"/>
              <a:gd name="connsiteY34" fmla="*/ 369286 h 1566207"/>
              <a:gd name="connsiteX35" fmla="*/ 633011 w 1566201"/>
              <a:gd name="connsiteY35" fmla="*/ 365446 h 1566207"/>
              <a:gd name="connsiteX36" fmla="*/ 644144 w 1566201"/>
              <a:gd name="connsiteY36" fmla="*/ 364680 h 1566207"/>
              <a:gd name="connsiteX37" fmla="*/ 663340 w 1566201"/>
              <a:gd name="connsiteY37" fmla="*/ 372738 h 1566207"/>
              <a:gd name="connsiteX38" fmla="*/ 670250 w 1566201"/>
              <a:gd name="connsiteY38" fmla="*/ 390015 h 1566207"/>
              <a:gd name="connsiteX39" fmla="*/ 669478 w 1566201"/>
              <a:gd name="connsiteY39" fmla="*/ 397690 h 1566207"/>
              <a:gd name="connsiteX40" fmla="*/ 665643 w 1566201"/>
              <a:gd name="connsiteY40" fmla="*/ 410743 h 1566207"/>
              <a:gd name="connsiteX41" fmla="*/ 645681 w 1566201"/>
              <a:gd name="connsiteY41" fmla="*/ 484449 h 1566207"/>
              <a:gd name="connsiteX42" fmla="*/ 637234 w 1566201"/>
              <a:gd name="connsiteY42" fmla="*/ 568134 h 1566207"/>
              <a:gd name="connsiteX43" fmla="*/ 685600 w 1566201"/>
              <a:gd name="connsiteY43" fmla="*/ 775428 h 1566207"/>
              <a:gd name="connsiteX44" fmla="*/ 822280 w 1566201"/>
              <a:gd name="connsiteY44" fmla="*/ 910548 h 1566207"/>
              <a:gd name="connsiteX45" fmla="*/ 1031106 w 1566201"/>
              <a:gd name="connsiteY45" fmla="*/ 958148 h 156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66201" h="1566207">
                <a:moveTo>
                  <a:pt x="783132" y="1566207"/>
                </a:moveTo>
                <a:cubicBezTo>
                  <a:pt x="890060" y="1566207"/>
                  <a:pt x="990759" y="1545736"/>
                  <a:pt x="1085227" y="1504788"/>
                </a:cubicBezTo>
                <a:cubicBezTo>
                  <a:pt x="1179639" y="1463840"/>
                  <a:pt x="1262964" y="1407285"/>
                  <a:pt x="1335144" y="1335115"/>
                </a:cubicBezTo>
                <a:cubicBezTo>
                  <a:pt x="1407268" y="1262946"/>
                  <a:pt x="1463846" y="1179645"/>
                  <a:pt x="1504765" y="1085216"/>
                </a:cubicBezTo>
                <a:cubicBezTo>
                  <a:pt x="1545742" y="990781"/>
                  <a:pt x="1566202" y="890077"/>
                  <a:pt x="1566202" y="783104"/>
                </a:cubicBezTo>
                <a:cubicBezTo>
                  <a:pt x="1566202" y="676130"/>
                  <a:pt x="1545742" y="575426"/>
                  <a:pt x="1504765" y="480991"/>
                </a:cubicBezTo>
                <a:cubicBezTo>
                  <a:pt x="1463846" y="386563"/>
                  <a:pt x="1407268" y="303261"/>
                  <a:pt x="1335144" y="231092"/>
                </a:cubicBezTo>
                <a:cubicBezTo>
                  <a:pt x="1262964" y="158923"/>
                  <a:pt x="1179525" y="102367"/>
                  <a:pt x="1084827" y="61419"/>
                </a:cubicBezTo>
                <a:cubicBezTo>
                  <a:pt x="990129" y="20471"/>
                  <a:pt x="889317" y="0"/>
                  <a:pt x="782332" y="0"/>
                </a:cubicBezTo>
                <a:cubicBezTo>
                  <a:pt x="675365" y="0"/>
                  <a:pt x="574661" y="20471"/>
                  <a:pt x="480232" y="61419"/>
                </a:cubicBezTo>
                <a:cubicBezTo>
                  <a:pt x="385797" y="102367"/>
                  <a:pt x="302621" y="158923"/>
                  <a:pt x="230709" y="231092"/>
                </a:cubicBezTo>
                <a:cubicBezTo>
                  <a:pt x="158797" y="303261"/>
                  <a:pt x="102367" y="386563"/>
                  <a:pt x="61419" y="480991"/>
                </a:cubicBezTo>
                <a:cubicBezTo>
                  <a:pt x="20477" y="575426"/>
                  <a:pt x="0" y="676130"/>
                  <a:pt x="0" y="783104"/>
                </a:cubicBezTo>
                <a:cubicBezTo>
                  <a:pt x="0" y="890077"/>
                  <a:pt x="20477" y="990781"/>
                  <a:pt x="61419" y="1085216"/>
                </a:cubicBezTo>
                <a:cubicBezTo>
                  <a:pt x="102367" y="1179645"/>
                  <a:pt x="158923" y="1262946"/>
                  <a:pt x="231092" y="1335115"/>
                </a:cubicBezTo>
                <a:cubicBezTo>
                  <a:pt x="303261" y="1407285"/>
                  <a:pt x="386563" y="1463840"/>
                  <a:pt x="480997" y="1504788"/>
                </a:cubicBezTo>
                <a:cubicBezTo>
                  <a:pt x="575432" y="1545736"/>
                  <a:pt x="676136" y="1566207"/>
                  <a:pt x="783132" y="1566207"/>
                </a:cubicBezTo>
                <a:close/>
                <a:moveTo>
                  <a:pt x="1031106" y="958148"/>
                </a:moveTo>
                <a:cubicBezTo>
                  <a:pt x="1058195" y="958148"/>
                  <a:pt x="1084713" y="955719"/>
                  <a:pt x="1110545" y="950856"/>
                </a:cubicBezTo>
                <a:cubicBezTo>
                  <a:pt x="1136377" y="945993"/>
                  <a:pt x="1157522" y="940746"/>
                  <a:pt x="1173867" y="935117"/>
                </a:cubicBezTo>
                <a:cubicBezTo>
                  <a:pt x="1182097" y="933071"/>
                  <a:pt x="1188498" y="932048"/>
                  <a:pt x="1193069" y="932048"/>
                </a:cubicBezTo>
                <a:cubicBezTo>
                  <a:pt x="1199756" y="932048"/>
                  <a:pt x="1205757" y="934477"/>
                  <a:pt x="1211129" y="939340"/>
                </a:cubicBezTo>
                <a:cubicBezTo>
                  <a:pt x="1216501" y="944204"/>
                  <a:pt x="1219187" y="950987"/>
                  <a:pt x="1219187" y="959686"/>
                </a:cubicBezTo>
                <a:cubicBezTo>
                  <a:pt x="1219187" y="961223"/>
                  <a:pt x="1218958" y="964292"/>
                  <a:pt x="1218444" y="968898"/>
                </a:cubicBezTo>
                <a:cubicBezTo>
                  <a:pt x="1217930" y="973504"/>
                  <a:pt x="1216615" y="978368"/>
                  <a:pt x="1214558" y="983489"/>
                </a:cubicBezTo>
                <a:cubicBezTo>
                  <a:pt x="1195641" y="1031598"/>
                  <a:pt x="1165980" y="1075363"/>
                  <a:pt x="1125518" y="1114774"/>
                </a:cubicBezTo>
                <a:cubicBezTo>
                  <a:pt x="1085113" y="1154184"/>
                  <a:pt x="1037222" y="1185531"/>
                  <a:pt x="981957" y="1208820"/>
                </a:cubicBezTo>
                <a:cubicBezTo>
                  <a:pt x="926693" y="1232108"/>
                  <a:pt x="867314" y="1243756"/>
                  <a:pt x="803821" y="1243756"/>
                </a:cubicBezTo>
                <a:cubicBezTo>
                  <a:pt x="738835" y="1243756"/>
                  <a:pt x="678439" y="1232880"/>
                  <a:pt x="622649" y="1211123"/>
                </a:cubicBezTo>
                <a:cubicBezTo>
                  <a:pt x="566860" y="1189372"/>
                  <a:pt x="518231" y="1158534"/>
                  <a:pt x="476774" y="1118608"/>
                </a:cubicBezTo>
                <a:cubicBezTo>
                  <a:pt x="435317" y="1078689"/>
                  <a:pt x="402942" y="1031472"/>
                  <a:pt x="379653" y="976962"/>
                </a:cubicBezTo>
                <a:cubicBezTo>
                  <a:pt x="356365" y="922452"/>
                  <a:pt x="344723" y="862691"/>
                  <a:pt x="344723" y="797688"/>
                </a:cubicBezTo>
                <a:cubicBezTo>
                  <a:pt x="344723" y="735246"/>
                  <a:pt x="356108" y="675490"/>
                  <a:pt x="378888" y="618420"/>
                </a:cubicBezTo>
                <a:cubicBezTo>
                  <a:pt x="401662" y="561350"/>
                  <a:pt x="433654" y="511064"/>
                  <a:pt x="474854" y="467556"/>
                </a:cubicBezTo>
                <a:cubicBezTo>
                  <a:pt x="516059" y="424053"/>
                  <a:pt x="564042" y="391295"/>
                  <a:pt x="618809" y="369286"/>
                </a:cubicBezTo>
                <a:cubicBezTo>
                  <a:pt x="623415" y="367240"/>
                  <a:pt x="628147" y="365960"/>
                  <a:pt x="633011" y="365446"/>
                </a:cubicBezTo>
                <a:cubicBezTo>
                  <a:pt x="637874" y="364937"/>
                  <a:pt x="641583" y="364680"/>
                  <a:pt x="644144" y="364680"/>
                </a:cubicBezTo>
                <a:cubicBezTo>
                  <a:pt x="652333" y="364680"/>
                  <a:pt x="658734" y="367366"/>
                  <a:pt x="663340" y="372738"/>
                </a:cubicBezTo>
                <a:cubicBezTo>
                  <a:pt x="667947" y="378116"/>
                  <a:pt x="670250" y="383871"/>
                  <a:pt x="670250" y="390015"/>
                </a:cubicBezTo>
                <a:cubicBezTo>
                  <a:pt x="670250" y="392060"/>
                  <a:pt x="669992" y="394621"/>
                  <a:pt x="669478" y="397690"/>
                </a:cubicBezTo>
                <a:cubicBezTo>
                  <a:pt x="668970" y="400764"/>
                  <a:pt x="667690" y="405113"/>
                  <a:pt x="665643" y="410743"/>
                </a:cubicBezTo>
                <a:cubicBezTo>
                  <a:pt x="657962" y="429168"/>
                  <a:pt x="651310" y="453737"/>
                  <a:pt x="645681" y="484449"/>
                </a:cubicBezTo>
                <a:cubicBezTo>
                  <a:pt x="640052" y="515156"/>
                  <a:pt x="637234" y="543051"/>
                  <a:pt x="637234" y="568134"/>
                </a:cubicBezTo>
                <a:cubicBezTo>
                  <a:pt x="637234" y="647978"/>
                  <a:pt x="653356" y="717078"/>
                  <a:pt x="685600" y="775428"/>
                </a:cubicBezTo>
                <a:cubicBezTo>
                  <a:pt x="717850" y="833773"/>
                  <a:pt x="763416" y="878818"/>
                  <a:pt x="822280" y="910548"/>
                </a:cubicBezTo>
                <a:cubicBezTo>
                  <a:pt x="881145" y="942283"/>
                  <a:pt x="950754" y="958148"/>
                  <a:pt x="1031106" y="95814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06667AA-779A-46F3-05E7-A95C935FE7AD}"/>
              </a:ext>
            </a:extLst>
          </p:cNvPr>
          <p:cNvSpPr/>
          <p:nvPr/>
        </p:nvSpPr>
        <p:spPr>
          <a:xfrm>
            <a:off x="6269257" y="1124362"/>
            <a:ext cx="1206993" cy="982836"/>
          </a:xfrm>
          <a:custGeom>
            <a:avLst/>
            <a:gdLst>
              <a:gd name="connsiteX0" fmla="*/ 166592 w 1967731"/>
              <a:gd name="connsiteY0" fmla="*/ 1276001 h 1602293"/>
              <a:gd name="connsiteX1" fmla="*/ 355473 w 1967731"/>
              <a:gd name="connsiteY1" fmla="*/ 1276001 h 1602293"/>
              <a:gd name="connsiteX2" fmla="*/ 405365 w 1967731"/>
              <a:gd name="connsiteY2" fmla="*/ 1257576 h 1602293"/>
              <a:gd name="connsiteX3" fmla="*/ 424568 w 1967731"/>
              <a:gd name="connsiteY3" fmla="*/ 1213811 h 1602293"/>
              <a:gd name="connsiteX4" fmla="*/ 404622 w 1967731"/>
              <a:gd name="connsiteY4" fmla="*/ 1169285 h 1602293"/>
              <a:gd name="connsiteX5" fmla="*/ 355473 w 1967731"/>
              <a:gd name="connsiteY5" fmla="*/ 1150860 h 1602293"/>
              <a:gd name="connsiteX6" fmla="*/ 166592 w 1967731"/>
              <a:gd name="connsiteY6" fmla="*/ 1150860 h 1602293"/>
              <a:gd name="connsiteX7" fmla="*/ 117444 w 1967731"/>
              <a:gd name="connsiteY7" fmla="*/ 1169285 h 1602293"/>
              <a:gd name="connsiteX8" fmla="*/ 98298 w 1967731"/>
              <a:gd name="connsiteY8" fmla="*/ 1213811 h 1602293"/>
              <a:gd name="connsiteX9" fmla="*/ 117444 w 1967731"/>
              <a:gd name="connsiteY9" fmla="*/ 1257576 h 1602293"/>
              <a:gd name="connsiteX10" fmla="*/ 166592 w 1967731"/>
              <a:gd name="connsiteY10" fmla="*/ 1276001 h 1602293"/>
              <a:gd name="connsiteX11" fmla="*/ 495205 w 1967731"/>
              <a:gd name="connsiteY11" fmla="*/ 833009 h 1602293"/>
              <a:gd name="connsiteX12" fmla="*/ 543554 w 1967731"/>
              <a:gd name="connsiteY12" fmla="*/ 854509 h 1602293"/>
              <a:gd name="connsiteX13" fmla="*/ 588074 w 1967731"/>
              <a:gd name="connsiteY13" fmla="*/ 836849 h 1602293"/>
              <a:gd name="connsiteX14" fmla="*/ 605390 w 1967731"/>
              <a:gd name="connsiteY14" fmla="*/ 792318 h 1602293"/>
              <a:gd name="connsiteX15" fmla="*/ 583501 w 1967731"/>
              <a:gd name="connsiteY15" fmla="*/ 743952 h 1602293"/>
              <a:gd name="connsiteX16" fmla="*/ 449885 w 1967731"/>
              <a:gd name="connsiteY16" fmla="*/ 610364 h 1602293"/>
              <a:gd name="connsiteX17" fmla="*/ 402279 w 1967731"/>
              <a:gd name="connsiteY17" fmla="*/ 589247 h 1602293"/>
              <a:gd name="connsiteX18" fmla="*/ 357759 w 1967731"/>
              <a:gd name="connsiteY18" fmla="*/ 607289 h 1602293"/>
              <a:gd name="connsiteX19" fmla="*/ 339700 w 1967731"/>
              <a:gd name="connsiteY19" fmla="*/ 651437 h 1602293"/>
              <a:gd name="connsiteX20" fmla="*/ 361588 w 1967731"/>
              <a:gd name="connsiteY20" fmla="*/ 699421 h 1602293"/>
              <a:gd name="connsiteX21" fmla="*/ 495205 w 1967731"/>
              <a:gd name="connsiteY21" fmla="*/ 833009 h 1602293"/>
              <a:gd name="connsiteX22" fmla="*/ 1380401 w 1967731"/>
              <a:gd name="connsiteY22" fmla="*/ 836849 h 1602293"/>
              <a:gd name="connsiteX23" fmla="*/ 1424921 w 1967731"/>
              <a:gd name="connsiteY23" fmla="*/ 854509 h 1602293"/>
              <a:gd name="connsiteX24" fmla="*/ 1473327 w 1967731"/>
              <a:gd name="connsiteY24" fmla="*/ 833009 h 1602293"/>
              <a:gd name="connsiteX25" fmla="*/ 1606887 w 1967731"/>
              <a:gd name="connsiteY25" fmla="*/ 699421 h 1602293"/>
              <a:gd name="connsiteX26" fmla="*/ 1628375 w 1967731"/>
              <a:gd name="connsiteY26" fmla="*/ 651437 h 1602293"/>
              <a:gd name="connsiteX27" fmla="*/ 1609972 w 1967731"/>
              <a:gd name="connsiteY27" fmla="*/ 607289 h 1602293"/>
              <a:gd name="connsiteX28" fmla="*/ 1566196 w 1967731"/>
              <a:gd name="connsiteY28" fmla="*/ 589247 h 1602293"/>
              <a:gd name="connsiteX29" fmla="*/ 1517847 w 1967731"/>
              <a:gd name="connsiteY29" fmla="*/ 610364 h 1602293"/>
              <a:gd name="connsiteX30" fmla="*/ 1384230 w 1967731"/>
              <a:gd name="connsiteY30" fmla="*/ 743952 h 1602293"/>
              <a:gd name="connsiteX31" fmla="*/ 1362742 w 1967731"/>
              <a:gd name="connsiteY31" fmla="*/ 792318 h 1602293"/>
              <a:gd name="connsiteX32" fmla="*/ 1380401 w 1967731"/>
              <a:gd name="connsiteY32" fmla="*/ 836849 h 1602293"/>
              <a:gd name="connsiteX33" fmla="*/ 1613059 w 1967731"/>
              <a:gd name="connsiteY33" fmla="*/ 1276001 h 1602293"/>
              <a:gd name="connsiteX34" fmla="*/ 1801883 w 1967731"/>
              <a:gd name="connsiteY34" fmla="*/ 1276001 h 1602293"/>
              <a:gd name="connsiteX35" fmla="*/ 1851031 w 1967731"/>
              <a:gd name="connsiteY35" fmla="*/ 1257576 h 1602293"/>
              <a:gd name="connsiteX36" fmla="*/ 1870234 w 1967731"/>
              <a:gd name="connsiteY36" fmla="*/ 1213811 h 1602293"/>
              <a:gd name="connsiteX37" fmla="*/ 1851031 w 1967731"/>
              <a:gd name="connsiteY37" fmla="*/ 1169285 h 1602293"/>
              <a:gd name="connsiteX38" fmla="*/ 1801883 w 1967731"/>
              <a:gd name="connsiteY38" fmla="*/ 1150860 h 1602293"/>
              <a:gd name="connsiteX39" fmla="*/ 1613059 w 1967731"/>
              <a:gd name="connsiteY39" fmla="*/ 1150860 h 1602293"/>
              <a:gd name="connsiteX40" fmla="*/ 1563110 w 1967731"/>
              <a:gd name="connsiteY40" fmla="*/ 1169285 h 1602293"/>
              <a:gd name="connsiteX41" fmla="*/ 1543965 w 1967731"/>
              <a:gd name="connsiteY41" fmla="*/ 1213811 h 1602293"/>
              <a:gd name="connsiteX42" fmla="*/ 1563510 w 1967731"/>
              <a:gd name="connsiteY42" fmla="*/ 1257576 h 1602293"/>
              <a:gd name="connsiteX43" fmla="*/ 1613059 w 1967731"/>
              <a:gd name="connsiteY43" fmla="*/ 1276001 h 1602293"/>
              <a:gd name="connsiteX44" fmla="*/ 1400347 w 1967731"/>
              <a:gd name="connsiteY44" fmla="*/ 1232241 h 1602293"/>
              <a:gd name="connsiteX45" fmla="*/ 1367771 w 1967731"/>
              <a:gd name="connsiteY45" fmla="*/ 1071781 h 1602293"/>
              <a:gd name="connsiteX46" fmla="*/ 1277531 w 1967731"/>
              <a:gd name="connsiteY46" fmla="*/ 938576 h 1602293"/>
              <a:gd name="connsiteX47" fmla="*/ 1144715 w 1967731"/>
              <a:gd name="connsiteY47" fmla="*/ 847982 h 1602293"/>
              <a:gd name="connsiteX48" fmla="*/ 984237 w 1967731"/>
              <a:gd name="connsiteY48" fmla="*/ 815349 h 1602293"/>
              <a:gd name="connsiteX49" fmla="*/ 823817 w 1967731"/>
              <a:gd name="connsiteY49" fmla="*/ 847982 h 1602293"/>
              <a:gd name="connsiteX50" fmla="*/ 691001 w 1967731"/>
              <a:gd name="connsiteY50" fmla="*/ 938576 h 1602293"/>
              <a:gd name="connsiteX51" fmla="*/ 600761 w 1967731"/>
              <a:gd name="connsiteY51" fmla="*/ 1071781 h 1602293"/>
              <a:gd name="connsiteX52" fmla="*/ 568128 w 1967731"/>
              <a:gd name="connsiteY52" fmla="*/ 1232241 h 1602293"/>
              <a:gd name="connsiteX53" fmla="*/ 576986 w 1967731"/>
              <a:gd name="connsiteY53" fmla="*/ 1313623 h 1602293"/>
              <a:gd name="connsiteX54" fmla="*/ 601161 w 1967731"/>
              <a:gd name="connsiteY54" fmla="*/ 1388861 h 1602293"/>
              <a:gd name="connsiteX55" fmla="*/ 1366571 w 1967731"/>
              <a:gd name="connsiteY55" fmla="*/ 1388861 h 1602293"/>
              <a:gd name="connsiteX56" fmla="*/ 1391545 w 1967731"/>
              <a:gd name="connsiteY56" fmla="*/ 1313623 h 1602293"/>
              <a:gd name="connsiteX57" fmla="*/ 1400347 w 1967731"/>
              <a:gd name="connsiteY57" fmla="*/ 1232241 h 1602293"/>
              <a:gd name="connsiteX58" fmla="*/ 66809 w 1967731"/>
              <a:gd name="connsiteY58" fmla="*/ 1602293 h 1602293"/>
              <a:gd name="connsiteX59" fmla="*/ 1900923 w 1967731"/>
              <a:gd name="connsiteY59" fmla="*/ 1602293 h 1602293"/>
              <a:gd name="connsiteX60" fmla="*/ 1947787 w 1967731"/>
              <a:gd name="connsiteY60" fmla="*/ 1583868 h 1602293"/>
              <a:gd name="connsiteX61" fmla="*/ 1967732 w 1967731"/>
              <a:gd name="connsiteY61" fmla="*/ 1540109 h 1602293"/>
              <a:gd name="connsiteX62" fmla="*/ 1947787 w 1967731"/>
              <a:gd name="connsiteY62" fmla="*/ 1496732 h 1602293"/>
              <a:gd name="connsiteX63" fmla="*/ 1900923 w 1967731"/>
              <a:gd name="connsiteY63" fmla="*/ 1478689 h 1602293"/>
              <a:gd name="connsiteX64" fmla="*/ 66809 w 1967731"/>
              <a:gd name="connsiteY64" fmla="*/ 1478689 h 1602293"/>
              <a:gd name="connsiteX65" fmla="*/ 19945 w 1967731"/>
              <a:gd name="connsiteY65" fmla="*/ 1496732 h 1602293"/>
              <a:gd name="connsiteX66" fmla="*/ 0 w 1967731"/>
              <a:gd name="connsiteY66" fmla="*/ 1540109 h 1602293"/>
              <a:gd name="connsiteX67" fmla="*/ 19945 w 1967731"/>
              <a:gd name="connsiteY67" fmla="*/ 1583868 h 1602293"/>
              <a:gd name="connsiteX68" fmla="*/ 66809 w 1967731"/>
              <a:gd name="connsiteY68" fmla="*/ 1602293 h 1602293"/>
              <a:gd name="connsiteX69" fmla="*/ 984237 w 1967731"/>
              <a:gd name="connsiteY69" fmla="*/ 626486 h 1602293"/>
              <a:gd name="connsiteX70" fmla="*/ 1025728 w 1967731"/>
              <a:gd name="connsiteY70" fmla="*/ 606523 h 1602293"/>
              <a:gd name="connsiteX71" fmla="*/ 1265244 w 1967731"/>
              <a:gd name="connsiteY71" fmla="*/ 383107 h 1602293"/>
              <a:gd name="connsiteX72" fmla="*/ 1279075 w 1967731"/>
              <a:gd name="connsiteY72" fmla="*/ 364298 h 1602293"/>
              <a:gd name="connsiteX73" fmla="*/ 1283703 w 1967731"/>
              <a:gd name="connsiteY73" fmla="*/ 342417 h 1602293"/>
              <a:gd name="connsiteX74" fmla="*/ 1268730 w 1967731"/>
              <a:gd name="connsiteY74" fmla="*/ 305564 h 1602293"/>
              <a:gd name="connsiteX75" fmla="*/ 1230725 w 1967731"/>
              <a:gd name="connsiteY75" fmla="*/ 290978 h 1602293"/>
              <a:gd name="connsiteX76" fmla="*/ 1209180 w 1967731"/>
              <a:gd name="connsiteY76" fmla="*/ 295968 h 1602293"/>
              <a:gd name="connsiteX77" fmla="*/ 1190034 w 1967731"/>
              <a:gd name="connsiteY77" fmla="*/ 308636 h 1602293"/>
              <a:gd name="connsiteX78" fmla="*/ 1094023 w 1967731"/>
              <a:gd name="connsiteY78" fmla="*/ 405372 h 1602293"/>
              <a:gd name="connsiteX79" fmla="*/ 1037215 w 1967731"/>
              <a:gd name="connsiteY79" fmla="*/ 471398 h 1602293"/>
              <a:gd name="connsiteX80" fmla="*/ 1046416 w 1967731"/>
              <a:gd name="connsiteY80" fmla="*/ 355468 h 1602293"/>
              <a:gd name="connsiteX81" fmla="*/ 1046416 w 1967731"/>
              <a:gd name="connsiteY81" fmla="*/ 67562 h 1602293"/>
              <a:gd name="connsiteX82" fmla="*/ 1028014 w 1967731"/>
              <a:gd name="connsiteY82" fmla="*/ 19577 h 1602293"/>
              <a:gd name="connsiteX83" fmla="*/ 984237 w 1967731"/>
              <a:gd name="connsiteY83" fmla="*/ 0 h 1602293"/>
              <a:gd name="connsiteX84" fmla="*/ 939718 w 1967731"/>
              <a:gd name="connsiteY84" fmla="*/ 19577 h 1602293"/>
              <a:gd name="connsiteX85" fmla="*/ 921315 w 1967731"/>
              <a:gd name="connsiteY85" fmla="*/ 67562 h 1602293"/>
              <a:gd name="connsiteX86" fmla="*/ 921315 w 1967731"/>
              <a:gd name="connsiteY86" fmla="*/ 355468 h 1602293"/>
              <a:gd name="connsiteX87" fmla="*/ 930517 w 1967731"/>
              <a:gd name="connsiteY87" fmla="*/ 471398 h 1602293"/>
              <a:gd name="connsiteX88" fmla="*/ 881367 w 1967731"/>
              <a:gd name="connsiteY88" fmla="*/ 413048 h 1602293"/>
              <a:gd name="connsiteX89" fmla="*/ 777754 w 1967731"/>
              <a:gd name="connsiteY89" fmla="*/ 308636 h 1602293"/>
              <a:gd name="connsiteX90" fmla="*/ 758552 w 1967731"/>
              <a:gd name="connsiteY90" fmla="*/ 295968 h 1602293"/>
              <a:gd name="connsiteX91" fmla="*/ 737063 w 1967731"/>
              <a:gd name="connsiteY91" fmla="*/ 290978 h 1602293"/>
              <a:gd name="connsiteX92" fmla="*/ 699059 w 1967731"/>
              <a:gd name="connsiteY92" fmla="*/ 305564 h 1602293"/>
              <a:gd name="connsiteX93" fmla="*/ 684086 w 1967731"/>
              <a:gd name="connsiteY93" fmla="*/ 342417 h 1602293"/>
              <a:gd name="connsiteX94" fmla="*/ 688658 w 1967731"/>
              <a:gd name="connsiteY94" fmla="*/ 364298 h 1602293"/>
              <a:gd name="connsiteX95" fmla="*/ 702488 w 1967731"/>
              <a:gd name="connsiteY95" fmla="*/ 383107 h 1602293"/>
              <a:gd name="connsiteX96" fmla="*/ 942004 w 1967731"/>
              <a:gd name="connsiteY96" fmla="*/ 606523 h 1602293"/>
              <a:gd name="connsiteX97" fmla="*/ 984237 w 1967731"/>
              <a:gd name="connsiteY97" fmla="*/ 626486 h 160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967731" h="1602293">
                <a:moveTo>
                  <a:pt x="166592" y="1276001"/>
                </a:moveTo>
                <a:lnTo>
                  <a:pt x="355473" y="1276001"/>
                </a:lnTo>
                <a:cubicBezTo>
                  <a:pt x="375419" y="1276001"/>
                  <a:pt x="392049" y="1269858"/>
                  <a:pt x="405365" y="1257576"/>
                </a:cubicBezTo>
                <a:cubicBezTo>
                  <a:pt x="418681" y="1245289"/>
                  <a:pt x="425082" y="1230704"/>
                  <a:pt x="424568" y="1213811"/>
                </a:cubicBezTo>
                <a:cubicBezTo>
                  <a:pt x="424053" y="1196408"/>
                  <a:pt x="417424" y="1181567"/>
                  <a:pt x="404622" y="1169285"/>
                </a:cubicBezTo>
                <a:cubicBezTo>
                  <a:pt x="391821" y="1156998"/>
                  <a:pt x="375419" y="1150860"/>
                  <a:pt x="355473" y="1150860"/>
                </a:cubicBezTo>
                <a:lnTo>
                  <a:pt x="166592" y="1150860"/>
                </a:lnTo>
                <a:cubicBezTo>
                  <a:pt x="146647" y="1150860"/>
                  <a:pt x="130245" y="1156998"/>
                  <a:pt x="117444" y="1169285"/>
                </a:cubicBezTo>
                <a:cubicBezTo>
                  <a:pt x="104642" y="1181567"/>
                  <a:pt x="98298" y="1196408"/>
                  <a:pt x="98298" y="1213811"/>
                </a:cubicBezTo>
                <a:cubicBezTo>
                  <a:pt x="98298" y="1230704"/>
                  <a:pt x="104642" y="1245289"/>
                  <a:pt x="117444" y="1257576"/>
                </a:cubicBezTo>
                <a:cubicBezTo>
                  <a:pt x="130245" y="1269858"/>
                  <a:pt x="146647" y="1276001"/>
                  <a:pt x="166592" y="1276001"/>
                </a:cubicBezTo>
                <a:close/>
                <a:moveTo>
                  <a:pt x="495205" y="833009"/>
                </a:moveTo>
                <a:cubicBezTo>
                  <a:pt x="509550" y="846828"/>
                  <a:pt x="525666" y="853994"/>
                  <a:pt x="543554" y="854509"/>
                </a:cubicBezTo>
                <a:cubicBezTo>
                  <a:pt x="561499" y="855017"/>
                  <a:pt x="576300" y="849131"/>
                  <a:pt x="588074" y="836849"/>
                </a:cubicBezTo>
                <a:cubicBezTo>
                  <a:pt x="599846" y="825076"/>
                  <a:pt x="605618" y="810234"/>
                  <a:pt x="605390" y="792318"/>
                </a:cubicBezTo>
                <a:cubicBezTo>
                  <a:pt x="605104" y="774401"/>
                  <a:pt x="597846" y="758279"/>
                  <a:pt x="583501" y="743952"/>
                </a:cubicBezTo>
                <a:lnTo>
                  <a:pt x="449885" y="610364"/>
                </a:lnTo>
                <a:cubicBezTo>
                  <a:pt x="435540" y="596539"/>
                  <a:pt x="419710" y="589504"/>
                  <a:pt x="402279" y="589247"/>
                </a:cubicBezTo>
                <a:cubicBezTo>
                  <a:pt x="384905" y="588990"/>
                  <a:pt x="370046" y="595008"/>
                  <a:pt x="357759" y="607289"/>
                </a:cubicBezTo>
                <a:cubicBezTo>
                  <a:pt x="345472" y="619062"/>
                  <a:pt x="339471" y="633778"/>
                  <a:pt x="339700" y="651437"/>
                </a:cubicBezTo>
                <a:cubicBezTo>
                  <a:pt x="339985" y="669097"/>
                  <a:pt x="347301" y="685087"/>
                  <a:pt x="361588" y="699421"/>
                </a:cubicBezTo>
                <a:lnTo>
                  <a:pt x="495205" y="833009"/>
                </a:lnTo>
                <a:close/>
                <a:moveTo>
                  <a:pt x="1380401" y="836849"/>
                </a:moveTo>
                <a:cubicBezTo>
                  <a:pt x="1392174" y="849131"/>
                  <a:pt x="1407033" y="855017"/>
                  <a:pt x="1424921" y="854509"/>
                </a:cubicBezTo>
                <a:cubicBezTo>
                  <a:pt x="1442866" y="853994"/>
                  <a:pt x="1458983" y="846828"/>
                  <a:pt x="1473327" y="833009"/>
                </a:cubicBezTo>
                <a:lnTo>
                  <a:pt x="1606887" y="699421"/>
                </a:lnTo>
                <a:cubicBezTo>
                  <a:pt x="1621232" y="685087"/>
                  <a:pt x="1628375" y="669097"/>
                  <a:pt x="1628375" y="651437"/>
                </a:cubicBezTo>
                <a:cubicBezTo>
                  <a:pt x="1628375" y="633778"/>
                  <a:pt x="1622260" y="619062"/>
                  <a:pt x="1609972" y="607289"/>
                </a:cubicBezTo>
                <a:cubicBezTo>
                  <a:pt x="1598714" y="595008"/>
                  <a:pt x="1584141" y="588990"/>
                  <a:pt x="1566196" y="589247"/>
                </a:cubicBezTo>
                <a:cubicBezTo>
                  <a:pt x="1548308" y="589504"/>
                  <a:pt x="1532191" y="596539"/>
                  <a:pt x="1517847" y="610364"/>
                </a:cubicBezTo>
                <a:lnTo>
                  <a:pt x="1384230" y="743952"/>
                </a:lnTo>
                <a:cubicBezTo>
                  <a:pt x="1370457" y="758279"/>
                  <a:pt x="1363256" y="774401"/>
                  <a:pt x="1362742" y="792318"/>
                </a:cubicBezTo>
                <a:cubicBezTo>
                  <a:pt x="1362227" y="810234"/>
                  <a:pt x="1368114" y="825076"/>
                  <a:pt x="1380401" y="836849"/>
                </a:cubicBezTo>
                <a:close/>
                <a:moveTo>
                  <a:pt x="1613059" y="1276001"/>
                </a:moveTo>
                <a:lnTo>
                  <a:pt x="1801883" y="1276001"/>
                </a:lnTo>
                <a:cubicBezTo>
                  <a:pt x="1821885" y="1276001"/>
                  <a:pt x="1838230" y="1269858"/>
                  <a:pt x="1851031" y="1257576"/>
                </a:cubicBezTo>
                <a:cubicBezTo>
                  <a:pt x="1863833" y="1245289"/>
                  <a:pt x="1870234" y="1230704"/>
                  <a:pt x="1870234" y="1213811"/>
                </a:cubicBezTo>
                <a:cubicBezTo>
                  <a:pt x="1870234" y="1196408"/>
                  <a:pt x="1863833" y="1181567"/>
                  <a:pt x="1851031" y="1169285"/>
                </a:cubicBezTo>
                <a:cubicBezTo>
                  <a:pt x="1838230" y="1156998"/>
                  <a:pt x="1821885" y="1150860"/>
                  <a:pt x="1801883" y="1150860"/>
                </a:cubicBezTo>
                <a:lnTo>
                  <a:pt x="1613059" y="1150860"/>
                </a:lnTo>
                <a:cubicBezTo>
                  <a:pt x="1593056" y="1150860"/>
                  <a:pt x="1576425" y="1156998"/>
                  <a:pt x="1563110" y="1169285"/>
                </a:cubicBezTo>
                <a:cubicBezTo>
                  <a:pt x="1549851" y="1181567"/>
                  <a:pt x="1543451" y="1196408"/>
                  <a:pt x="1543965" y="1213811"/>
                </a:cubicBezTo>
                <a:cubicBezTo>
                  <a:pt x="1543965" y="1230704"/>
                  <a:pt x="1550480" y="1245289"/>
                  <a:pt x="1563510" y="1257576"/>
                </a:cubicBezTo>
                <a:cubicBezTo>
                  <a:pt x="1576597" y="1269858"/>
                  <a:pt x="1593056" y="1276001"/>
                  <a:pt x="1613059" y="1276001"/>
                </a:cubicBezTo>
                <a:close/>
                <a:moveTo>
                  <a:pt x="1400347" y="1232241"/>
                </a:moveTo>
                <a:cubicBezTo>
                  <a:pt x="1400347" y="1175429"/>
                  <a:pt x="1389488" y="1121942"/>
                  <a:pt x="1367771" y="1071781"/>
                </a:cubicBezTo>
                <a:cubicBezTo>
                  <a:pt x="1345997" y="1021621"/>
                  <a:pt x="1315936" y="977221"/>
                  <a:pt x="1277531" y="938576"/>
                </a:cubicBezTo>
                <a:cubicBezTo>
                  <a:pt x="1239127" y="899931"/>
                  <a:pt x="1194893" y="869733"/>
                  <a:pt x="1144715" y="847982"/>
                </a:cubicBezTo>
                <a:cubicBezTo>
                  <a:pt x="1094537" y="826225"/>
                  <a:pt x="1041045" y="815349"/>
                  <a:pt x="984237" y="815349"/>
                </a:cubicBezTo>
                <a:cubicBezTo>
                  <a:pt x="927430" y="815349"/>
                  <a:pt x="873938" y="826225"/>
                  <a:pt x="823817" y="847982"/>
                </a:cubicBezTo>
                <a:cubicBezTo>
                  <a:pt x="773640" y="869733"/>
                  <a:pt x="729348" y="899931"/>
                  <a:pt x="691001" y="938576"/>
                </a:cubicBezTo>
                <a:cubicBezTo>
                  <a:pt x="652596" y="977221"/>
                  <a:pt x="622535" y="1021621"/>
                  <a:pt x="600761" y="1071781"/>
                </a:cubicBezTo>
                <a:cubicBezTo>
                  <a:pt x="578987" y="1121942"/>
                  <a:pt x="568128" y="1175429"/>
                  <a:pt x="568128" y="1232241"/>
                </a:cubicBezTo>
                <a:cubicBezTo>
                  <a:pt x="568128" y="1259879"/>
                  <a:pt x="571100" y="1287008"/>
                  <a:pt x="576986" y="1313623"/>
                </a:cubicBezTo>
                <a:cubicBezTo>
                  <a:pt x="582873" y="1340238"/>
                  <a:pt x="590931" y="1365315"/>
                  <a:pt x="601161" y="1388861"/>
                </a:cubicBezTo>
                <a:lnTo>
                  <a:pt x="1366571" y="1388861"/>
                </a:lnTo>
                <a:cubicBezTo>
                  <a:pt x="1377315" y="1365315"/>
                  <a:pt x="1385659" y="1340238"/>
                  <a:pt x="1391545" y="1313623"/>
                </a:cubicBezTo>
                <a:cubicBezTo>
                  <a:pt x="1397432" y="1287008"/>
                  <a:pt x="1400347" y="1259879"/>
                  <a:pt x="1400347" y="1232241"/>
                </a:cubicBezTo>
                <a:close/>
                <a:moveTo>
                  <a:pt x="66809" y="1602293"/>
                </a:moveTo>
                <a:lnTo>
                  <a:pt x="1900923" y="1602293"/>
                </a:lnTo>
                <a:cubicBezTo>
                  <a:pt x="1918869" y="1602293"/>
                  <a:pt x="1934470" y="1596156"/>
                  <a:pt x="1947787" y="1583868"/>
                </a:cubicBezTo>
                <a:cubicBezTo>
                  <a:pt x="1961102" y="1571587"/>
                  <a:pt x="1967732" y="1556996"/>
                  <a:pt x="1967732" y="1540109"/>
                </a:cubicBezTo>
                <a:cubicBezTo>
                  <a:pt x="1967732" y="1523215"/>
                  <a:pt x="1961102" y="1508756"/>
                  <a:pt x="1947787" y="1496732"/>
                </a:cubicBezTo>
                <a:cubicBezTo>
                  <a:pt x="1934470" y="1484702"/>
                  <a:pt x="1918869" y="1478689"/>
                  <a:pt x="1900923" y="1478689"/>
                </a:cubicBezTo>
                <a:lnTo>
                  <a:pt x="66809" y="1478689"/>
                </a:lnTo>
                <a:cubicBezTo>
                  <a:pt x="48864" y="1478689"/>
                  <a:pt x="33262" y="1484702"/>
                  <a:pt x="19945" y="1496732"/>
                </a:cubicBezTo>
                <a:cubicBezTo>
                  <a:pt x="6630" y="1508756"/>
                  <a:pt x="0" y="1523215"/>
                  <a:pt x="0" y="1540109"/>
                </a:cubicBezTo>
                <a:cubicBezTo>
                  <a:pt x="0" y="1556996"/>
                  <a:pt x="6630" y="1571587"/>
                  <a:pt x="19945" y="1583868"/>
                </a:cubicBezTo>
                <a:cubicBezTo>
                  <a:pt x="33262" y="1596156"/>
                  <a:pt x="48864" y="1602293"/>
                  <a:pt x="66809" y="1602293"/>
                </a:cubicBezTo>
                <a:close/>
                <a:moveTo>
                  <a:pt x="984237" y="626486"/>
                </a:moveTo>
                <a:cubicBezTo>
                  <a:pt x="997039" y="626486"/>
                  <a:pt x="1010869" y="619828"/>
                  <a:pt x="1025728" y="606523"/>
                </a:cubicBezTo>
                <a:lnTo>
                  <a:pt x="1265244" y="383107"/>
                </a:lnTo>
                <a:cubicBezTo>
                  <a:pt x="1271416" y="376965"/>
                  <a:pt x="1275988" y="370695"/>
                  <a:pt x="1279075" y="364298"/>
                </a:cubicBezTo>
                <a:cubicBezTo>
                  <a:pt x="1282160" y="357900"/>
                  <a:pt x="1283703" y="350606"/>
                  <a:pt x="1283703" y="342417"/>
                </a:cubicBezTo>
                <a:cubicBezTo>
                  <a:pt x="1283703" y="327574"/>
                  <a:pt x="1278674" y="315289"/>
                  <a:pt x="1268730" y="305564"/>
                </a:cubicBezTo>
                <a:cubicBezTo>
                  <a:pt x="1258729" y="295840"/>
                  <a:pt x="1246042" y="290978"/>
                  <a:pt x="1230725" y="290978"/>
                </a:cubicBezTo>
                <a:cubicBezTo>
                  <a:pt x="1223524" y="290978"/>
                  <a:pt x="1216380" y="292641"/>
                  <a:pt x="1209180" y="295968"/>
                </a:cubicBezTo>
                <a:cubicBezTo>
                  <a:pt x="1202036" y="299295"/>
                  <a:pt x="1195635" y="303517"/>
                  <a:pt x="1190034" y="308636"/>
                </a:cubicBezTo>
                <a:lnTo>
                  <a:pt x="1094023" y="405372"/>
                </a:lnTo>
                <a:lnTo>
                  <a:pt x="1037215" y="471398"/>
                </a:lnTo>
                <a:lnTo>
                  <a:pt x="1046416" y="355468"/>
                </a:lnTo>
                <a:lnTo>
                  <a:pt x="1046416" y="67562"/>
                </a:lnTo>
                <a:cubicBezTo>
                  <a:pt x="1046416" y="48624"/>
                  <a:pt x="1040302" y="32629"/>
                  <a:pt x="1028014" y="19577"/>
                </a:cubicBezTo>
                <a:cubicBezTo>
                  <a:pt x="1015727" y="6525"/>
                  <a:pt x="1001154" y="0"/>
                  <a:pt x="984237" y="0"/>
                </a:cubicBezTo>
                <a:cubicBezTo>
                  <a:pt x="966864" y="0"/>
                  <a:pt x="952005" y="6525"/>
                  <a:pt x="939718" y="19577"/>
                </a:cubicBezTo>
                <a:cubicBezTo>
                  <a:pt x="927430" y="32629"/>
                  <a:pt x="921315" y="48624"/>
                  <a:pt x="921315" y="67562"/>
                </a:cubicBezTo>
                <a:lnTo>
                  <a:pt x="921315" y="355468"/>
                </a:lnTo>
                <a:lnTo>
                  <a:pt x="930517" y="471398"/>
                </a:lnTo>
                <a:lnTo>
                  <a:pt x="881367" y="413048"/>
                </a:lnTo>
                <a:lnTo>
                  <a:pt x="777754" y="308636"/>
                </a:lnTo>
                <a:cubicBezTo>
                  <a:pt x="772096" y="303517"/>
                  <a:pt x="765696" y="299295"/>
                  <a:pt x="758552" y="295968"/>
                </a:cubicBezTo>
                <a:cubicBezTo>
                  <a:pt x="751351" y="292641"/>
                  <a:pt x="744207" y="290978"/>
                  <a:pt x="737063" y="290978"/>
                </a:cubicBezTo>
                <a:cubicBezTo>
                  <a:pt x="721690" y="290978"/>
                  <a:pt x="709003" y="295840"/>
                  <a:pt x="699059" y="305564"/>
                </a:cubicBezTo>
                <a:cubicBezTo>
                  <a:pt x="689058" y="315289"/>
                  <a:pt x="684086" y="327574"/>
                  <a:pt x="684086" y="342417"/>
                </a:cubicBezTo>
                <a:cubicBezTo>
                  <a:pt x="684086" y="350606"/>
                  <a:pt x="685571" y="357900"/>
                  <a:pt x="688658" y="364298"/>
                </a:cubicBezTo>
                <a:cubicBezTo>
                  <a:pt x="691744" y="370695"/>
                  <a:pt x="696373" y="376965"/>
                  <a:pt x="702488" y="383107"/>
                </a:cubicBezTo>
                <a:lnTo>
                  <a:pt x="942004" y="606523"/>
                </a:lnTo>
                <a:cubicBezTo>
                  <a:pt x="956863" y="619828"/>
                  <a:pt x="970921" y="626486"/>
                  <a:pt x="984237" y="626486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136D3EB-C49C-2ACD-A037-DD00031B6756}"/>
              </a:ext>
            </a:extLst>
          </p:cNvPr>
          <p:cNvSpPr/>
          <p:nvPr/>
        </p:nvSpPr>
        <p:spPr>
          <a:xfrm>
            <a:off x="6301122" y="2638286"/>
            <a:ext cx="1206993" cy="982838"/>
          </a:xfrm>
          <a:custGeom>
            <a:avLst/>
            <a:gdLst>
              <a:gd name="connsiteX0" fmla="*/ 166592 w 1967731"/>
              <a:gd name="connsiteY0" fmla="*/ 1276005 h 1602297"/>
              <a:gd name="connsiteX1" fmla="*/ 355473 w 1967731"/>
              <a:gd name="connsiteY1" fmla="*/ 1276005 h 1602297"/>
              <a:gd name="connsiteX2" fmla="*/ 405365 w 1967731"/>
              <a:gd name="connsiteY2" fmla="*/ 1257580 h 1602297"/>
              <a:gd name="connsiteX3" fmla="*/ 424568 w 1967731"/>
              <a:gd name="connsiteY3" fmla="*/ 1213815 h 1602297"/>
              <a:gd name="connsiteX4" fmla="*/ 404565 w 1967731"/>
              <a:gd name="connsiteY4" fmla="*/ 1169284 h 1602297"/>
              <a:gd name="connsiteX5" fmla="*/ 355473 w 1967731"/>
              <a:gd name="connsiteY5" fmla="*/ 1150858 h 1602297"/>
              <a:gd name="connsiteX6" fmla="*/ 166592 w 1967731"/>
              <a:gd name="connsiteY6" fmla="*/ 1150858 h 1602297"/>
              <a:gd name="connsiteX7" fmla="*/ 117444 w 1967731"/>
              <a:gd name="connsiteY7" fmla="*/ 1169284 h 1602297"/>
              <a:gd name="connsiteX8" fmla="*/ 98241 w 1967731"/>
              <a:gd name="connsiteY8" fmla="*/ 1213815 h 1602297"/>
              <a:gd name="connsiteX9" fmla="*/ 117444 w 1967731"/>
              <a:gd name="connsiteY9" fmla="*/ 1257580 h 1602297"/>
              <a:gd name="connsiteX10" fmla="*/ 166592 w 1967731"/>
              <a:gd name="connsiteY10" fmla="*/ 1276005 h 1602297"/>
              <a:gd name="connsiteX11" fmla="*/ 495205 w 1967731"/>
              <a:gd name="connsiteY11" fmla="*/ 833013 h 1602297"/>
              <a:gd name="connsiteX12" fmla="*/ 543554 w 1967731"/>
              <a:gd name="connsiteY12" fmla="*/ 854507 h 1602297"/>
              <a:gd name="connsiteX13" fmla="*/ 588074 w 1967731"/>
              <a:gd name="connsiteY13" fmla="*/ 836848 h 1602297"/>
              <a:gd name="connsiteX14" fmla="*/ 605333 w 1967731"/>
              <a:gd name="connsiteY14" fmla="*/ 792322 h 1602297"/>
              <a:gd name="connsiteX15" fmla="*/ 583445 w 1967731"/>
              <a:gd name="connsiteY15" fmla="*/ 743950 h 1602297"/>
              <a:gd name="connsiteX16" fmla="*/ 449885 w 1967731"/>
              <a:gd name="connsiteY16" fmla="*/ 610362 h 1602297"/>
              <a:gd name="connsiteX17" fmla="*/ 402279 w 1967731"/>
              <a:gd name="connsiteY17" fmla="*/ 589251 h 1602297"/>
              <a:gd name="connsiteX18" fmla="*/ 357760 w 1967731"/>
              <a:gd name="connsiteY18" fmla="*/ 607293 h 1602297"/>
              <a:gd name="connsiteX19" fmla="*/ 339700 w 1967731"/>
              <a:gd name="connsiteY19" fmla="*/ 651436 h 1602297"/>
              <a:gd name="connsiteX20" fmla="*/ 361588 w 1967731"/>
              <a:gd name="connsiteY20" fmla="*/ 699425 h 1602297"/>
              <a:gd name="connsiteX21" fmla="*/ 495205 w 1967731"/>
              <a:gd name="connsiteY21" fmla="*/ 833013 h 1602297"/>
              <a:gd name="connsiteX22" fmla="*/ 1380401 w 1967731"/>
              <a:gd name="connsiteY22" fmla="*/ 836848 h 1602297"/>
              <a:gd name="connsiteX23" fmla="*/ 1424921 w 1967731"/>
              <a:gd name="connsiteY23" fmla="*/ 854507 h 1602297"/>
              <a:gd name="connsiteX24" fmla="*/ 1473270 w 1967731"/>
              <a:gd name="connsiteY24" fmla="*/ 833013 h 1602297"/>
              <a:gd name="connsiteX25" fmla="*/ 1606887 w 1967731"/>
              <a:gd name="connsiteY25" fmla="*/ 699425 h 1602297"/>
              <a:gd name="connsiteX26" fmla="*/ 1628375 w 1967731"/>
              <a:gd name="connsiteY26" fmla="*/ 651436 h 1602297"/>
              <a:gd name="connsiteX27" fmla="*/ 1609973 w 1967731"/>
              <a:gd name="connsiteY27" fmla="*/ 607293 h 1602297"/>
              <a:gd name="connsiteX28" fmla="*/ 1566196 w 1967731"/>
              <a:gd name="connsiteY28" fmla="*/ 589251 h 1602297"/>
              <a:gd name="connsiteX29" fmla="*/ 1517847 w 1967731"/>
              <a:gd name="connsiteY29" fmla="*/ 610362 h 1602297"/>
              <a:gd name="connsiteX30" fmla="*/ 1384231 w 1967731"/>
              <a:gd name="connsiteY30" fmla="*/ 743950 h 1602297"/>
              <a:gd name="connsiteX31" fmla="*/ 1362742 w 1967731"/>
              <a:gd name="connsiteY31" fmla="*/ 792322 h 1602297"/>
              <a:gd name="connsiteX32" fmla="*/ 1380401 w 1967731"/>
              <a:gd name="connsiteY32" fmla="*/ 836848 h 1602297"/>
              <a:gd name="connsiteX33" fmla="*/ 1613002 w 1967731"/>
              <a:gd name="connsiteY33" fmla="*/ 1276005 h 1602297"/>
              <a:gd name="connsiteX34" fmla="*/ 1801883 w 1967731"/>
              <a:gd name="connsiteY34" fmla="*/ 1276005 h 1602297"/>
              <a:gd name="connsiteX35" fmla="*/ 1851031 w 1967731"/>
              <a:gd name="connsiteY35" fmla="*/ 1257580 h 1602297"/>
              <a:gd name="connsiteX36" fmla="*/ 1870234 w 1967731"/>
              <a:gd name="connsiteY36" fmla="*/ 1213815 h 1602297"/>
              <a:gd name="connsiteX37" fmla="*/ 1851031 w 1967731"/>
              <a:gd name="connsiteY37" fmla="*/ 1169284 h 1602297"/>
              <a:gd name="connsiteX38" fmla="*/ 1801883 w 1967731"/>
              <a:gd name="connsiteY38" fmla="*/ 1150858 h 1602297"/>
              <a:gd name="connsiteX39" fmla="*/ 1613002 w 1967731"/>
              <a:gd name="connsiteY39" fmla="*/ 1150858 h 1602297"/>
              <a:gd name="connsiteX40" fmla="*/ 1563110 w 1967731"/>
              <a:gd name="connsiteY40" fmla="*/ 1169284 h 1602297"/>
              <a:gd name="connsiteX41" fmla="*/ 1543907 w 1967731"/>
              <a:gd name="connsiteY41" fmla="*/ 1213815 h 1602297"/>
              <a:gd name="connsiteX42" fmla="*/ 1563510 w 1967731"/>
              <a:gd name="connsiteY42" fmla="*/ 1257580 h 1602297"/>
              <a:gd name="connsiteX43" fmla="*/ 1613002 w 1967731"/>
              <a:gd name="connsiteY43" fmla="*/ 1276005 h 1602297"/>
              <a:gd name="connsiteX44" fmla="*/ 1400347 w 1967731"/>
              <a:gd name="connsiteY44" fmla="*/ 1232240 h 1602297"/>
              <a:gd name="connsiteX45" fmla="*/ 1367714 w 1967731"/>
              <a:gd name="connsiteY45" fmla="*/ 1071780 h 1602297"/>
              <a:gd name="connsiteX46" fmla="*/ 1277531 w 1967731"/>
              <a:gd name="connsiteY46" fmla="*/ 938575 h 1602297"/>
              <a:gd name="connsiteX47" fmla="*/ 1144715 w 1967731"/>
              <a:gd name="connsiteY47" fmla="*/ 847980 h 1602297"/>
              <a:gd name="connsiteX48" fmla="*/ 984238 w 1967731"/>
              <a:gd name="connsiteY48" fmla="*/ 815353 h 1602297"/>
              <a:gd name="connsiteX49" fmla="*/ 823760 w 1967731"/>
              <a:gd name="connsiteY49" fmla="*/ 847980 h 1602297"/>
              <a:gd name="connsiteX50" fmla="*/ 690944 w 1967731"/>
              <a:gd name="connsiteY50" fmla="*/ 938575 h 1602297"/>
              <a:gd name="connsiteX51" fmla="*/ 600761 w 1967731"/>
              <a:gd name="connsiteY51" fmla="*/ 1071780 h 1602297"/>
              <a:gd name="connsiteX52" fmla="*/ 568128 w 1967731"/>
              <a:gd name="connsiteY52" fmla="*/ 1232240 h 1602297"/>
              <a:gd name="connsiteX53" fmla="*/ 576930 w 1967731"/>
              <a:gd name="connsiteY53" fmla="*/ 1313621 h 1602297"/>
              <a:gd name="connsiteX54" fmla="*/ 601104 w 1967731"/>
              <a:gd name="connsiteY54" fmla="*/ 1388865 h 1602297"/>
              <a:gd name="connsiteX55" fmla="*/ 1366571 w 1967731"/>
              <a:gd name="connsiteY55" fmla="*/ 1388865 h 1602297"/>
              <a:gd name="connsiteX56" fmla="*/ 1391546 w 1967731"/>
              <a:gd name="connsiteY56" fmla="*/ 1313621 h 1602297"/>
              <a:gd name="connsiteX57" fmla="*/ 1400347 w 1967731"/>
              <a:gd name="connsiteY57" fmla="*/ 1232240 h 1602297"/>
              <a:gd name="connsiteX58" fmla="*/ 66752 w 1967731"/>
              <a:gd name="connsiteY58" fmla="*/ 1602297 h 1602297"/>
              <a:gd name="connsiteX59" fmla="*/ 1900923 w 1967731"/>
              <a:gd name="connsiteY59" fmla="*/ 1602297 h 1602297"/>
              <a:gd name="connsiteX60" fmla="*/ 1947787 w 1967731"/>
              <a:gd name="connsiteY60" fmla="*/ 1583872 h 1602297"/>
              <a:gd name="connsiteX61" fmla="*/ 1967732 w 1967731"/>
              <a:gd name="connsiteY61" fmla="*/ 1540107 h 1602297"/>
              <a:gd name="connsiteX62" fmla="*/ 1947787 w 1967731"/>
              <a:gd name="connsiteY62" fmla="*/ 1496730 h 1602297"/>
              <a:gd name="connsiteX63" fmla="*/ 1900923 w 1967731"/>
              <a:gd name="connsiteY63" fmla="*/ 1478688 h 1602297"/>
              <a:gd name="connsiteX64" fmla="*/ 66752 w 1967731"/>
              <a:gd name="connsiteY64" fmla="*/ 1478688 h 1602297"/>
              <a:gd name="connsiteX65" fmla="*/ 19946 w 1967731"/>
              <a:gd name="connsiteY65" fmla="*/ 1496730 h 1602297"/>
              <a:gd name="connsiteX66" fmla="*/ 0 w 1967731"/>
              <a:gd name="connsiteY66" fmla="*/ 1540107 h 1602297"/>
              <a:gd name="connsiteX67" fmla="*/ 19946 w 1967731"/>
              <a:gd name="connsiteY67" fmla="*/ 1583872 h 1602297"/>
              <a:gd name="connsiteX68" fmla="*/ 66752 w 1967731"/>
              <a:gd name="connsiteY68" fmla="*/ 1602297 h 1602297"/>
              <a:gd name="connsiteX69" fmla="*/ 984238 w 1967731"/>
              <a:gd name="connsiteY69" fmla="*/ 626484 h 1602297"/>
              <a:gd name="connsiteX70" fmla="*/ 1028014 w 1967731"/>
              <a:gd name="connsiteY70" fmla="*/ 606527 h 1602297"/>
              <a:gd name="connsiteX71" fmla="*/ 1046417 w 1967731"/>
              <a:gd name="connsiteY71" fmla="*/ 558156 h 1602297"/>
              <a:gd name="connsiteX72" fmla="*/ 1046417 w 1967731"/>
              <a:gd name="connsiteY72" fmla="*/ 271017 h 1602297"/>
              <a:gd name="connsiteX73" fmla="*/ 1037216 w 1967731"/>
              <a:gd name="connsiteY73" fmla="*/ 155088 h 1602297"/>
              <a:gd name="connsiteX74" fmla="*/ 1094023 w 1967731"/>
              <a:gd name="connsiteY74" fmla="*/ 220348 h 1602297"/>
              <a:gd name="connsiteX75" fmla="*/ 1189978 w 1967731"/>
              <a:gd name="connsiteY75" fmla="*/ 317085 h 1602297"/>
              <a:gd name="connsiteX76" fmla="*/ 1209180 w 1967731"/>
              <a:gd name="connsiteY76" fmla="*/ 330133 h 1602297"/>
              <a:gd name="connsiteX77" fmla="*/ 1230669 w 1967731"/>
              <a:gd name="connsiteY77" fmla="*/ 334739 h 1602297"/>
              <a:gd name="connsiteX78" fmla="*/ 1268674 w 1967731"/>
              <a:gd name="connsiteY78" fmla="*/ 320537 h 1602297"/>
              <a:gd name="connsiteX79" fmla="*/ 1283647 w 1967731"/>
              <a:gd name="connsiteY79" fmla="*/ 283304 h 1602297"/>
              <a:gd name="connsiteX80" fmla="*/ 1279075 w 1967731"/>
              <a:gd name="connsiteY80" fmla="*/ 261421 h 1602297"/>
              <a:gd name="connsiteX81" fmla="*/ 1265244 w 1967731"/>
              <a:gd name="connsiteY81" fmla="*/ 242613 h 1602297"/>
              <a:gd name="connsiteX82" fmla="*/ 1025672 w 1967731"/>
              <a:gd name="connsiteY82" fmla="*/ 19963 h 1602297"/>
              <a:gd name="connsiteX83" fmla="*/ 984238 w 1967731"/>
              <a:gd name="connsiteY83" fmla="*/ 0 h 1602297"/>
              <a:gd name="connsiteX84" fmla="*/ 942004 w 1967731"/>
              <a:gd name="connsiteY84" fmla="*/ 19963 h 1602297"/>
              <a:gd name="connsiteX85" fmla="*/ 702488 w 1967731"/>
              <a:gd name="connsiteY85" fmla="*/ 242613 h 1602297"/>
              <a:gd name="connsiteX86" fmla="*/ 688658 w 1967731"/>
              <a:gd name="connsiteY86" fmla="*/ 261421 h 1602297"/>
              <a:gd name="connsiteX87" fmla="*/ 684029 w 1967731"/>
              <a:gd name="connsiteY87" fmla="*/ 283304 h 1602297"/>
              <a:gd name="connsiteX88" fmla="*/ 699002 w 1967731"/>
              <a:gd name="connsiteY88" fmla="*/ 320537 h 1602297"/>
              <a:gd name="connsiteX89" fmla="*/ 737007 w 1967731"/>
              <a:gd name="connsiteY89" fmla="*/ 334739 h 1602297"/>
              <a:gd name="connsiteX90" fmla="*/ 758495 w 1967731"/>
              <a:gd name="connsiteY90" fmla="*/ 330133 h 1602297"/>
              <a:gd name="connsiteX91" fmla="*/ 777698 w 1967731"/>
              <a:gd name="connsiteY91" fmla="*/ 317085 h 1602297"/>
              <a:gd name="connsiteX92" fmla="*/ 881368 w 1967731"/>
              <a:gd name="connsiteY92" fmla="*/ 212667 h 1602297"/>
              <a:gd name="connsiteX93" fmla="*/ 930517 w 1967731"/>
              <a:gd name="connsiteY93" fmla="*/ 155088 h 1602297"/>
              <a:gd name="connsiteX94" fmla="*/ 921258 w 1967731"/>
              <a:gd name="connsiteY94" fmla="*/ 271017 h 1602297"/>
              <a:gd name="connsiteX95" fmla="*/ 921258 w 1967731"/>
              <a:gd name="connsiteY95" fmla="*/ 558156 h 1602297"/>
              <a:gd name="connsiteX96" fmla="*/ 939718 w 1967731"/>
              <a:gd name="connsiteY96" fmla="*/ 606527 h 1602297"/>
              <a:gd name="connsiteX97" fmla="*/ 984238 w 1967731"/>
              <a:gd name="connsiteY97" fmla="*/ 626484 h 160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967731" h="1602297">
                <a:moveTo>
                  <a:pt x="166592" y="1276005"/>
                </a:moveTo>
                <a:lnTo>
                  <a:pt x="355473" y="1276005"/>
                </a:lnTo>
                <a:cubicBezTo>
                  <a:pt x="375419" y="1276005"/>
                  <a:pt x="392050" y="1269862"/>
                  <a:pt x="405365" y="1257580"/>
                </a:cubicBezTo>
                <a:cubicBezTo>
                  <a:pt x="418681" y="1245293"/>
                  <a:pt x="425082" y="1230708"/>
                  <a:pt x="424568" y="1213815"/>
                </a:cubicBezTo>
                <a:cubicBezTo>
                  <a:pt x="424053" y="1196412"/>
                  <a:pt x="417367" y="1181571"/>
                  <a:pt x="404565" y="1169284"/>
                </a:cubicBezTo>
                <a:cubicBezTo>
                  <a:pt x="391764" y="1157002"/>
                  <a:pt x="375419" y="1150858"/>
                  <a:pt x="355473" y="1150858"/>
                </a:cubicBezTo>
                <a:lnTo>
                  <a:pt x="166592" y="1150858"/>
                </a:lnTo>
                <a:cubicBezTo>
                  <a:pt x="146647" y="1150858"/>
                  <a:pt x="130245" y="1157002"/>
                  <a:pt x="117444" y="1169284"/>
                </a:cubicBezTo>
                <a:cubicBezTo>
                  <a:pt x="104642" y="1181571"/>
                  <a:pt x="98241" y="1196412"/>
                  <a:pt x="98241" y="1213815"/>
                </a:cubicBezTo>
                <a:cubicBezTo>
                  <a:pt x="98241" y="1230708"/>
                  <a:pt x="104642" y="1245293"/>
                  <a:pt x="117444" y="1257580"/>
                </a:cubicBezTo>
                <a:cubicBezTo>
                  <a:pt x="130245" y="1269862"/>
                  <a:pt x="146647" y="1276005"/>
                  <a:pt x="166592" y="1276005"/>
                </a:cubicBezTo>
                <a:close/>
                <a:moveTo>
                  <a:pt x="495205" y="833013"/>
                </a:moveTo>
                <a:cubicBezTo>
                  <a:pt x="509492" y="846831"/>
                  <a:pt x="525609" y="853998"/>
                  <a:pt x="543554" y="854507"/>
                </a:cubicBezTo>
                <a:cubicBezTo>
                  <a:pt x="561442" y="855021"/>
                  <a:pt x="576301" y="849135"/>
                  <a:pt x="588074" y="836848"/>
                </a:cubicBezTo>
                <a:cubicBezTo>
                  <a:pt x="599847" y="825080"/>
                  <a:pt x="605619" y="810233"/>
                  <a:pt x="605333" y="792322"/>
                </a:cubicBezTo>
                <a:cubicBezTo>
                  <a:pt x="605104" y="774405"/>
                  <a:pt x="597790" y="758283"/>
                  <a:pt x="583445" y="743950"/>
                </a:cubicBezTo>
                <a:lnTo>
                  <a:pt x="449885" y="610362"/>
                </a:lnTo>
                <a:cubicBezTo>
                  <a:pt x="435541" y="596543"/>
                  <a:pt x="419710" y="589508"/>
                  <a:pt x="402279" y="589251"/>
                </a:cubicBezTo>
                <a:cubicBezTo>
                  <a:pt x="384906" y="588994"/>
                  <a:pt x="370046" y="595011"/>
                  <a:pt x="357760" y="607293"/>
                </a:cubicBezTo>
                <a:cubicBezTo>
                  <a:pt x="345472" y="619066"/>
                  <a:pt x="339471" y="633782"/>
                  <a:pt x="339700" y="651436"/>
                </a:cubicBezTo>
                <a:cubicBezTo>
                  <a:pt x="339986" y="669095"/>
                  <a:pt x="347243" y="685091"/>
                  <a:pt x="361588" y="699425"/>
                </a:cubicBezTo>
                <a:lnTo>
                  <a:pt x="495205" y="833013"/>
                </a:lnTo>
                <a:close/>
                <a:moveTo>
                  <a:pt x="1380401" y="836848"/>
                </a:moveTo>
                <a:cubicBezTo>
                  <a:pt x="1392175" y="849135"/>
                  <a:pt x="1407033" y="855021"/>
                  <a:pt x="1424921" y="854507"/>
                </a:cubicBezTo>
                <a:cubicBezTo>
                  <a:pt x="1442867" y="853998"/>
                  <a:pt x="1458983" y="846831"/>
                  <a:pt x="1473270" y="833013"/>
                </a:cubicBezTo>
                <a:lnTo>
                  <a:pt x="1606887" y="699425"/>
                </a:lnTo>
                <a:cubicBezTo>
                  <a:pt x="1621232" y="685091"/>
                  <a:pt x="1628375" y="669095"/>
                  <a:pt x="1628375" y="651436"/>
                </a:cubicBezTo>
                <a:cubicBezTo>
                  <a:pt x="1628375" y="633782"/>
                  <a:pt x="1622261" y="619066"/>
                  <a:pt x="1609973" y="607293"/>
                </a:cubicBezTo>
                <a:cubicBezTo>
                  <a:pt x="1598715" y="595011"/>
                  <a:pt x="1584084" y="588994"/>
                  <a:pt x="1566196" y="589251"/>
                </a:cubicBezTo>
                <a:cubicBezTo>
                  <a:pt x="1548251" y="589508"/>
                  <a:pt x="1532135" y="596543"/>
                  <a:pt x="1517847" y="610362"/>
                </a:cubicBezTo>
                <a:lnTo>
                  <a:pt x="1384231" y="743950"/>
                </a:lnTo>
                <a:cubicBezTo>
                  <a:pt x="1370400" y="758283"/>
                  <a:pt x="1363256" y="774405"/>
                  <a:pt x="1362742" y="792322"/>
                </a:cubicBezTo>
                <a:cubicBezTo>
                  <a:pt x="1362228" y="810233"/>
                  <a:pt x="1368114" y="825080"/>
                  <a:pt x="1380401" y="836848"/>
                </a:cubicBezTo>
                <a:close/>
                <a:moveTo>
                  <a:pt x="1613002" y="1276005"/>
                </a:moveTo>
                <a:lnTo>
                  <a:pt x="1801883" y="1276005"/>
                </a:lnTo>
                <a:cubicBezTo>
                  <a:pt x="1821828" y="1276005"/>
                  <a:pt x="1838230" y="1269862"/>
                  <a:pt x="1851031" y="1257580"/>
                </a:cubicBezTo>
                <a:cubicBezTo>
                  <a:pt x="1863833" y="1245293"/>
                  <a:pt x="1870234" y="1230708"/>
                  <a:pt x="1870234" y="1213815"/>
                </a:cubicBezTo>
                <a:cubicBezTo>
                  <a:pt x="1870234" y="1196412"/>
                  <a:pt x="1863833" y="1181571"/>
                  <a:pt x="1851031" y="1169284"/>
                </a:cubicBezTo>
                <a:cubicBezTo>
                  <a:pt x="1838230" y="1157002"/>
                  <a:pt x="1821828" y="1150858"/>
                  <a:pt x="1801883" y="1150858"/>
                </a:cubicBezTo>
                <a:lnTo>
                  <a:pt x="1613002" y="1150858"/>
                </a:lnTo>
                <a:cubicBezTo>
                  <a:pt x="1593056" y="1150858"/>
                  <a:pt x="1576426" y="1157002"/>
                  <a:pt x="1563110" y="1169284"/>
                </a:cubicBezTo>
                <a:cubicBezTo>
                  <a:pt x="1549794" y="1181571"/>
                  <a:pt x="1543393" y="1196412"/>
                  <a:pt x="1543907" y="1213815"/>
                </a:cubicBezTo>
                <a:cubicBezTo>
                  <a:pt x="1543907" y="1230708"/>
                  <a:pt x="1550480" y="1245293"/>
                  <a:pt x="1563510" y="1257580"/>
                </a:cubicBezTo>
                <a:cubicBezTo>
                  <a:pt x="1576541" y="1269862"/>
                  <a:pt x="1593056" y="1276005"/>
                  <a:pt x="1613002" y="1276005"/>
                </a:cubicBezTo>
                <a:close/>
                <a:moveTo>
                  <a:pt x="1400347" y="1232240"/>
                </a:moveTo>
                <a:cubicBezTo>
                  <a:pt x="1400347" y="1175427"/>
                  <a:pt x="1389488" y="1121940"/>
                  <a:pt x="1367714" y="1071780"/>
                </a:cubicBezTo>
                <a:cubicBezTo>
                  <a:pt x="1345997" y="1021625"/>
                  <a:pt x="1315879" y="977219"/>
                  <a:pt x="1277531" y="938575"/>
                </a:cubicBezTo>
                <a:cubicBezTo>
                  <a:pt x="1239127" y="899936"/>
                  <a:pt x="1194836" y="869737"/>
                  <a:pt x="1144715" y="847980"/>
                </a:cubicBezTo>
                <a:cubicBezTo>
                  <a:pt x="1094537" y="826229"/>
                  <a:pt x="1041045" y="815353"/>
                  <a:pt x="984238" y="815353"/>
                </a:cubicBezTo>
                <a:cubicBezTo>
                  <a:pt x="927430" y="815353"/>
                  <a:pt x="873938" y="826229"/>
                  <a:pt x="823760" y="847980"/>
                </a:cubicBezTo>
                <a:cubicBezTo>
                  <a:pt x="773640" y="869737"/>
                  <a:pt x="729348" y="899936"/>
                  <a:pt x="690944" y="938575"/>
                </a:cubicBezTo>
                <a:cubicBezTo>
                  <a:pt x="652539" y="977219"/>
                  <a:pt x="622478" y="1021625"/>
                  <a:pt x="600761" y="1071780"/>
                </a:cubicBezTo>
                <a:cubicBezTo>
                  <a:pt x="578987" y="1121940"/>
                  <a:pt x="568128" y="1175427"/>
                  <a:pt x="568128" y="1232240"/>
                </a:cubicBezTo>
                <a:cubicBezTo>
                  <a:pt x="568128" y="1259883"/>
                  <a:pt x="571043" y="1287007"/>
                  <a:pt x="576930" y="1313621"/>
                </a:cubicBezTo>
                <a:cubicBezTo>
                  <a:pt x="582816" y="1340236"/>
                  <a:pt x="590874" y="1365319"/>
                  <a:pt x="601104" y="1388865"/>
                </a:cubicBezTo>
                <a:lnTo>
                  <a:pt x="1366571" y="1388865"/>
                </a:lnTo>
                <a:cubicBezTo>
                  <a:pt x="1377315" y="1365319"/>
                  <a:pt x="1385659" y="1340236"/>
                  <a:pt x="1391546" y="1313621"/>
                </a:cubicBezTo>
                <a:cubicBezTo>
                  <a:pt x="1397432" y="1287007"/>
                  <a:pt x="1400347" y="1259883"/>
                  <a:pt x="1400347" y="1232240"/>
                </a:cubicBezTo>
                <a:close/>
                <a:moveTo>
                  <a:pt x="66752" y="1602297"/>
                </a:moveTo>
                <a:lnTo>
                  <a:pt x="1900923" y="1602297"/>
                </a:lnTo>
                <a:cubicBezTo>
                  <a:pt x="1918869" y="1602297"/>
                  <a:pt x="1934471" y="1596154"/>
                  <a:pt x="1947787" y="1583872"/>
                </a:cubicBezTo>
                <a:cubicBezTo>
                  <a:pt x="1961045" y="1571585"/>
                  <a:pt x="1967732" y="1557000"/>
                  <a:pt x="1967732" y="1540107"/>
                </a:cubicBezTo>
                <a:cubicBezTo>
                  <a:pt x="1967732" y="1523219"/>
                  <a:pt x="1961045" y="1508760"/>
                  <a:pt x="1947787" y="1496730"/>
                </a:cubicBezTo>
                <a:cubicBezTo>
                  <a:pt x="1934471" y="1484706"/>
                  <a:pt x="1918869" y="1478688"/>
                  <a:pt x="1900923" y="1478688"/>
                </a:cubicBezTo>
                <a:lnTo>
                  <a:pt x="66752" y="1478688"/>
                </a:lnTo>
                <a:cubicBezTo>
                  <a:pt x="48864" y="1478688"/>
                  <a:pt x="33262" y="1484706"/>
                  <a:pt x="19946" y="1496730"/>
                </a:cubicBezTo>
                <a:cubicBezTo>
                  <a:pt x="6630" y="1508760"/>
                  <a:pt x="0" y="1523219"/>
                  <a:pt x="0" y="1540107"/>
                </a:cubicBezTo>
                <a:cubicBezTo>
                  <a:pt x="0" y="1557000"/>
                  <a:pt x="6630" y="1571585"/>
                  <a:pt x="19946" y="1583872"/>
                </a:cubicBezTo>
                <a:cubicBezTo>
                  <a:pt x="33262" y="1596154"/>
                  <a:pt x="48864" y="1602297"/>
                  <a:pt x="66752" y="1602297"/>
                </a:cubicBezTo>
                <a:close/>
                <a:moveTo>
                  <a:pt x="984238" y="626484"/>
                </a:moveTo>
                <a:cubicBezTo>
                  <a:pt x="1001154" y="626484"/>
                  <a:pt x="1015728" y="619832"/>
                  <a:pt x="1028014" y="606527"/>
                </a:cubicBezTo>
                <a:cubicBezTo>
                  <a:pt x="1040302" y="593217"/>
                  <a:pt x="1046417" y="577095"/>
                  <a:pt x="1046417" y="558156"/>
                </a:cubicBezTo>
                <a:lnTo>
                  <a:pt x="1046417" y="271017"/>
                </a:lnTo>
                <a:lnTo>
                  <a:pt x="1037216" y="155088"/>
                </a:lnTo>
                <a:lnTo>
                  <a:pt x="1094023" y="220348"/>
                </a:lnTo>
                <a:lnTo>
                  <a:pt x="1189978" y="317085"/>
                </a:lnTo>
                <a:cubicBezTo>
                  <a:pt x="1195636" y="322715"/>
                  <a:pt x="1202036" y="327064"/>
                  <a:pt x="1209180" y="330133"/>
                </a:cubicBezTo>
                <a:cubicBezTo>
                  <a:pt x="1216324" y="333207"/>
                  <a:pt x="1223525" y="334739"/>
                  <a:pt x="1230669" y="334739"/>
                </a:cubicBezTo>
                <a:cubicBezTo>
                  <a:pt x="1246042" y="334739"/>
                  <a:pt x="1258729" y="330007"/>
                  <a:pt x="1268674" y="320537"/>
                </a:cubicBezTo>
                <a:cubicBezTo>
                  <a:pt x="1278675" y="311067"/>
                  <a:pt x="1283647" y="298654"/>
                  <a:pt x="1283647" y="283304"/>
                </a:cubicBezTo>
                <a:cubicBezTo>
                  <a:pt x="1283647" y="275114"/>
                  <a:pt x="1282104" y="267816"/>
                  <a:pt x="1279075" y="261421"/>
                </a:cubicBezTo>
                <a:cubicBezTo>
                  <a:pt x="1275988" y="255021"/>
                  <a:pt x="1271359" y="248751"/>
                  <a:pt x="1265244" y="242613"/>
                </a:cubicBezTo>
                <a:lnTo>
                  <a:pt x="1025672" y="19963"/>
                </a:lnTo>
                <a:cubicBezTo>
                  <a:pt x="1010869" y="6658"/>
                  <a:pt x="997039" y="0"/>
                  <a:pt x="984238" y="0"/>
                </a:cubicBezTo>
                <a:cubicBezTo>
                  <a:pt x="970921" y="0"/>
                  <a:pt x="956863" y="6658"/>
                  <a:pt x="942004" y="19963"/>
                </a:cubicBezTo>
                <a:lnTo>
                  <a:pt x="702488" y="242613"/>
                </a:lnTo>
                <a:cubicBezTo>
                  <a:pt x="696316" y="248751"/>
                  <a:pt x="691744" y="255021"/>
                  <a:pt x="688658" y="261421"/>
                </a:cubicBezTo>
                <a:cubicBezTo>
                  <a:pt x="685572" y="267816"/>
                  <a:pt x="684029" y="275114"/>
                  <a:pt x="684029" y="283304"/>
                </a:cubicBezTo>
                <a:cubicBezTo>
                  <a:pt x="684029" y="298654"/>
                  <a:pt x="689058" y="311067"/>
                  <a:pt x="699002" y="320537"/>
                </a:cubicBezTo>
                <a:cubicBezTo>
                  <a:pt x="709003" y="330007"/>
                  <a:pt x="721690" y="334739"/>
                  <a:pt x="737007" y="334739"/>
                </a:cubicBezTo>
                <a:cubicBezTo>
                  <a:pt x="744208" y="334739"/>
                  <a:pt x="751352" y="333207"/>
                  <a:pt x="758495" y="330133"/>
                </a:cubicBezTo>
                <a:cubicBezTo>
                  <a:pt x="765696" y="327064"/>
                  <a:pt x="772097" y="322715"/>
                  <a:pt x="777698" y="317085"/>
                </a:cubicBezTo>
                <a:lnTo>
                  <a:pt x="881368" y="212667"/>
                </a:lnTo>
                <a:lnTo>
                  <a:pt x="930517" y="155088"/>
                </a:lnTo>
                <a:lnTo>
                  <a:pt x="921258" y="271017"/>
                </a:lnTo>
                <a:lnTo>
                  <a:pt x="921258" y="558156"/>
                </a:lnTo>
                <a:cubicBezTo>
                  <a:pt x="921258" y="577095"/>
                  <a:pt x="927430" y="593217"/>
                  <a:pt x="939718" y="606527"/>
                </a:cubicBezTo>
                <a:cubicBezTo>
                  <a:pt x="952005" y="619832"/>
                  <a:pt x="966807" y="626484"/>
                  <a:pt x="984238" y="626484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B8BC811-4DCF-41A8-BC82-9896839F70DC}"/>
              </a:ext>
            </a:extLst>
          </p:cNvPr>
          <p:cNvSpPr/>
          <p:nvPr/>
        </p:nvSpPr>
        <p:spPr>
          <a:xfrm>
            <a:off x="1543267" y="4543096"/>
            <a:ext cx="797290" cy="985184"/>
          </a:xfrm>
          <a:custGeom>
            <a:avLst/>
            <a:gdLst>
              <a:gd name="connsiteX0" fmla="*/ 301729 w 1299802"/>
              <a:gd name="connsiteY0" fmla="*/ 1606121 h 1606121"/>
              <a:gd name="connsiteX1" fmla="*/ 612665 w 1299802"/>
              <a:gd name="connsiteY1" fmla="*/ 1606121 h 1606121"/>
              <a:gd name="connsiteX2" fmla="*/ 650670 w 1299802"/>
              <a:gd name="connsiteY2" fmla="*/ 1593091 h 1606121"/>
              <a:gd name="connsiteX3" fmla="*/ 664106 w 1299802"/>
              <a:gd name="connsiteY3" fmla="*/ 1557772 h 1606121"/>
              <a:gd name="connsiteX4" fmla="*/ 650670 w 1299802"/>
              <a:gd name="connsiteY4" fmla="*/ 1522454 h 1606121"/>
              <a:gd name="connsiteX5" fmla="*/ 612665 w 1299802"/>
              <a:gd name="connsiteY5" fmla="*/ 1510166 h 1606121"/>
              <a:gd name="connsiteX6" fmla="*/ 369292 w 1299802"/>
              <a:gd name="connsiteY6" fmla="*/ 1510166 h 1606121"/>
              <a:gd name="connsiteX7" fmla="*/ 369292 w 1299802"/>
              <a:gd name="connsiteY7" fmla="*/ 1507080 h 1606121"/>
              <a:gd name="connsiteX8" fmla="*/ 624181 w 1299802"/>
              <a:gd name="connsiteY8" fmla="*/ 1196927 h 1606121"/>
              <a:gd name="connsiteX9" fmla="*/ 649521 w 1299802"/>
              <a:gd name="connsiteY9" fmla="*/ 1158522 h 1606121"/>
              <a:gd name="connsiteX10" fmla="*/ 656431 w 1299802"/>
              <a:gd name="connsiteY10" fmla="*/ 1126289 h 1606121"/>
              <a:gd name="connsiteX11" fmla="*/ 638771 w 1299802"/>
              <a:gd name="connsiteY11" fmla="*/ 1083656 h 1606121"/>
              <a:gd name="connsiteX12" fmla="*/ 590400 w 1299802"/>
              <a:gd name="connsiteY12" fmla="*/ 1068682 h 1606121"/>
              <a:gd name="connsiteX13" fmla="*/ 282532 w 1299802"/>
              <a:gd name="connsiteY13" fmla="*/ 1068682 h 1606121"/>
              <a:gd name="connsiteX14" fmla="*/ 244528 w 1299802"/>
              <a:gd name="connsiteY14" fmla="*/ 1081370 h 1606121"/>
              <a:gd name="connsiteX15" fmla="*/ 231097 w 1299802"/>
              <a:gd name="connsiteY15" fmla="*/ 1116288 h 1606121"/>
              <a:gd name="connsiteX16" fmla="*/ 244528 w 1299802"/>
              <a:gd name="connsiteY16" fmla="*/ 1152007 h 1606121"/>
              <a:gd name="connsiteX17" fmla="*/ 282532 w 1299802"/>
              <a:gd name="connsiteY17" fmla="*/ 1164695 h 1606121"/>
              <a:gd name="connsiteX18" fmla="*/ 528980 w 1299802"/>
              <a:gd name="connsiteY18" fmla="*/ 1164695 h 1606121"/>
              <a:gd name="connsiteX19" fmla="*/ 528980 w 1299802"/>
              <a:gd name="connsiteY19" fmla="*/ 1166980 h 1606121"/>
              <a:gd name="connsiteX20" fmla="*/ 262570 w 1299802"/>
              <a:gd name="connsiteY20" fmla="*/ 1489421 h 1606121"/>
              <a:gd name="connsiteX21" fmla="*/ 238007 w 1299802"/>
              <a:gd name="connsiteY21" fmla="*/ 1547028 h 1606121"/>
              <a:gd name="connsiteX22" fmla="*/ 255278 w 1299802"/>
              <a:gd name="connsiteY22" fmla="*/ 1589605 h 1606121"/>
              <a:gd name="connsiteX23" fmla="*/ 301729 w 1299802"/>
              <a:gd name="connsiteY23" fmla="*/ 1606121 h 1606121"/>
              <a:gd name="connsiteX24" fmla="*/ 856044 w 1299802"/>
              <a:gd name="connsiteY24" fmla="*/ 1179267 h 1606121"/>
              <a:gd name="connsiteX25" fmla="*/ 1243755 w 1299802"/>
              <a:gd name="connsiteY25" fmla="*/ 1179267 h 1606121"/>
              <a:gd name="connsiteX26" fmla="*/ 1284835 w 1299802"/>
              <a:gd name="connsiteY26" fmla="*/ 1165837 h 1606121"/>
              <a:gd name="connsiteX27" fmla="*/ 1299802 w 1299802"/>
              <a:gd name="connsiteY27" fmla="*/ 1127032 h 1606121"/>
              <a:gd name="connsiteX28" fmla="*/ 1284835 w 1299802"/>
              <a:gd name="connsiteY28" fmla="*/ 1089828 h 1606121"/>
              <a:gd name="connsiteX29" fmla="*/ 1243755 w 1299802"/>
              <a:gd name="connsiteY29" fmla="*/ 1076397 h 1606121"/>
              <a:gd name="connsiteX30" fmla="*/ 928213 w 1299802"/>
              <a:gd name="connsiteY30" fmla="*/ 1076397 h 1606121"/>
              <a:gd name="connsiteX31" fmla="*/ 928213 w 1299802"/>
              <a:gd name="connsiteY31" fmla="*/ 1073311 h 1606121"/>
              <a:gd name="connsiteX32" fmla="*/ 1256809 w 1299802"/>
              <a:gd name="connsiteY32" fmla="*/ 677153 h 1606121"/>
              <a:gd name="connsiteX33" fmla="*/ 1283681 w 1299802"/>
              <a:gd name="connsiteY33" fmla="*/ 638000 h 1606121"/>
              <a:gd name="connsiteX34" fmla="*/ 1291356 w 1299802"/>
              <a:gd name="connsiteY34" fmla="*/ 606522 h 1606121"/>
              <a:gd name="connsiteX35" fmla="*/ 1271399 w 1299802"/>
              <a:gd name="connsiteY35" fmla="*/ 557767 h 1606121"/>
              <a:gd name="connsiteX36" fmla="*/ 1215352 w 1299802"/>
              <a:gd name="connsiteY36" fmla="*/ 539725 h 1606121"/>
              <a:gd name="connsiteX37" fmla="*/ 837619 w 1299802"/>
              <a:gd name="connsiteY37" fmla="*/ 539725 h 1606121"/>
              <a:gd name="connsiteX38" fmla="*/ 796928 w 1299802"/>
              <a:gd name="connsiteY38" fmla="*/ 553544 h 1606121"/>
              <a:gd name="connsiteX39" fmla="*/ 782338 w 1299802"/>
              <a:gd name="connsiteY39" fmla="*/ 591166 h 1606121"/>
              <a:gd name="connsiteX40" fmla="*/ 796928 w 1299802"/>
              <a:gd name="connsiteY40" fmla="*/ 629170 h 1606121"/>
              <a:gd name="connsiteX41" fmla="*/ 837619 w 1299802"/>
              <a:gd name="connsiteY41" fmla="*/ 642606 h 1606121"/>
              <a:gd name="connsiteX42" fmla="*/ 1152396 w 1299802"/>
              <a:gd name="connsiteY42" fmla="*/ 642606 h 1606121"/>
              <a:gd name="connsiteX43" fmla="*/ 1152396 w 1299802"/>
              <a:gd name="connsiteY43" fmla="*/ 645675 h 1606121"/>
              <a:gd name="connsiteX44" fmla="*/ 813816 w 1299802"/>
              <a:gd name="connsiteY44" fmla="*/ 1054109 h 1606121"/>
              <a:gd name="connsiteX45" fmla="*/ 786944 w 1299802"/>
              <a:gd name="connsiteY45" fmla="*/ 1115545 h 1606121"/>
              <a:gd name="connsiteX46" fmla="*/ 805758 w 1299802"/>
              <a:gd name="connsiteY46" fmla="*/ 1161608 h 1606121"/>
              <a:gd name="connsiteX47" fmla="*/ 856044 w 1299802"/>
              <a:gd name="connsiteY47" fmla="*/ 1179267 h 1606121"/>
              <a:gd name="connsiteX48" fmla="*/ 76010 w 1299802"/>
              <a:gd name="connsiteY48" fmla="*/ 766210 h 1606121"/>
              <a:gd name="connsiteX49" fmla="*/ 564299 w 1299802"/>
              <a:gd name="connsiteY49" fmla="*/ 766210 h 1606121"/>
              <a:gd name="connsiteX50" fmla="*/ 606910 w 1299802"/>
              <a:gd name="connsiteY50" fmla="*/ 752008 h 1606121"/>
              <a:gd name="connsiteX51" fmla="*/ 621878 w 1299802"/>
              <a:gd name="connsiteY51" fmla="*/ 712472 h 1606121"/>
              <a:gd name="connsiteX52" fmla="*/ 606910 w 1299802"/>
              <a:gd name="connsiteY52" fmla="*/ 673313 h 1606121"/>
              <a:gd name="connsiteX53" fmla="*/ 564299 w 1299802"/>
              <a:gd name="connsiteY53" fmla="*/ 659494 h 1606121"/>
              <a:gd name="connsiteX54" fmla="*/ 154322 w 1299802"/>
              <a:gd name="connsiteY54" fmla="*/ 659494 h 1606121"/>
              <a:gd name="connsiteX55" fmla="*/ 154322 w 1299802"/>
              <a:gd name="connsiteY55" fmla="*/ 656425 h 1606121"/>
              <a:gd name="connsiteX56" fmla="*/ 584262 w 1299802"/>
              <a:gd name="connsiteY56" fmla="*/ 138195 h 1606121"/>
              <a:gd name="connsiteX57" fmla="*/ 608830 w 1299802"/>
              <a:gd name="connsiteY57" fmla="*/ 100956 h 1606121"/>
              <a:gd name="connsiteX58" fmla="*/ 614968 w 1299802"/>
              <a:gd name="connsiteY58" fmla="*/ 68329 h 1606121"/>
              <a:gd name="connsiteX59" fmla="*/ 594240 w 1299802"/>
              <a:gd name="connsiteY59" fmla="*/ 18425 h 1606121"/>
              <a:gd name="connsiteX60" fmla="*/ 535124 w 1299802"/>
              <a:gd name="connsiteY60" fmla="*/ 0 h 1606121"/>
              <a:gd name="connsiteX61" fmla="*/ 57584 w 1299802"/>
              <a:gd name="connsiteY61" fmla="*/ 0 h 1606121"/>
              <a:gd name="connsiteX62" fmla="*/ 14973 w 1299802"/>
              <a:gd name="connsiteY62" fmla="*/ 13819 h 1606121"/>
              <a:gd name="connsiteX63" fmla="*/ 0 w 1299802"/>
              <a:gd name="connsiteY63" fmla="*/ 52973 h 1606121"/>
              <a:gd name="connsiteX64" fmla="*/ 14973 w 1299802"/>
              <a:gd name="connsiteY64" fmla="*/ 92509 h 1606121"/>
              <a:gd name="connsiteX65" fmla="*/ 57584 w 1299802"/>
              <a:gd name="connsiteY65" fmla="*/ 106716 h 1606121"/>
              <a:gd name="connsiteX66" fmla="*/ 466796 w 1299802"/>
              <a:gd name="connsiteY66" fmla="*/ 106716 h 1606121"/>
              <a:gd name="connsiteX67" fmla="*/ 466796 w 1299802"/>
              <a:gd name="connsiteY67" fmla="*/ 109785 h 1606121"/>
              <a:gd name="connsiteX68" fmla="*/ 26872 w 1299802"/>
              <a:gd name="connsiteY68" fmla="*/ 641069 h 1606121"/>
              <a:gd name="connsiteX69" fmla="*/ 9213 w 1299802"/>
              <a:gd name="connsiteY69" fmla="*/ 669478 h 1606121"/>
              <a:gd name="connsiteX70" fmla="*/ 4606 w 1299802"/>
              <a:gd name="connsiteY70" fmla="*/ 699419 h 1606121"/>
              <a:gd name="connsiteX71" fmla="*/ 24186 w 1299802"/>
              <a:gd name="connsiteY71" fmla="*/ 747785 h 1606121"/>
              <a:gd name="connsiteX72" fmla="*/ 76010 w 1299802"/>
              <a:gd name="connsiteY72" fmla="*/ 766210 h 1606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1299802" h="1606121">
                <a:moveTo>
                  <a:pt x="301729" y="1606121"/>
                </a:moveTo>
                <a:lnTo>
                  <a:pt x="612665" y="1606121"/>
                </a:lnTo>
                <a:cubicBezTo>
                  <a:pt x="629044" y="1606121"/>
                  <a:pt x="641715" y="1601778"/>
                  <a:pt x="650670" y="1593091"/>
                </a:cubicBezTo>
                <a:cubicBezTo>
                  <a:pt x="659625" y="1584404"/>
                  <a:pt x="664106" y="1572631"/>
                  <a:pt x="664106" y="1557772"/>
                </a:cubicBezTo>
                <a:cubicBezTo>
                  <a:pt x="664106" y="1542399"/>
                  <a:pt x="659625" y="1530626"/>
                  <a:pt x="650670" y="1522454"/>
                </a:cubicBezTo>
                <a:cubicBezTo>
                  <a:pt x="641715" y="1514281"/>
                  <a:pt x="629044" y="1510166"/>
                  <a:pt x="612665" y="1510166"/>
                </a:cubicBezTo>
                <a:lnTo>
                  <a:pt x="369292" y="1510166"/>
                </a:lnTo>
                <a:lnTo>
                  <a:pt x="369292" y="1507080"/>
                </a:lnTo>
                <a:lnTo>
                  <a:pt x="624181" y="1196927"/>
                </a:lnTo>
                <a:cubicBezTo>
                  <a:pt x="636468" y="1181554"/>
                  <a:pt x="644915" y="1168752"/>
                  <a:pt x="649521" y="1158522"/>
                </a:cubicBezTo>
                <a:cubicBezTo>
                  <a:pt x="654128" y="1148292"/>
                  <a:pt x="656431" y="1137548"/>
                  <a:pt x="656431" y="1126289"/>
                </a:cubicBezTo>
                <a:cubicBezTo>
                  <a:pt x="656431" y="1107887"/>
                  <a:pt x="650544" y="1093657"/>
                  <a:pt x="638771" y="1083656"/>
                </a:cubicBezTo>
                <a:cubicBezTo>
                  <a:pt x="626998" y="1073712"/>
                  <a:pt x="610876" y="1068682"/>
                  <a:pt x="590400" y="1068682"/>
                </a:cubicBezTo>
                <a:lnTo>
                  <a:pt x="282532" y="1068682"/>
                </a:lnTo>
                <a:cubicBezTo>
                  <a:pt x="266153" y="1068682"/>
                  <a:pt x="253489" y="1072911"/>
                  <a:pt x="244528" y="1081370"/>
                </a:cubicBezTo>
                <a:cubicBezTo>
                  <a:pt x="235572" y="1089828"/>
                  <a:pt x="231097" y="1101486"/>
                  <a:pt x="231097" y="1116288"/>
                </a:cubicBezTo>
                <a:cubicBezTo>
                  <a:pt x="231097" y="1131662"/>
                  <a:pt x="235572" y="1143549"/>
                  <a:pt x="244528" y="1152007"/>
                </a:cubicBezTo>
                <a:cubicBezTo>
                  <a:pt x="253489" y="1160465"/>
                  <a:pt x="266153" y="1164695"/>
                  <a:pt x="282532" y="1164695"/>
                </a:cubicBezTo>
                <a:lnTo>
                  <a:pt x="528980" y="1164695"/>
                </a:lnTo>
                <a:lnTo>
                  <a:pt x="528980" y="1166980"/>
                </a:lnTo>
                <a:lnTo>
                  <a:pt x="262570" y="1489421"/>
                </a:lnTo>
                <a:cubicBezTo>
                  <a:pt x="246197" y="1509423"/>
                  <a:pt x="238007" y="1528568"/>
                  <a:pt x="238007" y="1547028"/>
                </a:cubicBezTo>
                <a:cubicBezTo>
                  <a:pt x="238007" y="1564401"/>
                  <a:pt x="243762" y="1578632"/>
                  <a:pt x="255278" y="1589605"/>
                </a:cubicBezTo>
                <a:cubicBezTo>
                  <a:pt x="266793" y="1600634"/>
                  <a:pt x="282281" y="1606121"/>
                  <a:pt x="301729" y="1606121"/>
                </a:cubicBezTo>
                <a:close/>
                <a:moveTo>
                  <a:pt x="856044" y="1179267"/>
                </a:moveTo>
                <a:lnTo>
                  <a:pt x="1243755" y="1179267"/>
                </a:lnTo>
                <a:cubicBezTo>
                  <a:pt x="1261158" y="1179267"/>
                  <a:pt x="1274851" y="1174810"/>
                  <a:pt x="1284835" y="1165837"/>
                </a:cubicBezTo>
                <a:cubicBezTo>
                  <a:pt x="1294813" y="1156864"/>
                  <a:pt x="1299802" y="1143949"/>
                  <a:pt x="1299802" y="1127032"/>
                </a:cubicBezTo>
                <a:cubicBezTo>
                  <a:pt x="1299802" y="1111202"/>
                  <a:pt x="1294813" y="1098801"/>
                  <a:pt x="1284835" y="1089828"/>
                </a:cubicBezTo>
                <a:cubicBezTo>
                  <a:pt x="1274851" y="1080855"/>
                  <a:pt x="1261158" y="1076397"/>
                  <a:pt x="1243755" y="1076397"/>
                </a:cubicBezTo>
                <a:lnTo>
                  <a:pt x="928213" y="1076397"/>
                </a:lnTo>
                <a:lnTo>
                  <a:pt x="928213" y="1073311"/>
                </a:lnTo>
                <a:lnTo>
                  <a:pt x="1256809" y="677153"/>
                </a:lnTo>
                <a:cubicBezTo>
                  <a:pt x="1269604" y="661288"/>
                  <a:pt x="1278560" y="648235"/>
                  <a:pt x="1283681" y="638000"/>
                </a:cubicBezTo>
                <a:cubicBezTo>
                  <a:pt x="1288801" y="627764"/>
                  <a:pt x="1291356" y="617272"/>
                  <a:pt x="1291356" y="606522"/>
                </a:cubicBezTo>
                <a:cubicBezTo>
                  <a:pt x="1291356" y="586045"/>
                  <a:pt x="1284703" y="569797"/>
                  <a:pt x="1271399" y="557767"/>
                </a:cubicBezTo>
                <a:cubicBezTo>
                  <a:pt x="1258089" y="545743"/>
                  <a:pt x="1239406" y="539725"/>
                  <a:pt x="1215352" y="539725"/>
                </a:cubicBezTo>
                <a:lnTo>
                  <a:pt x="837619" y="539725"/>
                </a:lnTo>
                <a:cubicBezTo>
                  <a:pt x="820217" y="539725"/>
                  <a:pt x="806649" y="544331"/>
                  <a:pt x="796928" y="553544"/>
                </a:cubicBezTo>
                <a:cubicBezTo>
                  <a:pt x="787201" y="562756"/>
                  <a:pt x="782338" y="575301"/>
                  <a:pt x="782338" y="591166"/>
                </a:cubicBezTo>
                <a:cubicBezTo>
                  <a:pt x="782338" y="607545"/>
                  <a:pt x="787201" y="620215"/>
                  <a:pt x="796928" y="629170"/>
                </a:cubicBezTo>
                <a:cubicBezTo>
                  <a:pt x="806649" y="638126"/>
                  <a:pt x="820217" y="642606"/>
                  <a:pt x="837619" y="642606"/>
                </a:cubicBezTo>
                <a:lnTo>
                  <a:pt x="1152396" y="642606"/>
                </a:lnTo>
                <a:lnTo>
                  <a:pt x="1152396" y="645675"/>
                </a:lnTo>
                <a:lnTo>
                  <a:pt x="813816" y="1054109"/>
                </a:lnTo>
                <a:cubicBezTo>
                  <a:pt x="795905" y="1075597"/>
                  <a:pt x="786944" y="1096115"/>
                  <a:pt x="786944" y="1115545"/>
                </a:cubicBezTo>
                <a:cubicBezTo>
                  <a:pt x="786944" y="1134462"/>
                  <a:pt x="793213" y="1149835"/>
                  <a:pt x="805758" y="1161608"/>
                </a:cubicBezTo>
                <a:cubicBezTo>
                  <a:pt x="818297" y="1173381"/>
                  <a:pt x="835059" y="1179267"/>
                  <a:pt x="856044" y="1179267"/>
                </a:cubicBezTo>
                <a:close/>
                <a:moveTo>
                  <a:pt x="76010" y="766210"/>
                </a:moveTo>
                <a:lnTo>
                  <a:pt x="564299" y="766210"/>
                </a:lnTo>
                <a:cubicBezTo>
                  <a:pt x="582724" y="766210"/>
                  <a:pt x="596926" y="761478"/>
                  <a:pt x="606910" y="752008"/>
                </a:cubicBezTo>
                <a:cubicBezTo>
                  <a:pt x="616889" y="742539"/>
                  <a:pt x="621878" y="729360"/>
                  <a:pt x="621878" y="712472"/>
                </a:cubicBezTo>
                <a:cubicBezTo>
                  <a:pt x="621878" y="695578"/>
                  <a:pt x="616889" y="682525"/>
                  <a:pt x="606910" y="673313"/>
                </a:cubicBezTo>
                <a:cubicBezTo>
                  <a:pt x="596926" y="664100"/>
                  <a:pt x="582724" y="659494"/>
                  <a:pt x="564299" y="659494"/>
                </a:cubicBezTo>
                <a:lnTo>
                  <a:pt x="154322" y="659494"/>
                </a:lnTo>
                <a:lnTo>
                  <a:pt x="154322" y="656425"/>
                </a:lnTo>
                <a:lnTo>
                  <a:pt x="584262" y="138195"/>
                </a:lnTo>
                <a:cubicBezTo>
                  <a:pt x="596543" y="123347"/>
                  <a:pt x="604733" y="110940"/>
                  <a:pt x="608830" y="100956"/>
                </a:cubicBezTo>
                <a:cubicBezTo>
                  <a:pt x="612922" y="90977"/>
                  <a:pt x="614968" y="80102"/>
                  <a:pt x="614968" y="68329"/>
                </a:cubicBezTo>
                <a:cubicBezTo>
                  <a:pt x="614968" y="47343"/>
                  <a:pt x="608059" y="30707"/>
                  <a:pt x="594240" y="18425"/>
                </a:cubicBezTo>
                <a:cubicBezTo>
                  <a:pt x="580421" y="6138"/>
                  <a:pt x="560716" y="0"/>
                  <a:pt x="535124" y="0"/>
                </a:cubicBezTo>
                <a:lnTo>
                  <a:pt x="57584" y="0"/>
                </a:lnTo>
                <a:cubicBezTo>
                  <a:pt x="39159" y="0"/>
                  <a:pt x="24952" y="4606"/>
                  <a:pt x="14973" y="13819"/>
                </a:cubicBezTo>
                <a:cubicBezTo>
                  <a:pt x="4995" y="23032"/>
                  <a:pt x="0" y="36079"/>
                  <a:pt x="0" y="52973"/>
                </a:cubicBezTo>
                <a:cubicBezTo>
                  <a:pt x="0" y="69860"/>
                  <a:pt x="4995" y="83045"/>
                  <a:pt x="14973" y="92509"/>
                </a:cubicBezTo>
                <a:cubicBezTo>
                  <a:pt x="24952" y="101978"/>
                  <a:pt x="39159" y="106716"/>
                  <a:pt x="57584" y="106716"/>
                </a:cubicBezTo>
                <a:lnTo>
                  <a:pt x="466796" y="106716"/>
                </a:lnTo>
                <a:lnTo>
                  <a:pt x="466796" y="109785"/>
                </a:lnTo>
                <a:lnTo>
                  <a:pt x="26872" y="641069"/>
                </a:lnTo>
                <a:cubicBezTo>
                  <a:pt x="18174" y="651305"/>
                  <a:pt x="12287" y="660774"/>
                  <a:pt x="9213" y="669478"/>
                </a:cubicBezTo>
                <a:cubicBezTo>
                  <a:pt x="6144" y="678176"/>
                  <a:pt x="4606" y="688160"/>
                  <a:pt x="4606" y="699419"/>
                </a:cubicBezTo>
                <a:cubicBezTo>
                  <a:pt x="4606" y="719382"/>
                  <a:pt x="11133" y="735504"/>
                  <a:pt x="24186" y="747785"/>
                </a:cubicBezTo>
                <a:cubicBezTo>
                  <a:pt x="37239" y="760072"/>
                  <a:pt x="54510" y="766210"/>
                  <a:pt x="76010" y="766210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4BB9865-71FD-18DD-9A6C-B781FB5CBC4B}"/>
              </a:ext>
            </a:extLst>
          </p:cNvPr>
          <p:cNvSpPr/>
          <p:nvPr/>
        </p:nvSpPr>
        <p:spPr>
          <a:xfrm>
            <a:off x="3209777" y="4406045"/>
            <a:ext cx="910312" cy="1073264"/>
          </a:xfrm>
          <a:custGeom>
            <a:avLst/>
            <a:gdLst>
              <a:gd name="connsiteX0" fmla="*/ 671015 w 1484059"/>
              <a:gd name="connsiteY0" fmla="*/ 1749716 h 1749716"/>
              <a:gd name="connsiteX1" fmla="*/ 931282 w 1484059"/>
              <a:gd name="connsiteY1" fmla="*/ 1704396 h 1749716"/>
              <a:gd name="connsiteX2" fmla="*/ 1140880 w 1484059"/>
              <a:gd name="connsiteY2" fmla="*/ 1573866 h 1749716"/>
              <a:gd name="connsiteX3" fmla="*/ 1282909 w 1484059"/>
              <a:gd name="connsiteY3" fmla="*/ 1368126 h 1749716"/>
              <a:gd name="connsiteX4" fmla="*/ 1290590 w 1484059"/>
              <a:gd name="connsiteY4" fmla="*/ 1324749 h 1749716"/>
              <a:gd name="connsiteX5" fmla="*/ 1277537 w 1484059"/>
              <a:gd name="connsiteY5" fmla="*/ 1294430 h 1749716"/>
              <a:gd name="connsiteX6" fmla="*/ 1250665 w 1484059"/>
              <a:gd name="connsiteY6" fmla="*/ 1282915 h 1749716"/>
              <a:gd name="connsiteX7" fmla="*/ 1213043 w 1484059"/>
              <a:gd name="connsiteY7" fmla="*/ 1289052 h 1749716"/>
              <a:gd name="connsiteX8" fmla="*/ 1116694 w 1484059"/>
              <a:gd name="connsiteY8" fmla="*/ 1315547 h 1749716"/>
              <a:gd name="connsiteX9" fmla="*/ 996542 w 1484059"/>
              <a:gd name="connsiteY9" fmla="*/ 1325149 h 1749716"/>
              <a:gd name="connsiteX10" fmla="*/ 698270 w 1484059"/>
              <a:gd name="connsiteY10" fmla="*/ 1257574 h 1749716"/>
              <a:gd name="connsiteX11" fmla="*/ 501725 w 1484059"/>
              <a:gd name="connsiteY11" fmla="*/ 1066408 h 1749716"/>
              <a:gd name="connsiteX12" fmla="*/ 432242 w 1484059"/>
              <a:gd name="connsiteY12" fmla="*/ 773897 h 1749716"/>
              <a:gd name="connsiteX13" fmla="*/ 444141 w 1484059"/>
              <a:gd name="connsiteY13" fmla="*/ 640303 h 1749716"/>
              <a:gd name="connsiteX14" fmla="*/ 473699 w 1484059"/>
              <a:gd name="connsiteY14" fmla="*/ 540496 h 1749716"/>
              <a:gd name="connsiteX15" fmla="*/ 484832 w 1484059"/>
              <a:gd name="connsiteY15" fmla="*/ 498657 h 1749716"/>
              <a:gd name="connsiteX16" fmla="*/ 474471 w 1484059"/>
              <a:gd name="connsiteY16" fmla="*/ 467561 h 1749716"/>
              <a:gd name="connsiteX17" fmla="*/ 444141 w 1484059"/>
              <a:gd name="connsiteY17" fmla="*/ 452205 h 1749716"/>
              <a:gd name="connsiteX18" fmla="*/ 397695 w 1484059"/>
              <a:gd name="connsiteY18" fmla="*/ 459886 h 1749716"/>
              <a:gd name="connsiteX19" fmla="*/ 190401 w 1484059"/>
              <a:gd name="connsiteY19" fmla="*/ 601149 h 1749716"/>
              <a:gd name="connsiteX20" fmla="*/ 50286 w 1484059"/>
              <a:gd name="connsiteY20" fmla="*/ 819960 h 1749716"/>
              <a:gd name="connsiteX21" fmla="*/ 0 w 1484059"/>
              <a:gd name="connsiteY21" fmla="*/ 1088673 h 1749716"/>
              <a:gd name="connsiteX22" fmla="*/ 48749 w 1484059"/>
              <a:gd name="connsiteY22" fmla="*/ 1348923 h 1749716"/>
              <a:gd name="connsiteX23" fmla="*/ 186949 w 1484059"/>
              <a:gd name="connsiteY23" fmla="*/ 1559292 h 1749716"/>
              <a:gd name="connsiteX24" fmla="*/ 399233 w 1484059"/>
              <a:gd name="connsiteY24" fmla="*/ 1699424 h 1749716"/>
              <a:gd name="connsiteX25" fmla="*/ 671015 w 1484059"/>
              <a:gd name="connsiteY25" fmla="*/ 1749716 h 1749716"/>
              <a:gd name="connsiteX26" fmla="*/ 672547 w 1484059"/>
              <a:gd name="connsiteY26" fmla="*/ 1633016 h 1749716"/>
              <a:gd name="connsiteX27" fmla="*/ 447599 w 1484059"/>
              <a:gd name="connsiteY27" fmla="*/ 1591182 h 1749716"/>
              <a:gd name="connsiteX28" fmla="*/ 271400 w 1484059"/>
              <a:gd name="connsiteY28" fmla="*/ 1474081 h 1749716"/>
              <a:gd name="connsiteX29" fmla="*/ 157002 w 1484059"/>
              <a:gd name="connsiteY29" fmla="*/ 1297882 h 1749716"/>
              <a:gd name="connsiteX30" fmla="*/ 116700 w 1484059"/>
              <a:gd name="connsiteY30" fmla="*/ 1079461 h 1749716"/>
              <a:gd name="connsiteX31" fmla="*/ 145104 w 1484059"/>
              <a:gd name="connsiteY31" fmla="*/ 895198 h 1749716"/>
              <a:gd name="connsiteX32" fmla="*/ 225720 w 1484059"/>
              <a:gd name="connsiteY32" fmla="*/ 734355 h 1749716"/>
              <a:gd name="connsiteX33" fmla="*/ 349324 w 1484059"/>
              <a:gd name="connsiteY33" fmla="*/ 606527 h 1749716"/>
              <a:gd name="connsiteX34" fmla="*/ 327830 w 1484059"/>
              <a:gd name="connsiteY34" fmla="*/ 697887 h 1749716"/>
              <a:gd name="connsiteX35" fmla="*/ 320154 w 1484059"/>
              <a:gd name="connsiteY35" fmla="*/ 806906 h 1749716"/>
              <a:gd name="connsiteX36" fmla="*/ 401536 w 1484059"/>
              <a:gd name="connsiteY36" fmla="*/ 1137811 h 1749716"/>
              <a:gd name="connsiteX37" fmla="*/ 628787 w 1484059"/>
              <a:gd name="connsiteY37" fmla="*/ 1358924 h 1749716"/>
              <a:gd name="connsiteX38" fmla="*/ 967367 w 1484059"/>
              <a:gd name="connsiteY38" fmla="*/ 1438020 h 1749716"/>
              <a:gd name="connsiteX39" fmla="*/ 1063333 w 1484059"/>
              <a:gd name="connsiteY39" fmla="*/ 1432248 h 1749716"/>
              <a:gd name="connsiteX40" fmla="*/ 1131661 w 1484059"/>
              <a:gd name="connsiteY40" fmla="*/ 1418017 h 1749716"/>
              <a:gd name="connsiteX41" fmla="*/ 1013047 w 1484059"/>
              <a:gd name="connsiteY41" fmla="*/ 1532832 h 1749716"/>
              <a:gd name="connsiteX42" fmla="*/ 855272 w 1484059"/>
              <a:gd name="connsiteY42" fmla="*/ 1606898 h 1749716"/>
              <a:gd name="connsiteX43" fmla="*/ 672547 w 1484059"/>
              <a:gd name="connsiteY43" fmla="*/ 1633016 h 1749716"/>
              <a:gd name="connsiteX44" fmla="*/ 1086364 w 1484059"/>
              <a:gd name="connsiteY44" fmla="*/ 326298 h 1749716"/>
              <a:gd name="connsiteX45" fmla="*/ 911319 w 1484059"/>
              <a:gd name="connsiteY45" fmla="*/ 326298 h 1749716"/>
              <a:gd name="connsiteX46" fmla="*/ 911319 w 1484059"/>
              <a:gd name="connsiteY46" fmla="*/ 322457 h 1749716"/>
              <a:gd name="connsiteX47" fmla="*/ 1090971 w 1484059"/>
              <a:gd name="connsiteY47" fmla="*/ 85988 h 1749716"/>
              <a:gd name="connsiteX48" fmla="*/ 1107864 w 1484059"/>
              <a:gd name="connsiteY48" fmla="*/ 59888 h 1749716"/>
              <a:gd name="connsiteX49" fmla="*/ 1113236 w 1484059"/>
              <a:gd name="connsiteY49" fmla="*/ 38388 h 1749716"/>
              <a:gd name="connsiteX50" fmla="*/ 1100572 w 1484059"/>
              <a:gd name="connsiteY50" fmla="*/ 10367 h 1749716"/>
              <a:gd name="connsiteX51" fmla="*/ 1068711 w 1484059"/>
              <a:gd name="connsiteY51" fmla="*/ 0 h 1749716"/>
              <a:gd name="connsiteX52" fmla="*/ 823029 w 1484059"/>
              <a:gd name="connsiteY52" fmla="*/ 0 h 1749716"/>
              <a:gd name="connsiteX53" fmla="*/ 793854 w 1484059"/>
              <a:gd name="connsiteY53" fmla="*/ 10750 h 1749716"/>
              <a:gd name="connsiteX54" fmla="*/ 782338 w 1484059"/>
              <a:gd name="connsiteY54" fmla="*/ 39159 h 1749716"/>
              <a:gd name="connsiteX55" fmla="*/ 793854 w 1484059"/>
              <a:gd name="connsiteY55" fmla="*/ 69100 h 1749716"/>
              <a:gd name="connsiteX56" fmla="*/ 823029 w 1484059"/>
              <a:gd name="connsiteY56" fmla="*/ 79850 h 1749716"/>
              <a:gd name="connsiteX57" fmla="*/ 987329 w 1484059"/>
              <a:gd name="connsiteY57" fmla="*/ 79850 h 1749716"/>
              <a:gd name="connsiteX58" fmla="*/ 987329 w 1484059"/>
              <a:gd name="connsiteY58" fmla="*/ 83685 h 1749716"/>
              <a:gd name="connsiteX59" fmla="*/ 806135 w 1484059"/>
              <a:gd name="connsiteY59" fmla="*/ 318617 h 1749716"/>
              <a:gd name="connsiteX60" fmla="*/ 789630 w 1484059"/>
              <a:gd name="connsiteY60" fmla="*/ 344340 h 1749716"/>
              <a:gd name="connsiteX61" fmla="*/ 784641 w 1484059"/>
              <a:gd name="connsiteY61" fmla="*/ 366989 h 1749716"/>
              <a:gd name="connsiteX62" fmla="*/ 796539 w 1484059"/>
              <a:gd name="connsiteY62" fmla="*/ 394627 h 1749716"/>
              <a:gd name="connsiteX63" fmla="*/ 826869 w 1484059"/>
              <a:gd name="connsiteY63" fmla="*/ 405376 h 1749716"/>
              <a:gd name="connsiteX64" fmla="*/ 1086364 w 1484059"/>
              <a:gd name="connsiteY64" fmla="*/ 405376 h 1749716"/>
              <a:gd name="connsiteX65" fmla="*/ 1115539 w 1484059"/>
              <a:gd name="connsiteY65" fmla="*/ 394627 h 1749716"/>
              <a:gd name="connsiteX66" fmla="*/ 1127055 w 1484059"/>
              <a:gd name="connsiteY66" fmla="*/ 365451 h 1749716"/>
              <a:gd name="connsiteX67" fmla="*/ 1115539 w 1484059"/>
              <a:gd name="connsiteY67" fmla="*/ 337042 h 1749716"/>
              <a:gd name="connsiteX68" fmla="*/ 1086364 w 1484059"/>
              <a:gd name="connsiteY68" fmla="*/ 326298 h 1749716"/>
              <a:gd name="connsiteX69" fmla="*/ 1445672 w 1484059"/>
              <a:gd name="connsiteY69" fmla="*/ 619575 h 1749716"/>
              <a:gd name="connsiteX70" fmla="*/ 1322834 w 1484059"/>
              <a:gd name="connsiteY70" fmla="*/ 619575 h 1749716"/>
              <a:gd name="connsiteX71" fmla="*/ 1322834 w 1484059"/>
              <a:gd name="connsiteY71" fmla="*/ 616506 h 1749716"/>
              <a:gd name="connsiteX72" fmla="*/ 1450278 w 1484059"/>
              <a:gd name="connsiteY72" fmla="*/ 449902 h 1749716"/>
              <a:gd name="connsiteX73" fmla="*/ 1466017 w 1484059"/>
              <a:gd name="connsiteY73" fmla="*/ 425333 h 1749716"/>
              <a:gd name="connsiteX74" fmla="*/ 1471012 w 1484059"/>
              <a:gd name="connsiteY74" fmla="*/ 404605 h 1749716"/>
              <a:gd name="connsiteX75" fmla="*/ 1459108 w 1484059"/>
              <a:gd name="connsiteY75" fmla="*/ 378122 h 1749716"/>
              <a:gd name="connsiteX76" fmla="*/ 1428784 w 1484059"/>
              <a:gd name="connsiteY76" fmla="*/ 368520 h 1749716"/>
              <a:gd name="connsiteX77" fmla="*/ 1241452 w 1484059"/>
              <a:gd name="connsiteY77" fmla="*/ 368520 h 1749716"/>
              <a:gd name="connsiteX78" fmla="*/ 1214197 w 1484059"/>
              <a:gd name="connsiteY78" fmla="*/ 378887 h 1749716"/>
              <a:gd name="connsiteX79" fmla="*/ 1203065 w 1484059"/>
              <a:gd name="connsiteY79" fmla="*/ 405376 h 1749716"/>
              <a:gd name="connsiteX80" fmla="*/ 1214197 w 1484059"/>
              <a:gd name="connsiteY80" fmla="*/ 433780 h 1749716"/>
              <a:gd name="connsiteX81" fmla="*/ 1241452 w 1484059"/>
              <a:gd name="connsiteY81" fmla="*/ 443764 h 1749716"/>
              <a:gd name="connsiteX82" fmla="*/ 1352009 w 1484059"/>
              <a:gd name="connsiteY82" fmla="*/ 443764 h 1749716"/>
              <a:gd name="connsiteX83" fmla="*/ 1352009 w 1484059"/>
              <a:gd name="connsiteY83" fmla="*/ 446833 h 1749716"/>
              <a:gd name="connsiteX84" fmla="*/ 1226096 w 1484059"/>
              <a:gd name="connsiteY84" fmla="*/ 613437 h 1749716"/>
              <a:gd name="connsiteX85" fmla="*/ 1209974 w 1484059"/>
              <a:gd name="connsiteY85" fmla="*/ 637617 h 1749716"/>
              <a:gd name="connsiteX86" fmla="*/ 1205368 w 1484059"/>
              <a:gd name="connsiteY86" fmla="*/ 659500 h 1749716"/>
              <a:gd name="connsiteX87" fmla="*/ 1216501 w 1484059"/>
              <a:gd name="connsiteY87" fmla="*/ 685217 h 1749716"/>
              <a:gd name="connsiteX88" fmla="*/ 1246059 w 1484059"/>
              <a:gd name="connsiteY88" fmla="*/ 695584 h 1749716"/>
              <a:gd name="connsiteX89" fmla="*/ 1445672 w 1484059"/>
              <a:gd name="connsiteY89" fmla="*/ 695584 h 1749716"/>
              <a:gd name="connsiteX90" fmla="*/ 1473316 w 1484059"/>
              <a:gd name="connsiteY90" fmla="*/ 685606 h 1749716"/>
              <a:gd name="connsiteX91" fmla="*/ 1484060 w 1484059"/>
              <a:gd name="connsiteY91" fmla="*/ 657962 h 1749716"/>
              <a:gd name="connsiteX92" fmla="*/ 1445672 w 1484059"/>
              <a:gd name="connsiteY92" fmla="*/ 619575 h 1749716"/>
              <a:gd name="connsiteX93" fmla="*/ 1107098 w 1484059"/>
              <a:gd name="connsiteY93" fmla="*/ 882145 h 1749716"/>
              <a:gd name="connsiteX94" fmla="*/ 1002680 w 1484059"/>
              <a:gd name="connsiteY94" fmla="*/ 882145 h 1749716"/>
              <a:gd name="connsiteX95" fmla="*/ 1002680 w 1484059"/>
              <a:gd name="connsiteY95" fmla="*/ 879075 h 1749716"/>
              <a:gd name="connsiteX96" fmla="*/ 1110933 w 1484059"/>
              <a:gd name="connsiteY96" fmla="*/ 735509 h 1749716"/>
              <a:gd name="connsiteX97" fmla="*/ 1125907 w 1484059"/>
              <a:gd name="connsiteY97" fmla="*/ 711706 h 1749716"/>
              <a:gd name="connsiteX98" fmla="*/ 1130896 w 1484059"/>
              <a:gd name="connsiteY98" fmla="*/ 692515 h 1749716"/>
              <a:gd name="connsiteX99" fmla="*/ 1119380 w 1484059"/>
              <a:gd name="connsiteY99" fmla="*/ 667175 h 1749716"/>
              <a:gd name="connsiteX100" fmla="*/ 1090971 w 1484059"/>
              <a:gd name="connsiteY100" fmla="*/ 657962 h 1749716"/>
              <a:gd name="connsiteX101" fmla="*/ 925904 w 1484059"/>
              <a:gd name="connsiteY101" fmla="*/ 657962 h 1749716"/>
              <a:gd name="connsiteX102" fmla="*/ 899804 w 1484059"/>
              <a:gd name="connsiteY102" fmla="*/ 667564 h 1749716"/>
              <a:gd name="connsiteX103" fmla="*/ 889054 w 1484059"/>
              <a:gd name="connsiteY103" fmla="*/ 693281 h 1749716"/>
              <a:gd name="connsiteX104" fmla="*/ 899804 w 1484059"/>
              <a:gd name="connsiteY104" fmla="*/ 719770 h 1749716"/>
              <a:gd name="connsiteX105" fmla="*/ 925904 w 1484059"/>
              <a:gd name="connsiteY105" fmla="*/ 729365 h 1749716"/>
              <a:gd name="connsiteX106" fmla="*/ 1018036 w 1484059"/>
              <a:gd name="connsiteY106" fmla="*/ 729365 h 1749716"/>
              <a:gd name="connsiteX107" fmla="*/ 1018036 w 1484059"/>
              <a:gd name="connsiteY107" fmla="*/ 732434 h 1749716"/>
              <a:gd name="connsiteX108" fmla="*/ 911319 w 1484059"/>
              <a:gd name="connsiteY108" fmla="*/ 875235 h 1749716"/>
              <a:gd name="connsiteX109" fmla="*/ 895964 w 1484059"/>
              <a:gd name="connsiteY109" fmla="*/ 898655 h 1749716"/>
              <a:gd name="connsiteX110" fmla="*/ 891357 w 1484059"/>
              <a:gd name="connsiteY110" fmla="*/ 919001 h 1749716"/>
              <a:gd name="connsiteX111" fmla="*/ 902107 w 1484059"/>
              <a:gd name="connsiteY111" fmla="*/ 944335 h 1749716"/>
              <a:gd name="connsiteX112" fmla="*/ 929745 w 1484059"/>
              <a:gd name="connsiteY112" fmla="*/ 954314 h 1749716"/>
              <a:gd name="connsiteX113" fmla="*/ 1107098 w 1484059"/>
              <a:gd name="connsiteY113" fmla="*/ 954314 h 1749716"/>
              <a:gd name="connsiteX114" fmla="*/ 1133199 w 1484059"/>
              <a:gd name="connsiteY114" fmla="*/ 944335 h 1749716"/>
              <a:gd name="connsiteX115" fmla="*/ 1143183 w 1484059"/>
              <a:gd name="connsiteY115" fmla="*/ 917463 h 1749716"/>
              <a:gd name="connsiteX116" fmla="*/ 1107098 w 1484059"/>
              <a:gd name="connsiteY116" fmla="*/ 882145 h 174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484059" h="1749716">
                <a:moveTo>
                  <a:pt x="671015" y="1749716"/>
                </a:moveTo>
                <a:cubicBezTo>
                  <a:pt x="764678" y="1749716"/>
                  <a:pt x="851438" y="1734628"/>
                  <a:pt x="931282" y="1704396"/>
                </a:cubicBezTo>
                <a:cubicBezTo>
                  <a:pt x="1011127" y="1674221"/>
                  <a:pt x="1080992" y="1630729"/>
                  <a:pt x="1140880" y="1573866"/>
                </a:cubicBezTo>
                <a:cubicBezTo>
                  <a:pt x="1200761" y="1517058"/>
                  <a:pt x="1248104" y="1448478"/>
                  <a:pt x="1282909" y="1368126"/>
                </a:cubicBezTo>
                <a:cubicBezTo>
                  <a:pt x="1289567" y="1351780"/>
                  <a:pt x="1292121" y="1337322"/>
                  <a:pt x="1290590" y="1324749"/>
                </a:cubicBezTo>
                <a:cubicBezTo>
                  <a:pt x="1289053" y="1312233"/>
                  <a:pt x="1284704" y="1302106"/>
                  <a:pt x="1277537" y="1294430"/>
                </a:cubicBezTo>
                <a:cubicBezTo>
                  <a:pt x="1270885" y="1287772"/>
                  <a:pt x="1261923" y="1283938"/>
                  <a:pt x="1250665" y="1282915"/>
                </a:cubicBezTo>
                <a:cubicBezTo>
                  <a:pt x="1239406" y="1281892"/>
                  <a:pt x="1226868" y="1283938"/>
                  <a:pt x="1213043" y="1289052"/>
                </a:cubicBezTo>
                <a:cubicBezTo>
                  <a:pt x="1184382" y="1300317"/>
                  <a:pt x="1152264" y="1309147"/>
                  <a:pt x="1116694" y="1315547"/>
                </a:cubicBezTo>
                <a:cubicBezTo>
                  <a:pt x="1081118" y="1321948"/>
                  <a:pt x="1041067" y="1325149"/>
                  <a:pt x="996542" y="1325149"/>
                </a:cubicBezTo>
                <a:cubicBezTo>
                  <a:pt x="882402" y="1325149"/>
                  <a:pt x="782978" y="1302620"/>
                  <a:pt x="698270" y="1257574"/>
                </a:cubicBezTo>
                <a:cubicBezTo>
                  <a:pt x="613563" y="1212534"/>
                  <a:pt x="548045" y="1148812"/>
                  <a:pt x="501725" y="1066408"/>
                </a:cubicBezTo>
                <a:cubicBezTo>
                  <a:pt x="455406" y="984003"/>
                  <a:pt x="432242" y="886499"/>
                  <a:pt x="432242" y="773897"/>
                </a:cubicBezTo>
                <a:cubicBezTo>
                  <a:pt x="432242" y="727320"/>
                  <a:pt x="436209" y="682788"/>
                  <a:pt x="444141" y="640303"/>
                </a:cubicBezTo>
                <a:cubicBezTo>
                  <a:pt x="452079" y="597823"/>
                  <a:pt x="461932" y="564556"/>
                  <a:pt x="473699" y="540496"/>
                </a:cubicBezTo>
                <a:cubicBezTo>
                  <a:pt x="481380" y="525146"/>
                  <a:pt x="485089" y="511195"/>
                  <a:pt x="484832" y="498657"/>
                </a:cubicBezTo>
                <a:cubicBezTo>
                  <a:pt x="484580" y="486118"/>
                  <a:pt x="481123" y="475751"/>
                  <a:pt x="474471" y="467561"/>
                </a:cubicBezTo>
                <a:cubicBezTo>
                  <a:pt x="467304" y="459372"/>
                  <a:pt x="457194" y="454257"/>
                  <a:pt x="444141" y="452205"/>
                </a:cubicBezTo>
                <a:cubicBezTo>
                  <a:pt x="431094" y="450159"/>
                  <a:pt x="415606" y="452719"/>
                  <a:pt x="397695" y="459886"/>
                </a:cubicBezTo>
                <a:cubicBezTo>
                  <a:pt x="319383" y="491616"/>
                  <a:pt x="250289" y="538707"/>
                  <a:pt x="190401" y="601149"/>
                </a:cubicBezTo>
                <a:cubicBezTo>
                  <a:pt x="130519" y="663592"/>
                  <a:pt x="83810" y="736532"/>
                  <a:pt x="50286" y="819960"/>
                </a:cubicBezTo>
                <a:cubicBezTo>
                  <a:pt x="16762" y="903387"/>
                  <a:pt x="0" y="992958"/>
                  <a:pt x="0" y="1088673"/>
                </a:cubicBezTo>
                <a:cubicBezTo>
                  <a:pt x="0" y="1181828"/>
                  <a:pt x="16248" y="1268581"/>
                  <a:pt x="48749" y="1348923"/>
                </a:cubicBezTo>
                <a:cubicBezTo>
                  <a:pt x="81256" y="1429276"/>
                  <a:pt x="127319" y="1499399"/>
                  <a:pt x="186949" y="1559292"/>
                </a:cubicBezTo>
                <a:cubicBezTo>
                  <a:pt x="246574" y="1619185"/>
                  <a:pt x="317337" y="1665877"/>
                  <a:pt x="399233" y="1699424"/>
                </a:cubicBezTo>
                <a:cubicBezTo>
                  <a:pt x="481123" y="1732971"/>
                  <a:pt x="571717" y="1749716"/>
                  <a:pt x="671015" y="1749716"/>
                </a:cubicBezTo>
                <a:close/>
                <a:moveTo>
                  <a:pt x="672547" y="1633016"/>
                </a:moveTo>
                <a:cubicBezTo>
                  <a:pt x="590656" y="1633016"/>
                  <a:pt x="515670" y="1619071"/>
                  <a:pt x="447599" y="1591182"/>
                </a:cubicBezTo>
                <a:cubicBezTo>
                  <a:pt x="379522" y="1563293"/>
                  <a:pt x="320789" y="1524259"/>
                  <a:pt x="271400" y="1474081"/>
                </a:cubicBezTo>
                <a:cubicBezTo>
                  <a:pt x="222005" y="1423904"/>
                  <a:pt x="183874" y="1365211"/>
                  <a:pt x="157002" y="1297882"/>
                </a:cubicBezTo>
                <a:cubicBezTo>
                  <a:pt x="130130" y="1230577"/>
                  <a:pt x="116700" y="1157768"/>
                  <a:pt x="116700" y="1079461"/>
                </a:cubicBezTo>
                <a:cubicBezTo>
                  <a:pt x="116700" y="1014967"/>
                  <a:pt x="126164" y="953548"/>
                  <a:pt x="145104" y="895198"/>
                </a:cubicBezTo>
                <a:cubicBezTo>
                  <a:pt x="164043" y="836847"/>
                  <a:pt x="190915" y="783235"/>
                  <a:pt x="225720" y="734355"/>
                </a:cubicBezTo>
                <a:cubicBezTo>
                  <a:pt x="260524" y="685474"/>
                  <a:pt x="301724" y="642863"/>
                  <a:pt x="349324" y="606527"/>
                </a:cubicBezTo>
                <a:cubicBezTo>
                  <a:pt x="340111" y="631605"/>
                  <a:pt x="332950" y="662060"/>
                  <a:pt x="327830" y="697887"/>
                </a:cubicBezTo>
                <a:cubicBezTo>
                  <a:pt x="322709" y="733714"/>
                  <a:pt x="320154" y="770056"/>
                  <a:pt x="320154" y="806906"/>
                </a:cubicBezTo>
                <a:cubicBezTo>
                  <a:pt x="320154" y="932820"/>
                  <a:pt x="347277" y="1043119"/>
                  <a:pt x="401536" y="1137811"/>
                </a:cubicBezTo>
                <a:cubicBezTo>
                  <a:pt x="455788" y="1232497"/>
                  <a:pt x="531541" y="1306203"/>
                  <a:pt x="628787" y="1358924"/>
                </a:cubicBezTo>
                <a:cubicBezTo>
                  <a:pt x="726034" y="1411617"/>
                  <a:pt x="838893" y="1438020"/>
                  <a:pt x="967367" y="1438020"/>
                </a:cubicBezTo>
                <a:cubicBezTo>
                  <a:pt x="1002171" y="1438020"/>
                  <a:pt x="1034158" y="1436077"/>
                  <a:pt x="1063333" y="1432248"/>
                </a:cubicBezTo>
                <a:cubicBezTo>
                  <a:pt x="1092508" y="1428419"/>
                  <a:pt x="1115288" y="1423675"/>
                  <a:pt x="1131661" y="1418017"/>
                </a:cubicBezTo>
                <a:cubicBezTo>
                  <a:pt x="1099932" y="1462595"/>
                  <a:pt x="1060390" y="1500828"/>
                  <a:pt x="1013047" y="1532832"/>
                </a:cubicBezTo>
                <a:cubicBezTo>
                  <a:pt x="965703" y="1564778"/>
                  <a:pt x="913109" y="1589525"/>
                  <a:pt x="855272" y="1606898"/>
                </a:cubicBezTo>
                <a:cubicBezTo>
                  <a:pt x="797437" y="1624329"/>
                  <a:pt x="736526" y="1633016"/>
                  <a:pt x="672547" y="1633016"/>
                </a:cubicBezTo>
                <a:close/>
                <a:moveTo>
                  <a:pt x="1086364" y="326298"/>
                </a:moveTo>
                <a:lnTo>
                  <a:pt x="911319" y="326298"/>
                </a:lnTo>
                <a:lnTo>
                  <a:pt x="911319" y="322457"/>
                </a:lnTo>
                <a:lnTo>
                  <a:pt x="1090971" y="85988"/>
                </a:lnTo>
                <a:cubicBezTo>
                  <a:pt x="1098651" y="75752"/>
                  <a:pt x="1104281" y="67054"/>
                  <a:pt x="1107864" y="59888"/>
                </a:cubicBezTo>
                <a:cubicBezTo>
                  <a:pt x="1111447" y="52721"/>
                  <a:pt x="1113236" y="45554"/>
                  <a:pt x="1113236" y="38388"/>
                </a:cubicBezTo>
                <a:cubicBezTo>
                  <a:pt x="1113236" y="26615"/>
                  <a:pt x="1109013" y="17277"/>
                  <a:pt x="1100572" y="10367"/>
                </a:cubicBezTo>
                <a:cubicBezTo>
                  <a:pt x="1092125" y="3457"/>
                  <a:pt x="1081506" y="0"/>
                  <a:pt x="1068711" y="0"/>
                </a:cubicBezTo>
                <a:lnTo>
                  <a:pt x="823029" y="0"/>
                </a:lnTo>
                <a:cubicBezTo>
                  <a:pt x="811256" y="0"/>
                  <a:pt x="801529" y="3583"/>
                  <a:pt x="793854" y="10750"/>
                </a:cubicBezTo>
                <a:cubicBezTo>
                  <a:pt x="786178" y="17917"/>
                  <a:pt x="782338" y="27386"/>
                  <a:pt x="782338" y="39159"/>
                </a:cubicBezTo>
                <a:cubicBezTo>
                  <a:pt x="782338" y="51955"/>
                  <a:pt x="786178" y="61933"/>
                  <a:pt x="793854" y="69100"/>
                </a:cubicBezTo>
                <a:cubicBezTo>
                  <a:pt x="801529" y="76267"/>
                  <a:pt x="811256" y="79850"/>
                  <a:pt x="823029" y="79850"/>
                </a:cubicBezTo>
                <a:lnTo>
                  <a:pt x="987329" y="79850"/>
                </a:lnTo>
                <a:lnTo>
                  <a:pt x="987329" y="83685"/>
                </a:lnTo>
                <a:lnTo>
                  <a:pt x="806135" y="318617"/>
                </a:lnTo>
                <a:cubicBezTo>
                  <a:pt x="798460" y="328853"/>
                  <a:pt x="792956" y="337431"/>
                  <a:pt x="789630" y="344340"/>
                </a:cubicBezTo>
                <a:cubicBezTo>
                  <a:pt x="786304" y="351250"/>
                  <a:pt x="784641" y="358799"/>
                  <a:pt x="784641" y="366989"/>
                </a:cubicBezTo>
                <a:cubicBezTo>
                  <a:pt x="784641" y="378247"/>
                  <a:pt x="788607" y="387460"/>
                  <a:pt x="796539" y="394627"/>
                </a:cubicBezTo>
                <a:cubicBezTo>
                  <a:pt x="804472" y="401793"/>
                  <a:pt x="814582" y="405376"/>
                  <a:pt x="826869" y="405376"/>
                </a:cubicBezTo>
                <a:lnTo>
                  <a:pt x="1086364" y="405376"/>
                </a:lnTo>
                <a:cubicBezTo>
                  <a:pt x="1098137" y="405376"/>
                  <a:pt x="1107864" y="401793"/>
                  <a:pt x="1115539" y="394627"/>
                </a:cubicBezTo>
                <a:cubicBezTo>
                  <a:pt x="1123220" y="387460"/>
                  <a:pt x="1127055" y="377733"/>
                  <a:pt x="1127055" y="365451"/>
                </a:cubicBezTo>
                <a:cubicBezTo>
                  <a:pt x="1127055" y="353678"/>
                  <a:pt x="1123220" y="344209"/>
                  <a:pt x="1115539" y="337042"/>
                </a:cubicBezTo>
                <a:cubicBezTo>
                  <a:pt x="1107864" y="329881"/>
                  <a:pt x="1098137" y="326298"/>
                  <a:pt x="1086364" y="326298"/>
                </a:cubicBezTo>
                <a:close/>
                <a:moveTo>
                  <a:pt x="1445672" y="619575"/>
                </a:moveTo>
                <a:lnTo>
                  <a:pt x="1322834" y="619575"/>
                </a:lnTo>
                <a:lnTo>
                  <a:pt x="1322834" y="616506"/>
                </a:lnTo>
                <a:lnTo>
                  <a:pt x="1450278" y="449902"/>
                </a:lnTo>
                <a:cubicBezTo>
                  <a:pt x="1457445" y="440181"/>
                  <a:pt x="1462691" y="431991"/>
                  <a:pt x="1466017" y="425333"/>
                </a:cubicBezTo>
                <a:cubicBezTo>
                  <a:pt x="1469344" y="418681"/>
                  <a:pt x="1471012" y="411772"/>
                  <a:pt x="1471012" y="404605"/>
                </a:cubicBezTo>
                <a:cubicBezTo>
                  <a:pt x="1471012" y="393346"/>
                  <a:pt x="1467040" y="384517"/>
                  <a:pt x="1459108" y="378122"/>
                </a:cubicBezTo>
                <a:cubicBezTo>
                  <a:pt x="1451176" y="371721"/>
                  <a:pt x="1441066" y="368520"/>
                  <a:pt x="1428784" y="368520"/>
                </a:cubicBezTo>
                <a:lnTo>
                  <a:pt x="1241452" y="368520"/>
                </a:lnTo>
                <a:cubicBezTo>
                  <a:pt x="1230702" y="368520"/>
                  <a:pt x="1221621" y="371978"/>
                  <a:pt x="1214197" y="378887"/>
                </a:cubicBezTo>
                <a:cubicBezTo>
                  <a:pt x="1206774" y="385797"/>
                  <a:pt x="1203065" y="394627"/>
                  <a:pt x="1203065" y="405376"/>
                </a:cubicBezTo>
                <a:cubicBezTo>
                  <a:pt x="1203065" y="417658"/>
                  <a:pt x="1206774" y="427128"/>
                  <a:pt x="1214197" y="433780"/>
                </a:cubicBezTo>
                <a:cubicBezTo>
                  <a:pt x="1221621" y="440432"/>
                  <a:pt x="1230702" y="443764"/>
                  <a:pt x="1241452" y="443764"/>
                </a:cubicBezTo>
                <a:lnTo>
                  <a:pt x="1352009" y="443764"/>
                </a:lnTo>
                <a:lnTo>
                  <a:pt x="1352009" y="446833"/>
                </a:lnTo>
                <a:lnTo>
                  <a:pt x="1226096" y="613437"/>
                </a:lnTo>
                <a:cubicBezTo>
                  <a:pt x="1218421" y="622649"/>
                  <a:pt x="1213043" y="630707"/>
                  <a:pt x="1209974" y="637617"/>
                </a:cubicBezTo>
                <a:cubicBezTo>
                  <a:pt x="1206905" y="644526"/>
                  <a:pt x="1205368" y="651824"/>
                  <a:pt x="1205368" y="659500"/>
                </a:cubicBezTo>
                <a:cubicBezTo>
                  <a:pt x="1205368" y="669735"/>
                  <a:pt x="1209077" y="678308"/>
                  <a:pt x="1216501" y="685217"/>
                </a:cubicBezTo>
                <a:cubicBezTo>
                  <a:pt x="1223924" y="692127"/>
                  <a:pt x="1233777" y="695584"/>
                  <a:pt x="1246059" y="695584"/>
                </a:cubicBezTo>
                <a:lnTo>
                  <a:pt x="1445672" y="695584"/>
                </a:lnTo>
                <a:cubicBezTo>
                  <a:pt x="1456936" y="695584"/>
                  <a:pt x="1466149" y="692258"/>
                  <a:pt x="1473316" y="685606"/>
                </a:cubicBezTo>
                <a:cubicBezTo>
                  <a:pt x="1480476" y="678948"/>
                  <a:pt x="1484060" y="669735"/>
                  <a:pt x="1484060" y="657962"/>
                </a:cubicBezTo>
                <a:cubicBezTo>
                  <a:pt x="1484060" y="632371"/>
                  <a:pt x="1471264" y="619575"/>
                  <a:pt x="1445672" y="619575"/>
                </a:cubicBezTo>
                <a:close/>
                <a:moveTo>
                  <a:pt x="1107098" y="882145"/>
                </a:moveTo>
                <a:lnTo>
                  <a:pt x="1002680" y="882145"/>
                </a:lnTo>
                <a:lnTo>
                  <a:pt x="1002680" y="879075"/>
                </a:lnTo>
                <a:lnTo>
                  <a:pt x="1110933" y="735509"/>
                </a:lnTo>
                <a:cubicBezTo>
                  <a:pt x="1117591" y="725782"/>
                  <a:pt x="1122580" y="717850"/>
                  <a:pt x="1125907" y="711706"/>
                </a:cubicBezTo>
                <a:cubicBezTo>
                  <a:pt x="1129232" y="705563"/>
                  <a:pt x="1130896" y="699167"/>
                  <a:pt x="1130896" y="692515"/>
                </a:cubicBezTo>
                <a:cubicBezTo>
                  <a:pt x="1130896" y="681765"/>
                  <a:pt x="1127055" y="673318"/>
                  <a:pt x="1119380" y="667175"/>
                </a:cubicBezTo>
                <a:cubicBezTo>
                  <a:pt x="1111705" y="661037"/>
                  <a:pt x="1102235" y="657962"/>
                  <a:pt x="1090971" y="657962"/>
                </a:cubicBezTo>
                <a:lnTo>
                  <a:pt x="925904" y="657962"/>
                </a:lnTo>
                <a:cubicBezTo>
                  <a:pt x="915669" y="657962"/>
                  <a:pt x="906970" y="661163"/>
                  <a:pt x="899804" y="667564"/>
                </a:cubicBezTo>
                <a:cubicBezTo>
                  <a:pt x="892637" y="673958"/>
                  <a:pt x="889054" y="682531"/>
                  <a:pt x="889054" y="693281"/>
                </a:cubicBezTo>
                <a:cubicBezTo>
                  <a:pt x="889054" y="704539"/>
                  <a:pt x="892637" y="713369"/>
                  <a:pt x="899804" y="719770"/>
                </a:cubicBezTo>
                <a:cubicBezTo>
                  <a:pt x="906970" y="726165"/>
                  <a:pt x="915669" y="729365"/>
                  <a:pt x="925904" y="729365"/>
                </a:cubicBezTo>
                <a:lnTo>
                  <a:pt x="1018036" y="729365"/>
                </a:lnTo>
                <a:lnTo>
                  <a:pt x="1018036" y="732434"/>
                </a:lnTo>
                <a:lnTo>
                  <a:pt x="911319" y="875235"/>
                </a:lnTo>
                <a:cubicBezTo>
                  <a:pt x="904153" y="884448"/>
                  <a:pt x="899038" y="892254"/>
                  <a:pt x="895964" y="898655"/>
                </a:cubicBezTo>
                <a:cubicBezTo>
                  <a:pt x="892894" y="905050"/>
                  <a:pt x="891357" y="911834"/>
                  <a:pt x="891357" y="919001"/>
                </a:cubicBezTo>
                <a:cubicBezTo>
                  <a:pt x="891357" y="929236"/>
                  <a:pt x="894940" y="937683"/>
                  <a:pt x="902107" y="944335"/>
                </a:cubicBezTo>
                <a:cubicBezTo>
                  <a:pt x="909274" y="950987"/>
                  <a:pt x="918486" y="954314"/>
                  <a:pt x="929745" y="954314"/>
                </a:cubicBezTo>
                <a:lnTo>
                  <a:pt x="1107098" y="954314"/>
                </a:lnTo>
                <a:cubicBezTo>
                  <a:pt x="1117843" y="954314"/>
                  <a:pt x="1126547" y="950987"/>
                  <a:pt x="1133199" y="944335"/>
                </a:cubicBezTo>
                <a:cubicBezTo>
                  <a:pt x="1139851" y="937683"/>
                  <a:pt x="1143183" y="928722"/>
                  <a:pt x="1143183" y="917463"/>
                </a:cubicBezTo>
                <a:cubicBezTo>
                  <a:pt x="1143183" y="893918"/>
                  <a:pt x="1131153" y="882145"/>
                  <a:pt x="1107098" y="882145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A8FAF5C-E206-0E9A-27B8-0E7639ECF5CF}"/>
              </a:ext>
            </a:extLst>
          </p:cNvPr>
          <p:cNvSpPr/>
          <p:nvPr/>
        </p:nvSpPr>
        <p:spPr>
          <a:xfrm>
            <a:off x="4763120" y="4455016"/>
            <a:ext cx="910322" cy="1073264"/>
          </a:xfrm>
          <a:custGeom>
            <a:avLst/>
            <a:gdLst>
              <a:gd name="connsiteX0" fmla="*/ 663340 w 1484076"/>
              <a:gd name="connsiteY0" fmla="*/ 1749716 h 1749716"/>
              <a:gd name="connsiteX1" fmla="*/ 919778 w 1484076"/>
              <a:gd name="connsiteY1" fmla="*/ 1705196 h 1749716"/>
              <a:gd name="connsiteX2" fmla="*/ 1127461 w 1484076"/>
              <a:gd name="connsiteY2" fmla="*/ 1576551 h 1749716"/>
              <a:gd name="connsiteX3" fmla="*/ 1268336 w 1484076"/>
              <a:gd name="connsiteY3" fmla="*/ 1372755 h 1749716"/>
              <a:gd name="connsiteX4" fmla="*/ 1264507 w 1484076"/>
              <a:gd name="connsiteY4" fmla="*/ 1307484 h 1749716"/>
              <a:gd name="connsiteX5" fmla="*/ 1208442 w 1484076"/>
              <a:gd name="connsiteY5" fmla="*/ 1303643 h 1749716"/>
              <a:gd name="connsiteX6" fmla="*/ 1106315 w 1484076"/>
              <a:gd name="connsiteY6" fmla="*/ 1331264 h 1749716"/>
              <a:gd name="connsiteX7" fmla="*/ 988872 w 1484076"/>
              <a:gd name="connsiteY7" fmla="*/ 1340522 h 1749716"/>
              <a:gd name="connsiteX8" fmla="*/ 686754 w 1484076"/>
              <a:gd name="connsiteY8" fmla="*/ 1271782 h 1749716"/>
              <a:gd name="connsiteX9" fmla="*/ 487524 w 1484076"/>
              <a:gd name="connsiteY9" fmla="*/ 1077923 h 1749716"/>
              <a:gd name="connsiteX10" fmla="*/ 416892 w 1484076"/>
              <a:gd name="connsiteY10" fmla="*/ 781572 h 1749716"/>
              <a:gd name="connsiteX11" fmla="*/ 428408 w 1484076"/>
              <a:gd name="connsiteY11" fmla="*/ 650287 h 1749716"/>
              <a:gd name="connsiteX12" fmla="*/ 459115 w 1484076"/>
              <a:gd name="connsiteY12" fmla="*/ 545102 h 1749716"/>
              <a:gd name="connsiteX13" fmla="*/ 460652 w 1484076"/>
              <a:gd name="connsiteY13" fmla="*/ 479849 h 1749716"/>
              <a:gd name="connsiteX14" fmla="*/ 393089 w 1484076"/>
              <a:gd name="connsiteY14" fmla="*/ 474471 h 1749716"/>
              <a:gd name="connsiteX15" fmla="*/ 186949 w 1484076"/>
              <a:gd name="connsiteY15" fmla="*/ 614202 h 1749716"/>
              <a:gd name="connsiteX16" fmla="*/ 49138 w 1484076"/>
              <a:gd name="connsiteY16" fmla="*/ 831092 h 1749716"/>
              <a:gd name="connsiteX17" fmla="*/ 0 w 1484076"/>
              <a:gd name="connsiteY17" fmla="*/ 1096348 h 1749716"/>
              <a:gd name="connsiteX18" fmla="*/ 48372 w 1484076"/>
              <a:gd name="connsiteY18" fmla="*/ 1355095 h 1749716"/>
              <a:gd name="connsiteX19" fmla="*/ 185795 w 1484076"/>
              <a:gd name="connsiteY19" fmla="*/ 1562778 h 1749716"/>
              <a:gd name="connsiteX20" fmla="*/ 396158 w 1484076"/>
              <a:gd name="connsiteY20" fmla="*/ 1700567 h 1749716"/>
              <a:gd name="connsiteX21" fmla="*/ 663340 w 1484076"/>
              <a:gd name="connsiteY21" fmla="*/ 1749716 h 1749716"/>
              <a:gd name="connsiteX22" fmla="*/ 1086370 w 1484076"/>
              <a:gd name="connsiteY22" fmla="*/ 326298 h 1749716"/>
              <a:gd name="connsiteX23" fmla="*/ 911320 w 1484076"/>
              <a:gd name="connsiteY23" fmla="*/ 326298 h 1749716"/>
              <a:gd name="connsiteX24" fmla="*/ 911320 w 1484076"/>
              <a:gd name="connsiteY24" fmla="*/ 322457 h 1749716"/>
              <a:gd name="connsiteX25" fmla="*/ 1091000 w 1484076"/>
              <a:gd name="connsiteY25" fmla="*/ 85988 h 1749716"/>
              <a:gd name="connsiteX26" fmla="*/ 1107859 w 1484076"/>
              <a:gd name="connsiteY26" fmla="*/ 59888 h 1749716"/>
              <a:gd name="connsiteX27" fmla="*/ 1113230 w 1484076"/>
              <a:gd name="connsiteY27" fmla="*/ 38388 h 1749716"/>
              <a:gd name="connsiteX28" fmla="*/ 1100543 w 1484076"/>
              <a:gd name="connsiteY28" fmla="*/ 10367 h 1749716"/>
              <a:gd name="connsiteX29" fmla="*/ 1068711 w 1484076"/>
              <a:gd name="connsiteY29" fmla="*/ 0 h 1749716"/>
              <a:gd name="connsiteX30" fmla="*/ 823029 w 1484076"/>
              <a:gd name="connsiteY30" fmla="*/ 0 h 1749716"/>
              <a:gd name="connsiteX31" fmla="*/ 793854 w 1484076"/>
              <a:gd name="connsiteY31" fmla="*/ 10750 h 1749716"/>
              <a:gd name="connsiteX32" fmla="*/ 782338 w 1484076"/>
              <a:gd name="connsiteY32" fmla="*/ 39159 h 1749716"/>
              <a:gd name="connsiteX33" fmla="*/ 793854 w 1484076"/>
              <a:gd name="connsiteY33" fmla="*/ 69100 h 1749716"/>
              <a:gd name="connsiteX34" fmla="*/ 823029 w 1484076"/>
              <a:gd name="connsiteY34" fmla="*/ 79850 h 1749716"/>
              <a:gd name="connsiteX35" fmla="*/ 987329 w 1484076"/>
              <a:gd name="connsiteY35" fmla="*/ 79850 h 1749716"/>
              <a:gd name="connsiteX36" fmla="*/ 987329 w 1484076"/>
              <a:gd name="connsiteY36" fmla="*/ 83685 h 1749716"/>
              <a:gd name="connsiteX37" fmla="*/ 806141 w 1484076"/>
              <a:gd name="connsiteY37" fmla="*/ 318617 h 1749716"/>
              <a:gd name="connsiteX38" fmla="*/ 789630 w 1484076"/>
              <a:gd name="connsiteY38" fmla="*/ 344340 h 1749716"/>
              <a:gd name="connsiteX39" fmla="*/ 784641 w 1484076"/>
              <a:gd name="connsiteY39" fmla="*/ 366989 h 1749716"/>
              <a:gd name="connsiteX40" fmla="*/ 796540 w 1484076"/>
              <a:gd name="connsiteY40" fmla="*/ 394627 h 1749716"/>
              <a:gd name="connsiteX41" fmla="*/ 826869 w 1484076"/>
              <a:gd name="connsiteY41" fmla="*/ 405376 h 1749716"/>
              <a:gd name="connsiteX42" fmla="*/ 1086370 w 1484076"/>
              <a:gd name="connsiteY42" fmla="*/ 405376 h 1749716"/>
              <a:gd name="connsiteX43" fmla="*/ 1115517 w 1484076"/>
              <a:gd name="connsiteY43" fmla="*/ 394627 h 1749716"/>
              <a:gd name="connsiteX44" fmla="*/ 1127061 w 1484076"/>
              <a:gd name="connsiteY44" fmla="*/ 365451 h 1749716"/>
              <a:gd name="connsiteX45" fmla="*/ 1115517 w 1484076"/>
              <a:gd name="connsiteY45" fmla="*/ 337042 h 1749716"/>
              <a:gd name="connsiteX46" fmla="*/ 1086370 w 1484076"/>
              <a:gd name="connsiteY46" fmla="*/ 326298 h 1749716"/>
              <a:gd name="connsiteX47" fmla="*/ 1445672 w 1484076"/>
              <a:gd name="connsiteY47" fmla="*/ 619575 h 1749716"/>
              <a:gd name="connsiteX48" fmla="*/ 1322857 w 1484076"/>
              <a:gd name="connsiteY48" fmla="*/ 619575 h 1749716"/>
              <a:gd name="connsiteX49" fmla="*/ 1322857 w 1484076"/>
              <a:gd name="connsiteY49" fmla="*/ 616506 h 1749716"/>
              <a:gd name="connsiteX50" fmla="*/ 1450302 w 1484076"/>
              <a:gd name="connsiteY50" fmla="*/ 449902 h 1749716"/>
              <a:gd name="connsiteX51" fmla="*/ 1466018 w 1484076"/>
              <a:gd name="connsiteY51" fmla="*/ 425333 h 1749716"/>
              <a:gd name="connsiteX52" fmla="*/ 1470990 w 1484076"/>
              <a:gd name="connsiteY52" fmla="*/ 404605 h 1749716"/>
              <a:gd name="connsiteX53" fmla="*/ 1459102 w 1484076"/>
              <a:gd name="connsiteY53" fmla="*/ 378122 h 1749716"/>
              <a:gd name="connsiteX54" fmla="*/ 1428813 w 1484076"/>
              <a:gd name="connsiteY54" fmla="*/ 368520 h 1749716"/>
              <a:gd name="connsiteX55" fmla="*/ 1241475 w 1484076"/>
              <a:gd name="connsiteY55" fmla="*/ 368520 h 1749716"/>
              <a:gd name="connsiteX56" fmla="*/ 1214215 w 1484076"/>
              <a:gd name="connsiteY56" fmla="*/ 378887 h 1749716"/>
              <a:gd name="connsiteX57" fmla="*/ 1203071 w 1484076"/>
              <a:gd name="connsiteY57" fmla="*/ 405376 h 1749716"/>
              <a:gd name="connsiteX58" fmla="*/ 1214215 w 1484076"/>
              <a:gd name="connsiteY58" fmla="*/ 433780 h 1749716"/>
              <a:gd name="connsiteX59" fmla="*/ 1241475 w 1484076"/>
              <a:gd name="connsiteY59" fmla="*/ 443764 h 1749716"/>
              <a:gd name="connsiteX60" fmla="*/ 1352003 w 1484076"/>
              <a:gd name="connsiteY60" fmla="*/ 443764 h 1749716"/>
              <a:gd name="connsiteX61" fmla="*/ 1352003 w 1484076"/>
              <a:gd name="connsiteY61" fmla="*/ 446833 h 1749716"/>
              <a:gd name="connsiteX62" fmla="*/ 1226102 w 1484076"/>
              <a:gd name="connsiteY62" fmla="*/ 613437 h 1749716"/>
              <a:gd name="connsiteX63" fmla="*/ 1209986 w 1484076"/>
              <a:gd name="connsiteY63" fmla="*/ 637617 h 1749716"/>
              <a:gd name="connsiteX64" fmla="*/ 1205357 w 1484076"/>
              <a:gd name="connsiteY64" fmla="*/ 659500 h 1749716"/>
              <a:gd name="connsiteX65" fmla="*/ 1216501 w 1484076"/>
              <a:gd name="connsiteY65" fmla="*/ 685217 h 1749716"/>
              <a:gd name="connsiteX66" fmla="*/ 1246048 w 1484076"/>
              <a:gd name="connsiteY66" fmla="*/ 695584 h 1749716"/>
              <a:gd name="connsiteX67" fmla="*/ 1445672 w 1484076"/>
              <a:gd name="connsiteY67" fmla="*/ 695584 h 1749716"/>
              <a:gd name="connsiteX68" fmla="*/ 1473333 w 1484076"/>
              <a:gd name="connsiteY68" fmla="*/ 685606 h 1749716"/>
              <a:gd name="connsiteX69" fmla="*/ 1484077 w 1484076"/>
              <a:gd name="connsiteY69" fmla="*/ 657962 h 1749716"/>
              <a:gd name="connsiteX70" fmla="*/ 1445672 w 1484076"/>
              <a:gd name="connsiteY70" fmla="*/ 619575 h 1749716"/>
              <a:gd name="connsiteX71" fmla="*/ 1107116 w 1484076"/>
              <a:gd name="connsiteY71" fmla="*/ 882145 h 1749716"/>
              <a:gd name="connsiteX72" fmla="*/ 1002702 w 1484076"/>
              <a:gd name="connsiteY72" fmla="*/ 882145 h 1749716"/>
              <a:gd name="connsiteX73" fmla="*/ 1002702 w 1484076"/>
              <a:gd name="connsiteY73" fmla="*/ 879075 h 1749716"/>
              <a:gd name="connsiteX74" fmla="*/ 1110945 w 1484076"/>
              <a:gd name="connsiteY74" fmla="*/ 735509 h 1749716"/>
              <a:gd name="connsiteX75" fmla="*/ 1125918 w 1484076"/>
              <a:gd name="connsiteY75" fmla="*/ 711706 h 1749716"/>
              <a:gd name="connsiteX76" fmla="*/ 1130890 w 1484076"/>
              <a:gd name="connsiteY76" fmla="*/ 692515 h 1749716"/>
              <a:gd name="connsiteX77" fmla="*/ 1119403 w 1484076"/>
              <a:gd name="connsiteY77" fmla="*/ 667175 h 1749716"/>
              <a:gd name="connsiteX78" fmla="*/ 1091000 w 1484076"/>
              <a:gd name="connsiteY78" fmla="*/ 657962 h 1749716"/>
              <a:gd name="connsiteX79" fmla="*/ 925893 w 1484076"/>
              <a:gd name="connsiteY79" fmla="*/ 657962 h 1749716"/>
              <a:gd name="connsiteX80" fmla="*/ 899804 w 1484076"/>
              <a:gd name="connsiteY80" fmla="*/ 667564 h 1749716"/>
              <a:gd name="connsiteX81" fmla="*/ 889054 w 1484076"/>
              <a:gd name="connsiteY81" fmla="*/ 693281 h 1749716"/>
              <a:gd name="connsiteX82" fmla="*/ 899804 w 1484076"/>
              <a:gd name="connsiteY82" fmla="*/ 719770 h 1749716"/>
              <a:gd name="connsiteX83" fmla="*/ 925893 w 1484076"/>
              <a:gd name="connsiteY83" fmla="*/ 729365 h 1749716"/>
              <a:gd name="connsiteX84" fmla="*/ 1018019 w 1484076"/>
              <a:gd name="connsiteY84" fmla="*/ 729365 h 1749716"/>
              <a:gd name="connsiteX85" fmla="*/ 1018019 w 1484076"/>
              <a:gd name="connsiteY85" fmla="*/ 732434 h 1749716"/>
              <a:gd name="connsiteX86" fmla="*/ 911320 w 1484076"/>
              <a:gd name="connsiteY86" fmla="*/ 875235 h 1749716"/>
              <a:gd name="connsiteX87" fmla="*/ 895963 w 1484076"/>
              <a:gd name="connsiteY87" fmla="*/ 898655 h 1749716"/>
              <a:gd name="connsiteX88" fmla="*/ 891357 w 1484076"/>
              <a:gd name="connsiteY88" fmla="*/ 919001 h 1749716"/>
              <a:gd name="connsiteX89" fmla="*/ 902107 w 1484076"/>
              <a:gd name="connsiteY89" fmla="*/ 944335 h 1749716"/>
              <a:gd name="connsiteX90" fmla="*/ 929722 w 1484076"/>
              <a:gd name="connsiteY90" fmla="*/ 954314 h 1749716"/>
              <a:gd name="connsiteX91" fmla="*/ 1107116 w 1484076"/>
              <a:gd name="connsiteY91" fmla="*/ 954314 h 1749716"/>
              <a:gd name="connsiteX92" fmla="*/ 1133176 w 1484076"/>
              <a:gd name="connsiteY92" fmla="*/ 944335 h 1749716"/>
              <a:gd name="connsiteX93" fmla="*/ 1143178 w 1484076"/>
              <a:gd name="connsiteY93" fmla="*/ 917463 h 1749716"/>
              <a:gd name="connsiteX94" fmla="*/ 1107116 w 1484076"/>
              <a:gd name="connsiteY94" fmla="*/ 882145 h 174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484076" h="1749716">
                <a:moveTo>
                  <a:pt x="663340" y="1749716"/>
                </a:moveTo>
                <a:cubicBezTo>
                  <a:pt x="755466" y="1749716"/>
                  <a:pt x="840945" y="1734857"/>
                  <a:pt x="919778" y="1705196"/>
                </a:cubicBezTo>
                <a:cubicBezTo>
                  <a:pt x="998588" y="1675478"/>
                  <a:pt x="1067796" y="1632616"/>
                  <a:pt x="1127461" y="1576551"/>
                </a:cubicBezTo>
                <a:cubicBezTo>
                  <a:pt x="1187068" y="1520544"/>
                  <a:pt x="1234046" y="1452593"/>
                  <a:pt x="1268336" y="1372755"/>
                </a:cubicBezTo>
                <a:cubicBezTo>
                  <a:pt x="1280109" y="1344065"/>
                  <a:pt x="1278794" y="1322348"/>
                  <a:pt x="1264507" y="1307484"/>
                </a:cubicBezTo>
                <a:cubicBezTo>
                  <a:pt x="1252220" y="1295196"/>
                  <a:pt x="1233531" y="1293916"/>
                  <a:pt x="1208442" y="1303643"/>
                </a:cubicBezTo>
                <a:cubicBezTo>
                  <a:pt x="1176725" y="1315948"/>
                  <a:pt x="1142663" y="1325149"/>
                  <a:pt x="1106315" y="1331264"/>
                </a:cubicBezTo>
                <a:cubicBezTo>
                  <a:pt x="1069968" y="1337436"/>
                  <a:pt x="1030820" y="1340522"/>
                  <a:pt x="988872" y="1340522"/>
                </a:cubicBezTo>
                <a:cubicBezTo>
                  <a:pt x="873189" y="1340522"/>
                  <a:pt x="772485" y="1317605"/>
                  <a:pt x="686754" y="1271782"/>
                </a:cubicBezTo>
                <a:cubicBezTo>
                  <a:pt x="601024" y="1225970"/>
                  <a:pt x="534610" y="1161351"/>
                  <a:pt x="487524" y="1077923"/>
                </a:cubicBezTo>
                <a:cubicBezTo>
                  <a:pt x="440432" y="994496"/>
                  <a:pt x="416892" y="895712"/>
                  <a:pt x="416892" y="781572"/>
                </a:cubicBezTo>
                <a:cubicBezTo>
                  <a:pt x="416892" y="738064"/>
                  <a:pt x="420727" y="694304"/>
                  <a:pt x="428408" y="650287"/>
                </a:cubicBezTo>
                <a:cubicBezTo>
                  <a:pt x="436083" y="606270"/>
                  <a:pt x="446319" y="571208"/>
                  <a:pt x="459115" y="545102"/>
                </a:cubicBezTo>
                <a:cubicBezTo>
                  <a:pt x="472933" y="517465"/>
                  <a:pt x="473448" y="495713"/>
                  <a:pt x="460652" y="479849"/>
                </a:cubicBezTo>
                <a:cubicBezTo>
                  <a:pt x="446833" y="463978"/>
                  <a:pt x="424310" y="462189"/>
                  <a:pt x="393089" y="474471"/>
                </a:cubicBezTo>
                <a:cubicBezTo>
                  <a:pt x="314777" y="505692"/>
                  <a:pt x="246065" y="552269"/>
                  <a:pt x="186949" y="614202"/>
                </a:cubicBezTo>
                <a:cubicBezTo>
                  <a:pt x="127833" y="676136"/>
                  <a:pt x="81896" y="748431"/>
                  <a:pt x="49138" y="831092"/>
                </a:cubicBezTo>
                <a:cubicBezTo>
                  <a:pt x="16379" y="913754"/>
                  <a:pt x="0" y="1002171"/>
                  <a:pt x="0" y="1096348"/>
                </a:cubicBezTo>
                <a:cubicBezTo>
                  <a:pt x="0" y="1189503"/>
                  <a:pt x="16122" y="1275748"/>
                  <a:pt x="48372" y="1355095"/>
                </a:cubicBezTo>
                <a:cubicBezTo>
                  <a:pt x="80616" y="1434419"/>
                  <a:pt x="126422" y="1503628"/>
                  <a:pt x="185795" y="1562778"/>
                </a:cubicBezTo>
                <a:cubicBezTo>
                  <a:pt x="245168" y="1621872"/>
                  <a:pt x="315291" y="1667820"/>
                  <a:pt x="396158" y="1700567"/>
                </a:cubicBezTo>
                <a:cubicBezTo>
                  <a:pt x="477031" y="1733314"/>
                  <a:pt x="566088" y="1749716"/>
                  <a:pt x="663340" y="1749716"/>
                </a:cubicBezTo>
                <a:close/>
                <a:moveTo>
                  <a:pt x="1086370" y="326298"/>
                </a:moveTo>
                <a:lnTo>
                  <a:pt x="911320" y="326298"/>
                </a:lnTo>
                <a:lnTo>
                  <a:pt x="911320" y="322457"/>
                </a:lnTo>
                <a:lnTo>
                  <a:pt x="1091000" y="85988"/>
                </a:lnTo>
                <a:cubicBezTo>
                  <a:pt x="1098658" y="75752"/>
                  <a:pt x="1104258" y="67054"/>
                  <a:pt x="1107859" y="59888"/>
                </a:cubicBezTo>
                <a:cubicBezTo>
                  <a:pt x="1111459" y="52721"/>
                  <a:pt x="1113230" y="45554"/>
                  <a:pt x="1113230" y="38388"/>
                </a:cubicBezTo>
                <a:cubicBezTo>
                  <a:pt x="1113230" y="26615"/>
                  <a:pt x="1109001" y="17277"/>
                  <a:pt x="1100543" y="10367"/>
                </a:cubicBezTo>
                <a:cubicBezTo>
                  <a:pt x="1092142" y="3457"/>
                  <a:pt x="1081513" y="0"/>
                  <a:pt x="1068711" y="0"/>
                </a:cubicBezTo>
                <a:lnTo>
                  <a:pt x="823029" y="0"/>
                </a:lnTo>
                <a:cubicBezTo>
                  <a:pt x="811256" y="0"/>
                  <a:pt x="801535" y="3583"/>
                  <a:pt x="793854" y="10750"/>
                </a:cubicBezTo>
                <a:cubicBezTo>
                  <a:pt x="786178" y="17917"/>
                  <a:pt x="782338" y="27386"/>
                  <a:pt x="782338" y="39159"/>
                </a:cubicBezTo>
                <a:cubicBezTo>
                  <a:pt x="782338" y="51955"/>
                  <a:pt x="786178" y="61933"/>
                  <a:pt x="793854" y="69100"/>
                </a:cubicBezTo>
                <a:cubicBezTo>
                  <a:pt x="801535" y="76267"/>
                  <a:pt x="811256" y="79850"/>
                  <a:pt x="823029" y="79850"/>
                </a:cubicBezTo>
                <a:lnTo>
                  <a:pt x="987329" y="79850"/>
                </a:lnTo>
                <a:lnTo>
                  <a:pt x="987329" y="83685"/>
                </a:lnTo>
                <a:lnTo>
                  <a:pt x="806141" y="318617"/>
                </a:lnTo>
                <a:cubicBezTo>
                  <a:pt x="798460" y="328853"/>
                  <a:pt x="792962" y="337431"/>
                  <a:pt x="789630" y="344340"/>
                </a:cubicBezTo>
                <a:cubicBezTo>
                  <a:pt x="786304" y="351250"/>
                  <a:pt x="784641" y="358799"/>
                  <a:pt x="784641" y="366989"/>
                </a:cubicBezTo>
                <a:cubicBezTo>
                  <a:pt x="784641" y="378247"/>
                  <a:pt x="788607" y="387460"/>
                  <a:pt x="796540" y="394627"/>
                </a:cubicBezTo>
                <a:cubicBezTo>
                  <a:pt x="804478" y="401793"/>
                  <a:pt x="814582" y="405376"/>
                  <a:pt x="826869" y="405376"/>
                </a:cubicBezTo>
                <a:lnTo>
                  <a:pt x="1086370" y="405376"/>
                </a:lnTo>
                <a:cubicBezTo>
                  <a:pt x="1098143" y="405376"/>
                  <a:pt x="1107859" y="401793"/>
                  <a:pt x="1115517" y="394627"/>
                </a:cubicBezTo>
                <a:cubicBezTo>
                  <a:pt x="1123232" y="387460"/>
                  <a:pt x="1127061" y="377733"/>
                  <a:pt x="1127061" y="365451"/>
                </a:cubicBezTo>
                <a:cubicBezTo>
                  <a:pt x="1127061" y="353678"/>
                  <a:pt x="1123232" y="344209"/>
                  <a:pt x="1115517" y="337042"/>
                </a:cubicBezTo>
                <a:cubicBezTo>
                  <a:pt x="1107859" y="329881"/>
                  <a:pt x="1098143" y="326298"/>
                  <a:pt x="1086370" y="326298"/>
                </a:cubicBezTo>
                <a:close/>
                <a:moveTo>
                  <a:pt x="1445672" y="619575"/>
                </a:moveTo>
                <a:lnTo>
                  <a:pt x="1322857" y="619575"/>
                </a:lnTo>
                <a:lnTo>
                  <a:pt x="1322857" y="616506"/>
                </a:lnTo>
                <a:lnTo>
                  <a:pt x="1450302" y="449902"/>
                </a:lnTo>
                <a:cubicBezTo>
                  <a:pt x="1457445" y="440181"/>
                  <a:pt x="1462703" y="431991"/>
                  <a:pt x="1466018" y="425333"/>
                </a:cubicBezTo>
                <a:cubicBezTo>
                  <a:pt x="1469332" y="418681"/>
                  <a:pt x="1470990" y="411772"/>
                  <a:pt x="1470990" y="404605"/>
                </a:cubicBezTo>
                <a:cubicBezTo>
                  <a:pt x="1470990" y="393346"/>
                  <a:pt x="1467046" y="384517"/>
                  <a:pt x="1459102" y="378122"/>
                </a:cubicBezTo>
                <a:cubicBezTo>
                  <a:pt x="1451158" y="371721"/>
                  <a:pt x="1441043" y="368520"/>
                  <a:pt x="1428813" y="368520"/>
                </a:cubicBezTo>
                <a:lnTo>
                  <a:pt x="1241475" y="368520"/>
                </a:lnTo>
                <a:cubicBezTo>
                  <a:pt x="1230731" y="368520"/>
                  <a:pt x="1221644" y="371978"/>
                  <a:pt x="1214215" y="378887"/>
                </a:cubicBezTo>
                <a:cubicBezTo>
                  <a:pt x="1206786" y="385797"/>
                  <a:pt x="1203071" y="394627"/>
                  <a:pt x="1203071" y="405376"/>
                </a:cubicBezTo>
                <a:cubicBezTo>
                  <a:pt x="1203071" y="417658"/>
                  <a:pt x="1206786" y="427128"/>
                  <a:pt x="1214215" y="433780"/>
                </a:cubicBezTo>
                <a:cubicBezTo>
                  <a:pt x="1221644" y="440432"/>
                  <a:pt x="1230731" y="443764"/>
                  <a:pt x="1241475" y="443764"/>
                </a:cubicBezTo>
                <a:lnTo>
                  <a:pt x="1352003" y="443764"/>
                </a:lnTo>
                <a:lnTo>
                  <a:pt x="1352003" y="446833"/>
                </a:lnTo>
                <a:lnTo>
                  <a:pt x="1226102" y="613437"/>
                </a:lnTo>
                <a:cubicBezTo>
                  <a:pt x="1218444" y="622649"/>
                  <a:pt x="1213072" y="630707"/>
                  <a:pt x="1209986" y="637617"/>
                </a:cubicBezTo>
                <a:cubicBezTo>
                  <a:pt x="1206899" y="644526"/>
                  <a:pt x="1205357" y="651824"/>
                  <a:pt x="1205357" y="659500"/>
                </a:cubicBezTo>
                <a:cubicBezTo>
                  <a:pt x="1205357" y="669735"/>
                  <a:pt x="1209071" y="678308"/>
                  <a:pt x="1216501" y="685217"/>
                </a:cubicBezTo>
                <a:cubicBezTo>
                  <a:pt x="1223931" y="692127"/>
                  <a:pt x="1233760" y="695584"/>
                  <a:pt x="1246048" y="695584"/>
                </a:cubicBezTo>
                <a:lnTo>
                  <a:pt x="1445672" y="695584"/>
                </a:lnTo>
                <a:cubicBezTo>
                  <a:pt x="1456931" y="695584"/>
                  <a:pt x="1466132" y="692258"/>
                  <a:pt x="1473333" y="685606"/>
                </a:cubicBezTo>
                <a:cubicBezTo>
                  <a:pt x="1480476" y="678948"/>
                  <a:pt x="1484077" y="669735"/>
                  <a:pt x="1484077" y="657962"/>
                </a:cubicBezTo>
                <a:cubicBezTo>
                  <a:pt x="1484077" y="632371"/>
                  <a:pt x="1471275" y="619575"/>
                  <a:pt x="1445672" y="619575"/>
                </a:cubicBezTo>
                <a:close/>
                <a:moveTo>
                  <a:pt x="1107116" y="882145"/>
                </a:moveTo>
                <a:lnTo>
                  <a:pt x="1002702" y="882145"/>
                </a:lnTo>
                <a:lnTo>
                  <a:pt x="1002702" y="879075"/>
                </a:lnTo>
                <a:lnTo>
                  <a:pt x="1110945" y="735509"/>
                </a:lnTo>
                <a:cubicBezTo>
                  <a:pt x="1117574" y="725782"/>
                  <a:pt x="1122603" y="717850"/>
                  <a:pt x="1125918" y="711706"/>
                </a:cubicBezTo>
                <a:cubicBezTo>
                  <a:pt x="1129233" y="705563"/>
                  <a:pt x="1130890" y="699167"/>
                  <a:pt x="1130890" y="692515"/>
                </a:cubicBezTo>
                <a:cubicBezTo>
                  <a:pt x="1130890" y="681765"/>
                  <a:pt x="1127061" y="673318"/>
                  <a:pt x="1119403" y="667175"/>
                </a:cubicBezTo>
                <a:cubicBezTo>
                  <a:pt x="1111688" y="661037"/>
                  <a:pt x="1102258" y="657962"/>
                  <a:pt x="1091000" y="657962"/>
                </a:cubicBezTo>
                <a:lnTo>
                  <a:pt x="925893" y="657962"/>
                </a:lnTo>
                <a:cubicBezTo>
                  <a:pt x="915663" y="657962"/>
                  <a:pt x="906976" y="661163"/>
                  <a:pt x="899804" y="667564"/>
                </a:cubicBezTo>
                <a:cubicBezTo>
                  <a:pt x="892637" y="673958"/>
                  <a:pt x="889054" y="682531"/>
                  <a:pt x="889054" y="693281"/>
                </a:cubicBezTo>
                <a:cubicBezTo>
                  <a:pt x="889054" y="704539"/>
                  <a:pt x="892637" y="713369"/>
                  <a:pt x="899804" y="719770"/>
                </a:cubicBezTo>
                <a:cubicBezTo>
                  <a:pt x="906976" y="726165"/>
                  <a:pt x="915663" y="729365"/>
                  <a:pt x="925893" y="729365"/>
                </a:cubicBezTo>
                <a:lnTo>
                  <a:pt x="1018019" y="729365"/>
                </a:lnTo>
                <a:lnTo>
                  <a:pt x="1018019" y="732434"/>
                </a:lnTo>
                <a:lnTo>
                  <a:pt x="911320" y="875235"/>
                </a:lnTo>
                <a:cubicBezTo>
                  <a:pt x="904176" y="884448"/>
                  <a:pt x="899038" y="892254"/>
                  <a:pt x="895963" y="898655"/>
                </a:cubicBezTo>
                <a:cubicBezTo>
                  <a:pt x="892894" y="905050"/>
                  <a:pt x="891357" y="911834"/>
                  <a:pt x="891357" y="919001"/>
                </a:cubicBezTo>
                <a:cubicBezTo>
                  <a:pt x="891357" y="929236"/>
                  <a:pt x="894941" y="937683"/>
                  <a:pt x="902107" y="944335"/>
                </a:cubicBezTo>
                <a:cubicBezTo>
                  <a:pt x="909262" y="950987"/>
                  <a:pt x="918463" y="954314"/>
                  <a:pt x="929722" y="954314"/>
                </a:cubicBezTo>
                <a:lnTo>
                  <a:pt x="1107116" y="954314"/>
                </a:lnTo>
                <a:cubicBezTo>
                  <a:pt x="1117860" y="954314"/>
                  <a:pt x="1126547" y="950987"/>
                  <a:pt x="1133176" y="944335"/>
                </a:cubicBezTo>
                <a:cubicBezTo>
                  <a:pt x="1139862" y="937683"/>
                  <a:pt x="1143178" y="928722"/>
                  <a:pt x="1143178" y="917463"/>
                </a:cubicBezTo>
                <a:cubicBezTo>
                  <a:pt x="1143178" y="893918"/>
                  <a:pt x="1131176" y="882145"/>
                  <a:pt x="1107116" y="882145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7F6122-4975-D01F-810C-92B4CCC00205}"/>
              </a:ext>
            </a:extLst>
          </p:cNvPr>
          <p:cNvSpPr/>
          <p:nvPr/>
        </p:nvSpPr>
        <p:spPr>
          <a:xfrm>
            <a:off x="6476016" y="4501645"/>
            <a:ext cx="943271" cy="977664"/>
          </a:xfrm>
          <a:custGeom>
            <a:avLst/>
            <a:gdLst>
              <a:gd name="connsiteX0" fmla="*/ 670998 w 1537791"/>
              <a:gd name="connsiteY0" fmla="*/ 1593862 h 1593862"/>
              <a:gd name="connsiteX1" fmla="*/ 931259 w 1537791"/>
              <a:gd name="connsiteY1" fmla="*/ 1548542 h 1593862"/>
              <a:gd name="connsiteX2" fmla="*/ 1140886 w 1537791"/>
              <a:gd name="connsiteY2" fmla="*/ 1418011 h 1593862"/>
              <a:gd name="connsiteX3" fmla="*/ 1282903 w 1537791"/>
              <a:gd name="connsiteY3" fmla="*/ 1212271 h 1593862"/>
              <a:gd name="connsiteX4" fmla="*/ 1290618 w 1537791"/>
              <a:gd name="connsiteY4" fmla="*/ 1168895 h 1593862"/>
              <a:gd name="connsiteX5" fmla="*/ 1277531 w 1537791"/>
              <a:gd name="connsiteY5" fmla="*/ 1138548 h 1593862"/>
              <a:gd name="connsiteX6" fmla="*/ 1250670 w 1537791"/>
              <a:gd name="connsiteY6" fmla="*/ 1127061 h 1593862"/>
              <a:gd name="connsiteX7" fmla="*/ 1213065 w 1537791"/>
              <a:gd name="connsiteY7" fmla="*/ 1133176 h 1593862"/>
              <a:gd name="connsiteX8" fmla="*/ 1116711 w 1537791"/>
              <a:gd name="connsiteY8" fmla="*/ 1159694 h 1593862"/>
              <a:gd name="connsiteX9" fmla="*/ 996525 w 1537791"/>
              <a:gd name="connsiteY9" fmla="*/ 1169295 h 1593862"/>
              <a:gd name="connsiteX10" fmla="*/ 698258 w 1537791"/>
              <a:gd name="connsiteY10" fmla="*/ 1101744 h 1593862"/>
              <a:gd name="connsiteX11" fmla="*/ 501719 w 1537791"/>
              <a:gd name="connsiteY11" fmla="*/ 910554 h 1593862"/>
              <a:gd name="connsiteX12" fmla="*/ 432225 w 1537791"/>
              <a:gd name="connsiteY12" fmla="*/ 618037 h 1593862"/>
              <a:gd name="connsiteX13" fmla="*/ 444170 w 1537791"/>
              <a:gd name="connsiteY13" fmla="*/ 484449 h 1593862"/>
              <a:gd name="connsiteX14" fmla="*/ 473716 w 1537791"/>
              <a:gd name="connsiteY14" fmla="*/ 384642 h 1593862"/>
              <a:gd name="connsiteX15" fmla="*/ 484860 w 1537791"/>
              <a:gd name="connsiteY15" fmla="*/ 342803 h 1593862"/>
              <a:gd name="connsiteX16" fmla="*/ 474459 w 1537791"/>
              <a:gd name="connsiteY16" fmla="*/ 311708 h 1593862"/>
              <a:gd name="connsiteX17" fmla="*/ 444170 w 1537791"/>
              <a:gd name="connsiteY17" fmla="*/ 296351 h 1593862"/>
              <a:gd name="connsiteX18" fmla="*/ 397707 w 1537791"/>
              <a:gd name="connsiteY18" fmla="*/ 304027 h 1593862"/>
              <a:gd name="connsiteX19" fmla="*/ 190424 w 1537791"/>
              <a:gd name="connsiteY19" fmla="*/ 445296 h 1593862"/>
              <a:gd name="connsiteX20" fmla="*/ 50292 w 1537791"/>
              <a:gd name="connsiteY20" fmla="*/ 664106 h 1593862"/>
              <a:gd name="connsiteX21" fmla="*/ 0 w 1537791"/>
              <a:gd name="connsiteY21" fmla="*/ 932819 h 1593862"/>
              <a:gd name="connsiteX22" fmla="*/ 48748 w 1537791"/>
              <a:gd name="connsiteY22" fmla="*/ 1193069 h 1593862"/>
              <a:gd name="connsiteX23" fmla="*/ 186937 w 1537791"/>
              <a:gd name="connsiteY23" fmla="*/ 1403439 h 1593862"/>
              <a:gd name="connsiteX24" fmla="*/ 399250 w 1537791"/>
              <a:gd name="connsiteY24" fmla="*/ 1543570 h 1593862"/>
              <a:gd name="connsiteX25" fmla="*/ 670998 w 1537791"/>
              <a:gd name="connsiteY25" fmla="*/ 1593862 h 1593862"/>
              <a:gd name="connsiteX26" fmla="*/ 672541 w 1537791"/>
              <a:gd name="connsiteY26" fmla="*/ 1477162 h 1593862"/>
              <a:gd name="connsiteX27" fmla="*/ 447599 w 1537791"/>
              <a:gd name="connsiteY27" fmla="*/ 1435328 h 1593862"/>
              <a:gd name="connsiteX28" fmla="*/ 271405 w 1537791"/>
              <a:gd name="connsiteY28" fmla="*/ 1318228 h 1593862"/>
              <a:gd name="connsiteX29" fmla="*/ 156991 w 1537791"/>
              <a:gd name="connsiteY29" fmla="*/ 1142034 h 1593862"/>
              <a:gd name="connsiteX30" fmla="*/ 116700 w 1537791"/>
              <a:gd name="connsiteY30" fmla="*/ 923601 h 1593862"/>
              <a:gd name="connsiteX31" fmla="*/ 145103 w 1537791"/>
              <a:gd name="connsiteY31" fmla="*/ 739344 h 1593862"/>
              <a:gd name="connsiteX32" fmla="*/ 225743 w 1537791"/>
              <a:gd name="connsiteY32" fmla="*/ 578501 h 1593862"/>
              <a:gd name="connsiteX33" fmla="*/ 349301 w 1537791"/>
              <a:gd name="connsiteY33" fmla="*/ 450668 h 1593862"/>
              <a:gd name="connsiteX34" fmla="*/ 327812 w 1537791"/>
              <a:gd name="connsiteY34" fmla="*/ 542033 h 1593862"/>
              <a:gd name="connsiteX35" fmla="*/ 320154 w 1537791"/>
              <a:gd name="connsiteY35" fmla="*/ 651053 h 1593862"/>
              <a:gd name="connsiteX36" fmla="*/ 401535 w 1537791"/>
              <a:gd name="connsiteY36" fmla="*/ 981951 h 1593862"/>
              <a:gd name="connsiteX37" fmla="*/ 628764 w 1537791"/>
              <a:gd name="connsiteY37" fmla="*/ 1203070 h 1593862"/>
              <a:gd name="connsiteX38" fmla="*/ 967377 w 1537791"/>
              <a:gd name="connsiteY38" fmla="*/ 1282166 h 1593862"/>
              <a:gd name="connsiteX39" fmla="*/ 1063333 w 1537791"/>
              <a:gd name="connsiteY39" fmla="*/ 1276394 h 1593862"/>
              <a:gd name="connsiteX40" fmla="*/ 1131684 w 1537791"/>
              <a:gd name="connsiteY40" fmla="*/ 1262163 h 1593862"/>
              <a:gd name="connsiteX41" fmla="*/ 1013040 w 1537791"/>
              <a:gd name="connsiteY41" fmla="*/ 1376978 h 1593862"/>
              <a:gd name="connsiteX42" fmla="*/ 855249 w 1537791"/>
              <a:gd name="connsiteY42" fmla="*/ 1451044 h 1593862"/>
              <a:gd name="connsiteX43" fmla="*/ 672541 w 1537791"/>
              <a:gd name="connsiteY43" fmla="*/ 1477162 h 1593862"/>
              <a:gd name="connsiteX44" fmla="*/ 1241469 w 1537791"/>
              <a:gd name="connsiteY44" fmla="*/ 892128 h 1593862"/>
              <a:gd name="connsiteX45" fmla="*/ 1267587 w 1537791"/>
              <a:gd name="connsiteY45" fmla="*/ 867560 h 1593862"/>
              <a:gd name="connsiteX46" fmla="*/ 1287532 w 1537791"/>
              <a:gd name="connsiteY46" fmla="*/ 747019 h 1593862"/>
              <a:gd name="connsiteX47" fmla="*/ 1320908 w 1537791"/>
              <a:gd name="connsiteY47" fmla="*/ 680994 h 1593862"/>
              <a:gd name="connsiteX48" fmla="*/ 1388116 w 1537791"/>
              <a:gd name="connsiteY48" fmla="*/ 647212 h 1593862"/>
              <a:gd name="connsiteX49" fmla="*/ 1510932 w 1537791"/>
              <a:gd name="connsiteY49" fmla="*/ 623415 h 1593862"/>
              <a:gd name="connsiteX50" fmla="*/ 1537792 w 1537791"/>
              <a:gd name="connsiteY50" fmla="*/ 597309 h 1593862"/>
              <a:gd name="connsiteX51" fmla="*/ 1514017 w 1537791"/>
              <a:gd name="connsiteY51" fmla="*/ 571208 h 1593862"/>
              <a:gd name="connsiteX52" fmla="*/ 1390402 w 1537791"/>
              <a:gd name="connsiteY52" fmla="*/ 544719 h 1593862"/>
              <a:gd name="connsiteX53" fmla="*/ 1321708 w 1537791"/>
              <a:gd name="connsiteY53" fmla="*/ 511321 h 1593862"/>
              <a:gd name="connsiteX54" fmla="*/ 1287532 w 1537791"/>
              <a:gd name="connsiteY54" fmla="*/ 447216 h 1593862"/>
              <a:gd name="connsiteX55" fmla="*/ 1267587 w 1537791"/>
              <a:gd name="connsiteY55" fmla="*/ 327064 h 1593862"/>
              <a:gd name="connsiteX56" fmla="*/ 1241469 w 1537791"/>
              <a:gd name="connsiteY56" fmla="*/ 302495 h 1593862"/>
              <a:gd name="connsiteX57" fmla="*/ 1216094 w 1537791"/>
              <a:gd name="connsiteY57" fmla="*/ 326292 h 1593862"/>
              <a:gd name="connsiteX58" fmla="*/ 1195406 w 1537791"/>
              <a:gd name="connsiteY58" fmla="*/ 449136 h 1593862"/>
              <a:gd name="connsiteX59" fmla="*/ 1162373 w 1537791"/>
              <a:gd name="connsiteY59" fmla="*/ 515927 h 1593862"/>
              <a:gd name="connsiteX60" fmla="*/ 1094822 w 1537791"/>
              <a:gd name="connsiteY60" fmla="*/ 549326 h 1593862"/>
              <a:gd name="connsiteX61" fmla="*/ 969664 w 1537791"/>
              <a:gd name="connsiteY61" fmla="*/ 571208 h 1593862"/>
              <a:gd name="connsiteX62" fmla="*/ 952805 w 1537791"/>
              <a:gd name="connsiteY62" fmla="*/ 579649 h 1593862"/>
              <a:gd name="connsiteX63" fmla="*/ 945889 w 1537791"/>
              <a:gd name="connsiteY63" fmla="*/ 597309 h 1593862"/>
              <a:gd name="connsiteX64" fmla="*/ 969664 w 1537791"/>
              <a:gd name="connsiteY64" fmla="*/ 623415 h 1593862"/>
              <a:gd name="connsiteX65" fmla="*/ 1094423 w 1537791"/>
              <a:gd name="connsiteY65" fmla="*/ 650670 h 1593862"/>
              <a:gd name="connsiteX66" fmla="*/ 1161974 w 1537791"/>
              <a:gd name="connsiteY66" fmla="*/ 684451 h 1593862"/>
              <a:gd name="connsiteX67" fmla="*/ 1195006 w 1537791"/>
              <a:gd name="connsiteY67" fmla="*/ 749322 h 1593862"/>
              <a:gd name="connsiteX68" fmla="*/ 1216094 w 1537791"/>
              <a:gd name="connsiteY68" fmla="*/ 869092 h 1593862"/>
              <a:gd name="connsiteX69" fmla="*/ 1224153 w 1537791"/>
              <a:gd name="connsiteY69" fmla="*/ 885602 h 1593862"/>
              <a:gd name="connsiteX70" fmla="*/ 1241469 w 1537791"/>
              <a:gd name="connsiteY70" fmla="*/ 892128 h 1593862"/>
              <a:gd name="connsiteX71" fmla="*/ 874452 w 1537791"/>
              <a:gd name="connsiteY71" fmla="*/ 373127 h 1593862"/>
              <a:gd name="connsiteX72" fmla="*/ 890568 w 1537791"/>
              <a:gd name="connsiteY72" fmla="*/ 358542 h 1593862"/>
              <a:gd name="connsiteX73" fmla="*/ 906342 w 1537791"/>
              <a:gd name="connsiteY73" fmla="*/ 283681 h 1593862"/>
              <a:gd name="connsiteX74" fmla="*/ 927430 w 1537791"/>
              <a:gd name="connsiteY74" fmla="*/ 242224 h 1593862"/>
              <a:gd name="connsiteX75" fmla="*/ 968921 w 1537791"/>
              <a:gd name="connsiteY75" fmla="*/ 219959 h 1593862"/>
              <a:gd name="connsiteX76" fmla="*/ 1046474 w 1537791"/>
              <a:gd name="connsiteY76" fmla="*/ 202688 h 1593862"/>
              <a:gd name="connsiteX77" fmla="*/ 1061046 w 1537791"/>
              <a:gd name="connsiteY77" fmla="*/ 186566 h 1593862"/>
              <a:gd name="connsiteX78" fmla="*/ 1046474 w 1537791"/>
              <a:gd name="connsiteY78" fmla="*/ 170438 h 1593862"/>
              <a:gd name="connsiteX79" fmla="*/ 969264 w 1537791"/>
              <a:gd name="connsiteY79" fmla="*/ 152013 h 1593862"/>
              <a:gd name="connsiteX80" fmla="*/ 928573 w 1537791"/>
              <a:gd name="connsiteY80" fmla="*/ 129365 h 1593862"/>
              <a:gd name="connsiteX81" fmla="*/ 907885 w 1537791"/>
              <a:gd name="connsiteY81" fmla="*/ 88291 h 1593862"/>
              <a:gd name="connsiteX82" fmla="*/ 890568 w 1537791"/>
              <a:gd name="connsiteY82" fmla="*/ 13819 h 1593862"/>
              <a:gd name="connsiteX83" fmla="*/ 874452 w 1537791"/>
              <a:gd name="connsiteY83" fmla="*/ 0 h 1593862"/>
              <a:gd name="connsiteX84" fmla="*/ 858336 w 1537791"/>
              <a:gd name="connsiteY84" fmla="*/ 13819 h 1593862"/>
              <a:gd name="connsiteX85" fmla="*/ 841076 w 1537791"/>
              <a:gd name="connsiteY85" fmla="*/ 88291 h 1593862"/>
              <a:gd name="connsiteX86" fmla="*/ 820731 w 1537791"/>
              <a:gd name="connsiteY86" fmla="*/ 129365 h 1593862"/>
              <a:gd name="connsiteX87" fmla="*/ 780040 w 1537791"/>
              <a:gd name="connsiteY87" fmla="*/ 152013 h 1593862"/>
              <a:gd name="connsiteX88" fmla="*/ 702487 w 1537791"/>
              <a:gd name="connsiteY88" fmla="*/ 170438 h 1593862"/>
              <a:gd name="connsiteX89" fmla="*/ 687915 w 1537791"/>
              <a:gd name="connsiteY89" fmla="*/ 186566 h 1593862"/>
              <a:gd name="connsiteX90" fmla="*/ 702487 w 1537791"/>
              <a:gd name="connsiteY90" fmla="*/ 202688 h 1593862"/>
              <a:gd name="connsiteX91" fmla="*/ 780040 w 1537791"/>
              <a:gd name="connsiteY91" fmla="*/ 220730 h 1593862"/>
              <a:gd name="connsiteX92" fmla="*/ 821474 w 1537791"/>
              <a:gd name="connsiteY92" fmla="*/ 242607 h 1593862"/>
              <a:gd name="connsiteX93" fmla="*/ 842619 w 1537791"/>
              <a:gd name="connsiteY93" fmla="*/ 283681 h 1593862"/>
              <a:gd name="connsiteX94" fmla="*/ 858336 w 1537791"/>
              <a:gd name="connsiteY94" fmla="*/ 358542 h 1593862"/>
              <a:gd name="connsiteX95" fmla="*/ 874452 w 1537791"/>
              <a:gd name="connsiteY95" fmla="*/ 373127 h 159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37791" h="1593862">
                <a:moveTo>
                  <a:pt x="670998" y="1593862"/>
                </a:moveTo>
                <a:cubicBezTo>
                  <a:pt x="764667" y="1593862"/>
                  <a:pt x="851421" y="1578774"/>
                  <a:pt x="931259" y="1548542"/>
                </a:cubicBezTo>
                <a:cubicBezTo>
                  <a:pt x="1011155" y="1518367"/>
                  <a:pt x="1080992" y="1474876"/>
                  <a:pt x="1140886" y="1418011"/>
                </a:cubicBezTo>
                <a:cubicBezTo>
                  <a:pt x="1200779" y="1361205"/>
                  <a:pt x="1248098" y="1292625"/>
                  <a:pt x="1282903" y="1212271"/>
                </a:cubicBezTo>
                <a:cubicBezTo>
                  <a:pt x="1289589" y="1195927"/>
                  <a:pt x="1292104" y="1181467"/>
                  <a:pt x="1290618" y="1168895"/>
                </a:cubicBezTo>
                <a:cubicBezTo>
                  <a:pt x="1289075" y="1156379"/>
                  <a:pt x="1284732" y="1146263"/>
                  <a:pt x="1277531" y="1138548"/>
                </a:cubicBezTo>
                <a:cubicBezTo>
                  <a:pt x="1270902" y="1131919"/>
                  <a:pt x="1261929" y="1128090"/>
                  <a:pt x="1250670" y="1127061"/>
                </a:cubicBezTo>
                <a:cubicBezTo>
                  <a:pt x="1239412" y="1126032"/>
                  <a:pt x="1226896" y="1128090"/>
                  <a:pt x="1213065" y="1133176"/>
                </a:cubicBezTo>
                <a:cubicBezTo>
                  <a:pt x="1184377" y="1144434"/>
                  <a:pt x="1152258" y="1153293"/>
                  <a:pt x="1116711" y="1159694"/>
                </a:cubicBezTo>
                <a:cubicBezTo>
                  <a:pt x="1081106" y="1166094"/>
                  <a:pt x="1041044" y="1169295"/>
                  <a:pt x="996525" y="1169295"/>
                </a:cubicBezTo>
                <a:cubicBezTo>
                  <a:pt x="882395" y="1169295"/>
                  <a:pt x="782955" y="1146778"/>
                  <a:pt x="698258" y="1101744"/>
                </a:cubicBezTo>
                <a:cubicBezTo>
                  <a:pt x="613562" y="1056709"/>
                  <a:pt x="548068" y="992958"/>
                  <a:pt x="501719" y="910554"/>
                </a:cubicBezTo>
                <a:cubicBezTo>
                  <a:pt x="455428" y="828149"/>
                  <a:pt x="432225" y="730640"/>
                  <a:pt x="432225" y="618037"/>
                </a:cubicBezTo>
                <a:cubicBezTo>
                  <a:pt x="432225" y="571460"/>
                  <a:pt x="436226" y="526934"/>
                  <a:pt x="444170" y="484449"/>
                </a:cubicBezTo>
                <a:cubicBezTo>
                  <a:pt x="452056" y="441969"/>
                  <a:pt x="461943" y="408697"/>
                  <a:pt x="473716" y="384642"/>
                </a:cubicBezTo>
                <a:cubicBezTo>
                  <a:pt x="481374" y="369286"/>
                  <a:pt x="485089" y="355342"/>
                  <a:pt x="484860" y="342803"/>
                </a:cubicBezTo>
                <a:cubicBezTo>
                  <a:pt x="484574" y="330258"/>
                  <a:pt x="481146" y="319897"/>
                  <a:pt x="474459" y="311708"/>
                </a:cubicBezTo>
                <a:cubicBezTo>
                  <a:pt x="467315" y="303518"/>
                  <a:pt x="457200" y="298397"/>
                  <a:pt x="444170" y="296351"/>
                </a:cubicBezTo>
                <a:cubicBezTo>
                  <a:pt x="431082" y="294305"/>
                  <a:pt x="415595" y="296866"/>
                  <a:pt x="397707" y="304027"/>
                </a:cubicBezTo>
                <a:cubicBezTo>
                  <a:pt x="319411" y="335762"/>
                  <a:pt x="250317" y="382853"/>
                  <a:pt x="190424" y="445296"/>
                </a:cubicBezTo>
                <a:cubicBezTo>
                  <a:pt x="130530" y="507738"/>
                  <a:pt x="83839" y="580672"/>
                  <a:pt x="50292" y="664106"/>
                </a:cubicBezTo>
                <a:cubicBezTo>
                  <a:pt x="16745" y="747533"/>
                  <a:pt x="0" y="837105"/>
                  <a:pt x="0" y="932819"/>
                </a:cubicBezTo>
                <a:cubicBezTo>
                  <a:pt x="0" y="1025963"/>
                  <a:pt x="16230" y="1112716"/>
                  <a:pt x="48748" y="1193069"/>
                </a:cubicBezTo>
                <a:cubicBezTo>
                  <a:pt x="81267" y="1273422"/>
                  <a:pt x="127330" y="1343545"/>
                  <a:pt x="186937" y="1403439"/>
                </a:cubicBezTo>
                <a:cubicBezTo>
                  <a:pt x="246602" y="1463332"/>
                  <a:pt x="317353" y="1510023"/>
                  <a:pt x="399250" y="1543570"/>
                </a:cubicBezTo>
                <a:cubicBezTo>
                  <a:pt x="481146" y="1577060"/>
                  <a:pt x="571728" y="1593862"/>
                  <a:pt x="670998" y="1593862"/>
                </a:cubicBezTo>
                <a:close/>
                <a:moveTo>
                  <a:pt x="672541" y="1477162"/>
                </a:moveTo>
                <a:cubicBezTo>
                  <a:pt x="590645" y="1477162"/>
                  <a:pt x="515664" y="1463217"/>
                  <a:pt x="447599" y="1435328"/>
                </a:cubicBezTo>
                <a:cubicBezTo>
                  <a:pt x="379533" y="1407439"/>
                  <a:pt x="320783" y="1368406"/>
                  <a:pt x="271405" y="1318228"/>
                </a:cubicBezTo>
                <a:cubicBezTo>
                  <a:pt x="222028" y="1268050"/>
                  <a:pt x="183851" y="1209357"/>
                  <a:pt x="156991" y="1142034"/>
                </a:cubicBezTo>
                <a:cubicBezTo>
                  <a:pt x="130130" y="1074711"/>
                  <a:pt x="116700" y="1001914"/>
                  <a:pt x="116700" y="923601"/>
                </a:cubicBezTo>
                <a:cubicBezTo>
                  <a:pt x="116700" y="859113"/>
                  <a:pt x="126187" y="797694"/>
                  <a:pt x="145103" y="739344"/>
                </a:cubicBezTo>
                <a:cubicBezTo>
                  <a:pt x="164020" y="680994"/>
                  <a:pt x="190938" y="627381"/>
                  <a:pt x="225743" y="578501"/>
                </a:cubicBezTo>
                <a:cubicBezTo>
                  <a:pt x="260547" y="529620"/>
                  <a:pt x="301752" y="487009"/>
                  <a:pt x="349301" y="450668"/>
                </a:cubicBezTo>
                <a:cubicBezTo>
                  <a:pt x="340099" y="475751"/>
                  <a:pt x="332955" y="506206"/>
                  <a:pt x="327812" y="542033"/>
                </a:cubicBezTo>
                <a:cubicBezTo>
                  <a:pt x="322726" y="577861"/>
                  <a:pt x="320154" y="614202"/>
                  <a:pt x="320154" y="651053"/>
                </a:cubicBezTo>
                <a:cubicBezTo>
                  <a:pt x="320154" y="776966"/>
                  <a:pt x="347300" y="887265"/>
                  <a:pt x="401535" y="981951"/>
                </a:cubicBezTo>
                <a:cubicBezTo>
                  <a:pt x="455771" y="1076655"/>
                  <a:pt x="531552" y="1150321"/>
                  <a:pt x="628764" y="1203070"/>
                </a:cubicBezTo>
                <a:cubicBezTo>
                  <a:pt x="726033" y="1255762"/>
                  <a:pt x="838904" y="1282166"/>
                  <a:pt x="967377" y="1282166"/>
                </a:cubicBezTo>
                <a:cubicBezTo>
                  <a:pt x="1002182" y="1282166"/>
                  <a:pt x="1034186" y="1280223"/>
                  <a:pt x="1063333" y="1276394"/>
                </a:cubicBezTo>
                <a:cubicBezTo>
                  <a:pt x="1092536" y="1272565"/>
                  <a:pt x="1115282" y="1267821"/>
                  <a:pt x="1131684" y="1262163"/>
                </a:cubicBezTo>
                <a:cubicBezTo>
                  <a:pt x="1099909" y="1306683"/>
                  <a:pt x="1060418" y="1344974"/>
                  <a:pt x="1013040" y="1376978"/>
                </a:cubicBezTo>
                <a:cubicBezTo>
                  <a:pt x="965721" y="1408925"/>
                  <a:pt x="913085" y="1433670"/>
                  <a:pt x="855249" y="1451044"/>
                </a:cubicBezTo>
                <a:cubicBezTo>
                  <a:pt x="797413" y="1468475"/>
                  <a:pt x="736549" y="1477162"/>
                  <a:pt x="672541" y="1477162"/>
                </a:cubicBezTo>
                <a:close/>
                <a:moveTo>
                  <a:pt x="1241469" y="892128"/>
                </a:moveTo>
                <a:cubicBezTo>
                  <a:pt x="1256785" y="892128"/>
                  <a:pt x="1265529" y="883939"/>
                  <a:pt x="1267587" y="867560"/>
                </a:cubicBezTo>
                <a:cubicBezTo>
                  <a:pt x="1273702" y="816376"/>
                  <a:pt x="1280331" y="776194"/>
                  <a:pt x="1287532" y="747019"/>
                </a:cubicBezTo>
                <a:cubicBezTo>
                  <a:pt x="1294676" y="717844"/>
                  <a:pt x="1305820" y="695835"/>
                  <a:pt x="1320908" y="680994"/>
                </a:cubicBezTo>
                <a:cubicBezTo>
                  <a:pt x="1335995" y="666152"/>
                  <a:pt x="1358398" y="654893"/>
                  <a:pt x="1388116" y="647212"/>
                </a:cubicBezTo>
                <a:cubicBezTo>
                  <a:pt x="1417777" y="639537"/>
                  <a:pt x="1458754" y="631605"/>
                  <a:pt x="1510932" y="623415"/>
                </a:cubicBezTo>
                <a:cubicBezTo>
                  <a:pt x="1528876" y="620341"/>
                  <a:pt x="1537792" y="611642"/>
                  <a:pt x="1537792" y="597309"/>
                </a:cubicBezTo>
                <a:cubicBezTo>
                  <a:pt x="1537792" y="582981"/>
                  <a:pt x="1529848" y="574277"/>
                  <a:pt x="1514017" y="571208"/>
                </a:cubicBezTo>
                <a:cubicBezTo>
                  <a:pt x="1461782" y="561482"/>
                  <a:pt x="1420577" y="552652"/>
                  <a:pt x="1390402" y="544719"/>
                </a:cubicBezTo>
                <a:cubicBezTo>
                  <a:pt x="1360227" y="536787"/>
                  <a:pt x="1337310" y="525654"/>
                  <a:pt x="1321708" y="511321"/>
                </a:cubicBezTo>
                <a:cubicBezTo>
                  <a:pt x="1306048" y="496988"/>
                  <a:pt x="1294676" y="475619"/>
                  <a:pt x="1287532" y="447216"/>
                </a:cubicBezTo>
                <a:cubicBezTo>
                  <a:pt x="1280331" y="418807"/>
                  <a:pt x="1273702" y="378756"/>
                  <a:pt x="1267587" y="327064"/>
                </a:cubicBezTo>
                <a:cubicBezTo>
                  <a:pt x="1265529" y="310684"/>
                  <a:pt x="1256785" y="302495"/>
                  <a:pt x="1241469" y="302495"/>
                </a:cubicBezTo>
                <a:cubicBezTo>
                  <a:pt x="1226096" y="302495"/>
                  <a:pt x="1217638" y="310427"/>
                  <a:pt x="1216094" y="326292"/>
                </a:cubicBezTo>
                <a:cubicBezTo>
                  <a:pt x="1209466" y="378499"/>
                  <a:pt x="1202550" y="419447"/>
                  <a:pt x="1195406" y="449136"/>
                </a:cubicBezTo>
                <a:cubicBezTo>
                  <a:pt x="1188205" y="478820"/>
                  <a:pt x="1177233" y="501086"/>
                  <a:pt x="1162373" y="515927"/>
                </a:cubicBezTo>
                <a:cubicBezTo>
                  <a:pt x="1147514" y="530769"/>
                  <a:pt x="1124998" y="541902"/>
                  <a:pt x="1094822" y="549326"/>
                </a:cubicBezTo>
                <a:cubicBezTo>
                  <a:pt x="1064590" y="556750"/>
                  <a:pt x="1022928" y="564042"/>
                  <a:pt x="969664" y="571208"/>
                </a:cubicBezTo>
                <a:cubicBezTo>
                  <a:pt x="963034" y="572231"/>
                  <a:pt x="957376" y="575043"/>
                  <a:pt x="952805" y="579649"/>
                </a:cubicBezTo>
                <a:cubicBezTo>
                  <a:pt x="948175" y="584256"/>
                  <a:pt x="945889" y="590142"/>
                  <a:pt x="945889" y="597309"/>
                </a:cubicBezTo>
                <a:cubicBezTo>
                  <a:pt x="945889" y="611642"/>
                  <a:pt x="953776" y="620341"/>
                  <a:pt x="969664" y="623415"/>
                </a:cubicBezTo>
                <a:cubicBezTo>
                  <a:pt x="1022928" y="633651"/>
                  <a:pt x="1064475" y="642737"/>
                  <a:pt x="1094423" y="650670"/>
                </a:cubicBezTo>
                <a:cubicBezTo>
                  <a:pt x="1124369" y="658602"/>
                  <a:pt x="1146886" y="669861"/>
                  <a:pt x="1161974" y="684451"/>
                </a:cubicBezTo>
                <a:cubicBezTo>
                  <a:pt x="1177118" y="699036"/>
                  <a:pt x="1188091" y="720661"/>
                  <a:pt x="1195006" y="749322"/>
                </a:cubicBezTo>
                <a:cubicBezTo>
                  <a:pt x="1201921" y="777989"/>
                  <a:pt x="1208951" y="817908"/>
                  <a:pt x="1216094" y="869092"/>
                </a:cubicBezTo>
                <a:cubicBezTo>
                  <a:pt x="1216609" y="875749"/>
                  <a:pt x="1219295" y="881247"/>
                  <a:pt x="1224153" y="885602"/>
                </a:cubicBezTo>
                <a:cubicBezTo>
                  <a:pt x="1229068" y="889951"/>
                  <a:pt x="1234783" y="892128"/>
                  <a:pt x="1241469" y="892128"/>
                </a:cubicBezTo>
                <a:close/>
                <a:moveTo>
                  <a:pt x="874452" y="373127"/>
                </a:moveTo>
                <a:cubicBezTo>
                  <a:pt x="883196" y="373127"/>
                  <a:pt x="888568" y="368263"/>
                  <a:pt x="890568" y="358542"/>
                </a:cubicBezTo>
                <a:cubicBezTo>
                  <a:pt x="896226" y="326807"/>
                  <a:pt x="901484" y="301855"/>
                  <a:pt x="906342" y="283681"/>
                </a:cubicBezTo>
                <a:cubicBezTo>
                  <a:pt x="911199" y="265513"/>
                  <a:pt x="918229" y="251694"/>
                  <a:pt x="927430" y="242224"/>
                </a:cubicBezTo>
                <a:cubicBezTo>
                  <a:pt x="936631" y="232755"/>
                  <a:pt x="950461" y="225337"/>
                  <a:pt x="968921" y="219959"/>
                </a:cubicBezTo>
                <a:cubicBezTo>
                  <a:pt x="987323" y="214587"/>
                  <a:pt x="1013155" y="208826"/>
                  <a:pt x="1046474" y="202688"/>
                </a:cubicBezTo>
                <a:cubicBezTo>
                  <a:pt x="1056189" y="200636"/>
                  <a:pt x="1061046" y="195264"/>
                  <a:pt x="1061046" y="186566"/>
                </a:cubicBezTo>
                <a:cubicBezTo>
                  <a:pt x="1061046" y="177348"/>
                  <a:pt x="1056189" y="171976"/>
                  <a:pt x="1046474" y="170438"/>
                </a:cubicBezTo>
                <a:cubicBezTo>
                  <a:pt x="1013155" y="163786"/>
                  <a:pt x="987437" y="157642"/>
                  <a:pt x="969264" y="152013"/>
                </a:cubicBezTo>
                <a:cubicBezTo>
                  <a:pt x="951090" y="146384"/>
                  <a:pt x="937545" y="138834"/>
                  <a:pt x="928573" y="129365"/>
                </a:cubicBezTo>
                <a:cubicBezTo>
                  <a:pt x="919657" y="119895"/>
                  <a:pt x="912742" y="106207"/>
                  <a:pt x="907885" y="88291"/>
                </a:cubicBezTo>
                <a:cubicBezTo>
                  <a:pt x="903027" y="70374"/>
                  <a:pt x="897255" y="45554"/>
                  <a:pt x="890568" y="13819"/>
                </a:cubicBezTo>
                <a:cubicBezTo>
                  <a:pt x="888568" y="4606"/>
                  <a:pt x="883196" y="0"/>
                  <a:pt x="874452" y="0"/>
                </a:cubicBezTo>
                <a:cubicBezTo>
                  <a:pt x="865765" y="0"/>
                  <a:pt x="860393" y="4606"/>
                  <a:pt x="858336" y="13819"/>
                </a:cubicBezTo>
                <a:cubicBezTo>
                  <a:pt x="851706" y="45554"/>
                  <a:pt x="845934" y="70374"/>
                  <a:pt x="841076" y="88291"/>
                </a:cubicBezTo>
                <a:cubicBezTo>
                  <a:pt x="836219" y="106207"/>
                  <a:pt x="829418" y="119895"/>
                  <a:pt x="820731" y="129365"/>
                </a:cubicBezTo>
                <a:cubicBezTo>
                  <a:pt x="812044" y="138834"/>
                  <a:pt x="798442" y="146384"/>
                  <a:pt x="780040" y="152013"/>
                </a:cubicBezTo>
                <a:cubicBezTo>
                  <a:pt x="761637" y="157642"/>
                  <a:pt x="735749" y="163786"/>
                  <a:pt x="702487" y="170438"/>
                </a:cubicBezTo>
                <a:cubicBezTo>
                  <a:pt x="692772" y="171976"/>
                  <a:pt x="687915" y="177348"/>
                  <a:pt x="687915" y="186566"/>
                </a:cubicBezTo>
                <a:cubicBezTo>
                  <a:pt x="687915" y="195264"/>
                  <a:pt x="692772" y="200636"/>
                  <a:pt x="702487" y="202688"/>
                </a:cubicBezTo>
                <a:cubicBezTo>
                  <a:pt x="735749" y="209340"/>
                  <a:pt x="761637" y="215353"/>
                  <a:pt x="780040" y="220730"/>
                </a:cubicBezTo>
                <a:cubicBezTo>
                  <a:pt x="798442" y="226102"/>
                  <a:pt x="812273" y="233395"/>
                  <a:pt x="821474" y="242607"/>
                </a:cubicBezTo>
                <a:cubicBezTo>
                  <a:pt x="830732" y="251820"/>
                  <a:pt x="837762" y="265513"/>
                  <a:pt x="842619" y="283681"/>
                </a:cubicBezTo>
                <a:cubicBezTo>
                  <a:pt x="847477" y="301855"/>
                  <a:pt x="852735" y="326807"/>
                  <a:pt x="858336" y="358542"/>
                </a:cubicBezTo>
                <a:cubicBezTo>
                  <a:pt x="860393" y="368263"/>
                  <a:pt x="865765" y="373127"/>
                  <a:pt x="874452" y="373127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38B92C0-A9CB-3964-39FD-05186D50A578}"/>
              </a:ext>
            </a:extLst>
          </p:cNvPr>
          <p:cNvSpPr/>
          <p:nvPr/>
        </p:nvSpPr>
        <p:spPr>
          <a:xfrm>
            <a:off x="7987643" y="4611841"/>
            <a:ext cx="917400" cy="916439"/>
          </a:xfrm>
          <a:custGeom>
            <a:avLst/>
            <a:gdLst>
              <a:gd name="connsiteX0" fmla="*/ 747808 w 1495615"/>
              <a:gd name="connsiteY0" fmla="*/ 1494049 h 1494049"/>
              <a:gd name="connsiteX1" fmla="*/ 784670 w 1495615"/>
              <a:gd name="connsiteY1" fmla="*/ 1479819 h 1494049"/>
              <a:gd name="connsiteX2" fmla="*/ 803872 w 1495615"/>
              <a:gd name="connsiteY2" fmla="*/ 1442614 h 1494049"/>
              <a:gd name="connsiteX3" fmla="*/ 848392 w 1495615"/>
              <a:gd name="connsiteY3" fmla="*/ 1184240 h 1494049"/>
              <a:gd name="connsiteX4" fmla="*/ 913257 w 1495615"/>
              <a:gd name="connsiteY4" fmla="*/ 1012275 h 1494049"/>
              <a:gd name="connsiteX5" fmla="*/ 1019956 w 1495615"/>
              <a:gd name="connsiteY5" fmla="*/ 905176 h 1494049"/>
              <a:gd name="connsiteX6" fmla="*/ 1189234 w 1495615"/>
              <a:gd name="connsiteY6" fmla="*/ 842597 h 1494049"/>
              <a:gd name="connsiteX7" fmla="*/ 1441838 w 1495615"/>
              <a:gd name="connsiteY7" fmla="*/ 803072 h 1494049"/>
              <a:gd name="connsiteX8" fmla="*/ 1480242 w 1495615"/>
              <a:gd name="connsiteY8" fmla="*/ 785029 h 1494049"/>
              <a:gd name="connsiteX9" fmla="*/ 1495615 w 1495615"/>
              <a:gd name="connsiteY9" fmla="*/ 747025 h 1494049"/>
              <a:gd name="connsiteX10" fmla="*/ 1480242 w 1495615"/>
              <a:gd name="connsiteY10" fmla="*/ 709020 h 1494049"/>
              <a:gd name="connsiteX11" fmla="*/ 1441838 w 1495615"/>
              <a:gd name="connsiteY11" fmla="*/ 690212 h 1494049"/>
              <a:gd name="connsiteX12" fmla="*/ 1189234 w 1495615"/>
              <a:gd name="connsiteY12" fmla="*/ 651441 h 1494049"/>
              <a:gd name="connsiteX13" fmla="*/ 1019956 w 1495615"/>
              <a:gd name="connsiteY13" fmla="*/ 588868 h 1494049"/>
              <a:gd name="connsiteX14" fmla="*/ 913257 w 1495615"/>
              <a:gd name="connsiteY14" fmla="*/ 481769 h 1494049"/>
              <a:gd name="connsiteX15" fmla="*/ 848392 w 1495615"/>
              <a:gd name="connsiteY15" fmla="*/ 309404 h 1494049"/>
              <a:gd name="connsiteX16" fmla="*/ 803872 w 1495615"/>
              <a:gd name="connsiteY16" fmla="*/ 50675 h 1494049"/>
              <a:gd name="connsiteX17" fmla="*/ 784670 w 1495615"/>
              <a:gd name="connsiteY17" fmla="*/ 13825 h 1494049"/>
              <a:gd name="connsiteX18" fmla="*/ 747808 w 1495615"/>
              <a:gd name="connsiteY18" fmla="*/ 0 h 1494049"/>
              <a:gd name="connsiteX19" fmla="*/ 710946 w 1495615"/>
              <a:gd name="connsiteY19" fmla="*/ 13825 h 1494049"/>
              <a:gd name="connsiteX20" fmla="*/ 691744 w 1495615"/>
              <a:gd name="connsiteY20" fmla="*/ 50675 h 1494049"/>
              <a:gd name="connsiteX21" fmla="*/ 647224 w 1495615"/>
              <a:gd name="connsiteY21" fmla="*/ 309404 h 1494049"/>
              <a:gd name="connsiteX22" fmla="*/ 581958 w 1495615"/>
              <a:gd name="connsiteY22" fmla="*/ 481769 h 1494049"/>
              <a:gd name="connsiteX23" fmla="*/ 474859 w 1495615"/>
              <a:gd name="connsiteY23" fmla="*/ 588868 h 1494049"/>
              <a:gd name="connsiteX24" fmla="*/ 305981 w 1495615"/>
              <a:gd name="connsiteY24" fmla="*/ 651441 h 1494049"/>
              <a:gd name="connsiteX25" fmla="*/ 53778 w 1495615"/>
              <a:gd name="connsiteY25" fmla="*/ 690212 h 1494049"/>
              <a:gd name="connsiteX26" fmla="*/ 14973 w 1495615"/>
              <a:gd name="connsiteY26" fmla="*/ 709020 h 1494049"/>
              <a:gd name="connsiteX27" fmla="*/ 0 w 1495615"/>
              <a:gd name="connsiteY27" fmla="*/ 747025 h 1494049"/>
              <a:gd name="connsiteX28" fmla="*/ 14973 w 1495615"/>
              <a:gd name="connsiteY28" fmla="*/ 785029 h 1494049"/>
              <a:gd name="connsiteX29" fmla="*/ 53778 w 1495615"/>
              <a:gd name="connsiteY29" fmla="*/ 803072 h 1494049"/>
              <a:gd name="connsiteX30" fmla="*/ 270263 w 1495615"/>
              <a:gd name="connsiteY30" fmla="*/ 838768 h 1494049"/>
              <a:gd name="connsiteX31" fmla="*/ 426111 w 1495615"/>
              <a:gd name="connsiteY31" fmla="*/ 885231 h 1494049"/>
              <a:gd name="connsiteX32" fmla="*/ 534009 w 1495615"/>
              <a:gd name="connsiteY32" fmla="*/ 956211 h 1494049"/>
              <a:gd name="connsiteX33" fmla="*/ 605790 w 1495615"/>
              <a:gd name="connsiteY33" fmla="*/ 1064511 h 1494049"/>
              <a:gd name="connsiteX34" fmla="*/ 654139 w 1495615"/>
              <a:gd name="connsiteY34" fmla="*/ 1222244 h 1494049"/>
              <a:gd name="connsiteX35" fmla="*/ 691744 w 1495615"/>
              <a:gd name="connsiteY35" fmla="*/ 1442614 h 1494049"/>
              <a:gd name="connsiteX36" fmla="*/ 710946 w 1495615"/>
              <a:gd name="connsiteY36" fmla="*/ 1479819 h 1494049"/>
              <a:gd name="connsiteX37" fmla="*/ 747808 w 1495615"/>
              <a:gd name="connsiteY37" fmla="*/ 1494049 h 1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495615" h="1494049">
                <a:moveTo>
                  <a:pt x="747808" y="1494049"/>
                </a:moveTo>
                <a:cubicBezTo>
                  <a:pt x="762152" y="1494049"/>
                  <a:pt x="774440" y="1489306"/>
                  <a:pt x="784670" y="1479819"/>
                </a:cubicBezTo>
                <a:cubicBezTo>
                  <a:pt x="794899" y="1470389"/>
                  <a:pt x="801300" y="1457988"/>
                  <a:pt x="803872" y="1442614"/>
                </a:cubicBezTo>
                <a:cubicBezTo>
                  <a:pt x="817188" y="1340259"/>
                  <a:pt x="831989" y="1254134"/>
                  <a:pt x="848392" y="1184240"/>
                </a:cubicBezTo>
                <a:cubicBezTo>
                  <a:pt x="864737" y="1114402"/>
                  <a:pt x="886396" y="1057081"/>
                  <a:pt x="913257" y="1012275"/>
                </a:cubicBezTo>
                <a:cubicBezTo>
                  <a:pt x="940118" y="967470"/>
                  <a:pt x="975722" y="931808"/>
                  <a:pt x="1019956" y="905176"/>
                </a:cubicBezTo>
                <a:cubicBezTo>
                  <a:pt x="1064247" y="878544"/>
                  <a:pt x="1120654" y="857684"/>
                  <a:pt x="1189234" y="842597"/>
                </a:cubicBezTo>
                <a:cubicBezTo>
                  <a:pt x="1257871" y="827509"/>
                  <a:pt x="1342053" y="814330"/>
                  <a:pt x="1441838" y="803072"/>
                </a:cubicBezTo>
                <a:cubicBezTo>
                  <a:pt x="1457211" y="801534"/>
                  <a:pt x="1470012" y="795522"/>
                  <a:pt x="1480242" y="785029"/>
                </a:cubicBezTo>
                <a:cubicBezTo>
                  <a:pt x="1490472" y="774537"/>
                  <a:pt x="1495615" y="761867"/>
                  <a:pt x="1495615" y="747025"/>
                </a:cubicBezTo>
                <a:cubicBezTo>
                  <a:pt x="1495615" y="732183"/>
                  <a:pt x="1490472" y="719513"/>
                  <a:pt x="1480242" y="709020"/>
                </a:cubicBezTo>
                <a:cubicBezTo>
                  <a:pt x="1470012" y="698527"/>
                  <a:pt x="1457211" y="692258"/>
                  <a:pt x="1441838" y="690212"/>
                </a:cubicBezTo>
                <a:cubicBezTo>
                  <a:pt x="1342053" y="679462"/>
                  <a:pt x="1257871" y="666541"/>
                  <a:pt x="1189234" y="651441"/>
                </a:cubicBezTo>
                <a:cubicBezTo>
                  <a:pt x="1120654" y="636342"/>
                  <a:pt x="1064247" y="615483"/>
                  <a:pt x="1019956" y="588868"/>
                </a:cubicBezTo>
                <a:cubicBezTo>
                  <a:pt x="975722" y="562253"/>
                  <a:pt x="940118" y="526552"/>
                  <a:pt x="913257" y="481769"/>
                </a:cubicBezTo>
                <a:cubicBezTo>
                  <a:pt x="886396" y="436980"/>
                  <a:pt x="864737" y="379527"/>
                  <a:pt x="848392" y="309404"/>
                </a:cubicBezTo>
                <a:cubicBezTo>
                  <a:pt x="831989" y="239287"/>
                  <a:pt x="817188" y="153042"/>
                  <a:pt x="803872" y="50675"/>
                </a:cubicBezTo>
                <a:cubicBezTo>
                  <a:pt x="801300" y="35319"/>
                  <a:pt x="794899" y="23037"/>
                  <a:pt x="784670" y="13825"/>
                </a:cubicBezTo>
                <a:cubicBezTo>
                  <a:pt x="774440" y="4612"/>
                  <a:pt x="762152" y="0"/>
                  <a:pt x="747808" y="0"/>
                </a:cubicBezTo>
                <a:cubicBezTo>
                  <a:pt x="733463" y="0"/>
                  <a:pt x="721176" y="4612"/>
                  <a:pt x="710946" y="13825"/>
                </a:cubicBezTo>
                <a:cubicBezTo>
                  <a:pt x="700716" y="23037"/>
                  <a:pt x="694315" y="35319"/>
                  <a:pt x="691744" y="50675"/>
                </a:cubicBezTo>
                <a:cubicBezTo>
                  <a:pt x="678427" y="153042"/>
                  <a:pt x="663626" y="239287"/>
                  <a:pt x="647224" y="309404"/>
                </a:cubicBezTo>
                <a:cubicBezTo>
                  <a:pt x="630879" y="379527"/>
                  <a:pt x="609104" y="436980"/>
                  <a:pt x="581958" y="481769"/>
                </a:cubicBezTo>
                <a:cubicBezTo>
                  <a:pt x="554869" y="526552"/>
                  <a:pt x="519150" y="562253"/>
                  <a:pt x="474859" y="588868"/>
                </a:cubicBezTo>
                <a:cubicBezTo>
                  <a:pt x="430625" y="615483"/>
                  <a:pt x="374275" y="636342"/>
                  <a:pt x="305981" y="651441"/>
                </a:cubicBezTo>
                <a:cubicBezTo>
                  <a:pt x="237629" y="666541"/>
                  <a:pt x="153562" y="679462"/>
                  <a:pt x="53778" y="690212"/>
                </a:cubicBezTo>
                <a:cubicBezTo>
                  <a:pt x="37890" y="692258"/>
                  <a:pt x="24975" y="698527"/>
                  <a:pt x="14973" y="709020"/>
                </a:cubicBezTo>
                <a:cubicBezTo>
                  <a:pt x="5029" y="719513"/>
                  <a:pt x="0" y="732183"/>
                  <a:pt x="0" y="747025"/>
                </a:cubicBezTo>
                <a:cubicBezTo>
                  <a:pt x="0" y="761867"/>
                  <a:pt x="5029" y="774537"/>
                  <a:pt x="14973" y="785029"/>
                </a:cubicBezTo>
                <a:cubicBezTo>
                  <a:pt x="24975" y="795522"/>
                  <a:pt x="37890" y="801534"/>
                  <a:pt x="53778" y="803072"/>
                </a:cubicBezTo>
                <a:cubicBezTo>
                  <a:pt x="137217" y="814330"/>
                  <a:pt x="209340" y="826229"/>
                  <a:pt x="270263" y="838768"/>
                </a:cubicBezTo>
                <a:cubicBezTo>
                  <a:pt x="331184" y="851284"/>
                  <a:pt x="383134" y="866771"/>
                  <a:pt x="426111" y="885231"/>
                </a:cubicBezTo>
                <a:cubicBezTo>
                  <a:pt x="469087" y="903633"/>
                  <a:pt x="505092" y="927293"/>
                  <a:pt x="534009" y="956211"/>
                </a:cubicBezTo>
                <a:cubicBezTo>
                  <a:pt x="562928" y="985129"/>
                  <a:pt x="586817" y="1021248"/>
                  <a:pt x="605790" y="1064511"/>
                </a:cubicBezTo>
                <a:cubicBezTo>
                  <a:pt x="624707" y="1107716"/>
                  <a:pt x="640823" y="1160351"/>
                  <a:pt x="654139" y="1222244"/>
                </a:cubicBezTo>
                <a:cubicBezTo>
                  <a:pt x="667455" y="1284195"/>
                  <a:pt x="679971" y="1357632"/>
                  <a:pt x="691744" y="1442614"/>
                </a:cubicBezTo>
                <a:cubicBezTo>
                  <a:pt x="694315" y="1457988"/>
                  <a:pt x="700716" y="1470389"/>
                  <a:pt x="710946" y="1479819"/>
                </a:cubicBezTo>
                <a:cubicBezTo>
                  <a:pt x="721176" y="1489306"/>
                  <a:pt x="733463" y="1494049"/>
                  <a:pt x="747808" y="1494049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ED21701-0207-BD07-8B0B-124CAE1C2324}"/>
              </a:ext>
            </a:extLst>
          </p:cNvPr>
          <p:cNvSpPr/>
          <p:nvPr/>
        </p:nvSpPr>
        <p:spPr>
          <a:xfrm>
            <a:off x="7987643" y="2693386"/>
            <a:ext cx="871197" cy="1074199"/>
          </a:xfrm>
          <a:custGeom>
            <a:avLst/>
            <a:gdLst>
              <a:gd name="connsiteX0" fmla="*/ 816102 w 1420291"/>
              <a:gd name="connsiteY0" fmla="*/ 1751242 h 1751241"/>
              <a:gd name="connsiteX1" fmla="*/ 841020 w 1420291"/>
              <a:gd name="connsiteY1" fmla="*/ 1741258 h 1751241"/>
              <a:gd name="connsiteX2" fmla="*/ 853707 w 1420291"/>
              <a:gd name="connsiteY2" fmla="*/ 1715923 h 1751241"/>
              <a:gd name="connsiteX3" fmla="*/ 890969 w 1420291"/>
              <a:gd name="connsiteY3" fmla="*/ 1503256 h 1751241"/>
              <a:gd name="connsiteX4" fmla="*/ 944690 w 1420291"/>
              <a:gd name="connsiteY4" fmla="*/ 1360456 h 1751241"/>
              <a:gd name="connsiteX5" fmla="*/ 1033387 w 1420291"/>
              <a:gd name="connsiteY5" fmla="*/ 1271010 h 1751241"/>
              <a:gd name="connsiteX6" fmla="*/ 1173861 w 1420291"/>
              <a:gd name="connsiteY6" fmla="*/ 1218421 h 1751241"/>
              <a:gd name="connsiteX7" fmla="*/ 1384231 w 1420291"/>
              <a:gd name="connsiteY7" fmla="*/ 1185406 h 1751241"/>
              <a:gd name="connsiteX8" fmla="*/ 1410348 w 1420291"/>
              <a:gd name="connsiteY8" fmla="*/ 1172741 h 1751241"/>
              <a:gd name="connsiteX9" fmla="*/ 1420292 w 1420291"/>
              <a:gd name="connsiteY9" fmla="*/ 1147018 h 1751241"/>
              <a:gd name="connsiteX10" fmla="*/ 1410348 w 1420291"/>
              <a:gd name="connsiteY10" fmla="*/ 1121300 h 1751241"/>
              <a:gd name="connsiteX11" fmla="*/ 1384231 w 1420291"/>
              <a:gd name="connsiteY11" fmla="*/ 1108630 h 1751241"/>
              <a:gd name="connsiteX12" fmla="*/ 1173861 w 1420291"/>
              <a:gd name="connsiteY12" fmla="*/ 1075620 h 1751241"/>
              <a:gd name="connsiteX13" fmla="*/ 1033387 w 1420291"/>
              <a:gd name="connsiteY13" fmla="*/ 1023031 h 1751241"/>
              <a:gd name="connsiteX14" fmla="*/ 944690 w 1420291"/>
              <a:gd name="connsiteY14" fmla="*/ 933585 h 1751241"/>
              <a:gd name="connsiteX15" fmla="*/ 890969 w 1420291"/>
              <a:gd name="connsiteY15" fmla="*/ 790785 h 1751241"/>
              <a:gd name="connsiteX16" fmla="*/ 853707 w 1420291"/>
              <a:gd name="connsiteY16" fmla="*/ 578118 h 1751241"/>
              <a:gd name="connsiteX17" fmla="*/ 841020 w 1420291"/>
              <a:gd name="connsiteY17" fmla="*/ 553166 h 1751241"/>
              <a:gd name="connsiteX18" fmla="*/ 816102 w 1420291"/>
              <a:gd name="connsiteY18" fmla="*/ 543565 h 1751241"/>
              <a:gd name="connsiteX19" fmla="*/ 791128 w 1420291"/>
              <a:gd name="connsiteY19" fmla="*/ 553166 h 1751241"/>
              <a:gd name="connsiteX20" fmla="*/ 778498 w 1420291"/>
              <a:gd name="connsiteY20" fmla="*/ 578118 h 1751241"/>
              <a:gd name="connsiteX21" fmla="*/ 741236 w 1420291"/>
              <a:gd name="connsiteY21" fmla="*/ 790785 h 1751241"/>
              <a:gd name="connsiteX22" fmla="*/ 687515 w 1420291"/>
              <a:gd name="connsiteY22" fmla="*/ 933585 h 1751241"/>
              <a:gd name="connsiteX23" fmla="*/ 598818 w 1420291"/>
              <a:gd name="connsiteY23" fmla="*/ 1023031 h 1751241"/>
              <a:gd name="connsiteX24" fmla="*/ 458343 w 1420291"/>
              <a:gd name="connsiteY24" fmla="*/ 1075620 h 1751241"/>
              <a:gd name="connsiteX25" fmla="*/ 247974 w 1420291"/>
              <a:gd name="connsiteY25" fmla="*/ 1108630 h 1751241"/>
              <a:gd name="connsiteX26" fmla="*/ 221857 w 1420291"/>
              <a:gd name="connsiteY26" fmla="*/ 1121300 h 1751241"/>
              <a:gd name="connsiteX27" fmla="*/ 211855 w 1420291"/>
              <a:gd name="connsiteY27" fmla="*/ 1147018 h 1751241"/>
              <a:gd name="connsiteX28" fmla="*/ 221857 w 1420291"/>
              <a:gd name="connsiteY28" fmla="*/ 1172741 h 1751241"/>
              <a:gd name="connsiteX29" fmla="*/ 247974 w 1420291"/>
              <a:gd name="connsiteY29" fmla="*/ 1185406 h 1751241"/>
              <a:gd name="connsiteX30" fmla="*/ 457543 w 1420291"/>
              <a:gd name="connsiteY30" fmla="*/ 1221490 h 1751241"/>
              <a:gd name="connsiteX31" fmla="*/ 597675 w 1420291"/>
              <a:gd name="connsiteY31" fmla="*/ 1274851 h 1751241"/>
              <a:gd name="connsiteX32" fmla="*/ 685972 w 1420291"/>
              <a:gd name="connsiteY32" fmla="*/ 1363142 h 1751241"/>
              <a:gd name="connsiteX33" fmla="*/ 740093 w 1420291"/>
              <a:gd name="connsiteY33" fmla="*/ 1504022 h 1751241"/>
              <a:gd name="connsiteX34" fmla="*/ 778498 w 1420291"/>
              <a:gd name="connsiteY34" fmla="*/ 1715923 h 1751241"/>
              <a:gd name="connsiteX35" fmla="*/ 791128 w 1420291"/>
              <a:gd name="connsiteY35" fmla="*/ 1741258 h 1751241"/>
              <a:gd name="connsiteX36" fmla="*/ 816102 w 1420291"/>
              <a:gd name="connsiteY36" fmla="*/ 1751242 h 1751241"/>
              <a:gd name="connsiteX37" fmla="*/ 295580 w 1420291"/>
              <a:gd name="connsiteY37" fmla="*/ 901341 h 1751241"/>
              <a:gd name="connsiteX38" fmla="*/ 313240 w 1420291"/>
              <a:gd name="connsiteY38" fmla="*/ 894815 h 1751241"/>
              <a:gd name="connsiteX39" fmla="*/ 321640 w 1420291"/>
              <a:gd name="connsiteY39" fmla="*/ 878310 h 1751241"/>
              <a:gd name="connsiteX40" fmla="*/ 342386 w 1420291"/>
              <a:gd name="connsiteY40" fmla="*/ 758541 h 1751241"/>
              <a:gd name="connsiteX41" fmla="*/ 375761 w 1420291"/>
              <a:gd name="connsiteY41" fmla="*/ 693664 h 1751241"/>
              <a:gd name="connsiteX42" fmla="*/ 443370 w 1420291"/>
              <a:gd name="connsiteY42" fmla="*/ 659883 h 1751241"/>
              <a:gd name="connsiteX43" fmla="*/ 568128 w 1420291"/>
              <a:gd name="connsiteY43" fmla="*/ 632628 h 1751241"/>
              <a:gd name="connsiteX44" fmla="*/ 591160 w 1420291"/>
              <a:gd name="connsiteY44" fmla="*/ 606521 h 1751241"/>
              <a:gd name="connsiteX45" fmla="*/ 584588 w 1420291"/>
              <a:gd name="connsiteY45" fmla="*/ 588868 h 1751241"/>
              <a:gd name="connsiteX46" fmla="*/ 568128 w 1420291"/>
              <a:gd name="connsiteY46" fmla="*/ 580421 h 1751241"/>
              <a:gd name="connsiteX47" fmla="*/ 442970 w 1420291"/>
              <a:gd name="connsiteY47" fmla="*/ 558538 h 1751241"/>
              <a:gd name="connsiteX48" fmla="*/ 375018 w 1420291"/>
              <a:gd name="connsiteY48" fmla="*/ 525140 h 1751241"/>
              <a:gd name="connsiteX49" fmla="*/ 341986 w 1420291"/>
              <a:gd name="connsiteY49" fmla="*/ 458349 h 1751241"/>
              <a:gd name="connsiteX50" fmla="*/ 321640 w 1420291"/>
              <a:gd name="connsiteY50" fmla="*/ 335505 h 1751241"/>
              <a:gd name="connsiteX51" fmla="*/ 295580 w 1420291"/>
              <a:gd name="connsiteY51" fmla="*/ 311708 h 1751241"/>
              <a:gd name="connsiteX52" fmla="*/ 269462 w 1420291"/>
              <a:gd name="connsiteY52" fmla="*/ 336276 h 1751241"/>
              <a:gd name="connsiteX53" fmla="*/ 249517 w 1420291"/>
              <a:gd name="connsiteY53" fmla="*/ 456428 h 1751241"/>
              <a:gd name="connsiteX54" fmla="*/ 215684 w 1420291"/>
              <a:gd name="connsiteY54" fmla="*/ 520534 h 1751241"/>
              <a:gd name="connsiteX55" fmla="*/ 147390 w 1420291"/>
              <a:gd name="connsiteY55" fmla="*/ 553932 h 1751241"/>
              <a:gd name="connsiteX56" fmla="*/ 23032 w 1420291"/>
              <a:gd name="connsiteY56" fmla="*/ 580421 h 1751241"/>
              <a:gd name="connsiteX57" fmla="*/ 0 w 1420291"/>
              <a:gd name="connsiteY57" fmla="*/ 606521 h 1751241"/>
              <a:gd name="connsiteX58" fmla="*/ 26061 w 1420291"/>
              <a:gd name="connsiteY58" fmla="*/ 632628 h 1751241"/>
              <a:gd name="connsiteX59" fmla="*/ 149276 w 1420291"/>
              <a:gd name="connsiteY59" fmla="*/ 656425 h 1751241"/>
              <a:gd name="connsiteX60" fmla="*/ 216885 w 1420291"/>
              <a:gd name="connsiteY60" fmla="*/ 690206 h 1751241"/>
              <a:gd name="connsiteX61" fmla="*/ 249860 w 1420291"/>
              <a:gd name="connsiteY61" fmla="*/ 756237 h 1751241"/>
              <a:gd name="connsiteX62" fmla="*/ 269462 w 1420291"/>
              <a:gd name="connsiteY62" fmla="*/ 876773 h 1751241"/>
              <a:gd name="connsiteX63" fmla="*/ 295580 w 1420291"/>
              <a:gd name="connsiteY63" fmla="*/ 901341 h 1751241"/>
              <a:gd name="connsiteX64" fmla="*/ 667169 w 1420291"/>
              <a:gd name="connsiteY64" fmla="*/ 373127 h 1751241"/>
              <a:gd name="connsiteX65" fmla="*/ 683286 w 1420291"/>
              <a:gd name="connsiteY65" fmla="*/ 359308 h 1751241"/>
              <a:gd name="connsiteX66" fmla="*/ 699002 w 1420291"/>
              <a:gd name="connsiteY66" fmla="*/ 283687 h 1751241"/>
              <a:gd name="connsiteX67" fmla="*/ 720147 w 1420291"/>
              <a:gd name="connsiteY67" fmla="*/ 242608 h 1751241"/>
              <a:gd name="connsiteX68" fmla="*/ 761581 w 1420291"/>
              <a:gd name="connsiteY68" fmla="*/ 220731 h 1751241"/>
              <a:gd name="connsiteX69" fmla="*/ 839134 w 1420291"/>
              <a:gd name="connsiteY69" fmla="*/ 202688 h 1751241"/>
              <a:gd name="connsiteX70" fmla="*/ 853707 w 1420291"/>
              <a:gd name="connsiteY70" fmla="*/ 186566 h 1751241"/>
              <a:gd name="connsiteX71" fmla="*/ 839134 w 1420291"/>
              <a:gd name="connsiteY71" fmla="*/ 170439 h 1751241"/>
              <a:gd name="connsiteX72" fmla="*/ 761981 w 1420291"/>
              <a:gd name="connsiteY72" fmla="*/ 152396 h 1751241"/>
              <a:gd name="connsiteX73" fmla="*/ 721291 w 1420291"/>
              <a:gd name="connsiteY73" fmla="*/ 130136 h 1751241"/>
              <a:gd name="connsiteX74" fmla="*/ 700545 w 1420291"/>
              <a:gd name="connsiteY74" fmla="*/ 88674 h 1751241"/>
              <a:gd name="connsiteX75" fmla="*/ 683286 w 1420291"/>
              <a:gd name="connsiteY75" fmla="*/ 13819 h 1751241"/>
              <a:gd name="connsiteX76" fmla="*/ 667169 w 1420291"/>
              <a:gd name="connsiteY76" fmla="*/ 0 h 1751241"/>
              <a:gd name="connsiteX77" fmla="*/ 651053 w 1420291"/>
              <a:gd name="connsiteY77" fmla="*/ 13819 h 1751241"/>
              <a:gd name="connsiteX78" fmla="*/ 633736 w 1420291"/>
              <a:gd name="connsiteY78" fmla="*/ 88674 h 1751241"/>
              <a:gd name="connsiteX79" fmla="*/ 613048 w 1420291"/>
              <a:gd name="connsiteY79" fmla="*/ 130136 h 1751241"/>
              <a:gd name="connsiteX80" fmla="*/ 572357 w 1420291"/>
              <a:gd name="connsiteY80" fmla="*/ 152396 h 1751241"/>
              <a:gd name="connsiteX81" fmla="*/ 495148 w 1420291"/>
              <a:gd name="connsiteY81" fmla="*/ 170439 h 1751241"/>
              <a:gd name="connsiteX82" fmla="*/ 480575 w 1420291"/>
              <a:gd name="connsiteY82" fmla="*/ 186566 h 1751241"/>
              <a:gd name="connsiteX83" fmla="*/ 495148 w 1420291"/>
              <a:gd name="connsiteY83" fmla="*/ 202688 h 1751241"/>
              <a:gd name="connsiteX84" fmla="*/ 572701 w 1420291"/>
              <a:gd name="connsiteY84" fmla="*/ 220731 h 1751241"/>
              <a:gd name="connsiteX85" fmla="*/ 614192 w 1420291"/>
              <a:gd name="connsiteY85" fmla="*/ 242996 h 1751241"/>
              <a:gd name="connsiteX86" fmla="*/ 634880 w 1420291"/>
              <a:gd name="connsiteY86" fmla="*/ 284070 h 1751241"/>
              <a:gd name="connsiteX87" fmla="*/ 651053 w 1420291"/>
              <a:gd name="connsiteY87" fmla="*/ 359308 h 1751241"/>
              <a:gd name="connsiteX88" fmla="*/ 667169 w 1420291"/>
              <a:gd name="connsiteY88" fmla="*/ 373127 h 175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420291" h="1751241">
                <a:moveTo>
                  <a:pt x="816102" y="1751242"/>
                </a:moveTo>
                <a:cubicBezTo>
                  <a:pt x="825818" y="1751242"/>
                  <a:pt x="834162" y="1747910"/>
                  <a:pt x="841020" y="1741258"/>
                </a:cubicBezTo>
                <a:cubicBezTo>
                  <a:pt x="847935" y="1734605"/>
                  <a:pt x="852164" y="1726159"/>
                  <a:pt x="853707" y="1715923"/>
                </a:cubicBezTo>
                <a:cubicBezTo>
                  <a:pt x="864965" y="1631981"/>
                  <a:pt x="877367" y="1561093"/>
                  <a:pt x="890969" y="1503256"/>
                </a:cubicBezTo>
                <a:cubicBezTo>
                  <a:pt x="904513" y="1445421"/>
                  <a:pt x="922401" y="1397821"/>
                  <a:pt x="944690" y="1360456"/>
                </a:cubicBezTo>
                <a:cubicBezTo>
                  <a:pt x="966978" y="1323091"/>
                  <a:pt x="996525" y="1293276"/>
                  <a:pt x="1033387" y="1271010"/>
                </a:cubicBezTo>
                <a:cubicBezTo>
                  <a:pt x="1070191" y="1248745"/>
                  <a:pt x="1117054" y="1231217"/>
                  <a:pt x="1173861" y="1218421"/>
                </a:cubicBezTo>
                <a:cubicBezTo>
                  <a:pt x="1230669" y="1205625"/>
                  <a:pt x="1300791" y="1194618"/>
                  <a:pt x="1384231" y="1185406"/>
                </a:cubicBezTo>
                <a:cubicBezTo>
                  <a:pt x="1394975" y="1183874"/>
                  <a:pt x="1403661" y="1179650"/>
                  <a:pt x="1410348" y="1172741"/>
                </a:cubicBezTo>
                <a:cubicBezTo>
                  <a:pt x="1416978" y="1165831"/>
                  <a:pt x="1420292" y="1157259"/>
                  <a:pt x="1420292" y="1147018"/>
                </a:cubicBezTo>
                <a:cubicBezTo>
                  <a:pt x="1420292" y="1136782"/>
                  <a:pt x="1416978" y="1128210"/>
                  <a:pt x="1410348" y="1121300"/>
                </a:cubicBezTo>
                <a:cubicBezTo>
                  <a:pt x="1403661" y="1114391"/>
                  <a:pt x="1394975" y="1110167"/>
                  <a:pt x="1384231" y="1108630"/>
                </a:cubicBezTo>
                <a:cubicBezTo>
                  <a:pt x="1300791" y="1099418"/>
                  <a:pt x="1230669" y="1088416"/>
                  <a:pt x="1173861" y="1075620"/>
                </a:cubicBezTo>
                <a:cubicBezTo>
                  <a:pt x="1117054" y="1062824"/>
                  <a:pt x="1070191" y="1045291"/>
                  <a:pt x="1033387" y="1023031"/>
                </a:cubicBezTo>
                <a:cubicBezTo>
                  <a:pt x="996525" y="1000765"/>
                  <a:pt x="966978" y="970950"/>
                  <a:pt x="944690" y="933585"/>
                </a:cubicBezTo>
                <a:cubicBezTo>
                  <a:pt x="922401" y="896221"/>
                  <a:pt x="904513" y="848620"/>
                  <a:pt x="890969" y="790785"/>
                </a:cubicBezTo>
                <a:cubicBezTo>
                  <a:pt x="877367" y="732949"/>
                  <a:pt x="864965" y="662060"/>
                  <a:pt x="853707" y="578118"/>
                </a:cubicBezTo>
                <a:cubicBezTo>
                  <a:pt x="852164" y="567882"/>
                  <a:pt x="847935" y="559561"/>
                  <a:pt x="841020" y="553166"/>
                </a:cubicBezTo>
                <a:cubicBezTo>
                  <a:pt x="834162" y="546765"/>
                  <a:pt x="825818" y="543565"/>
                  <a:pt x="816102" y="543565"/>
                </a:cubicBezTo>
                <a:cubicBezTo>
                  <a:pt x="806386" y="543565"/>
                  <a:pt x="798043" y="546765"/>
                  <a:pt x="791128" y="553166"/>
                </a:cubicBezTo>
                <a:cubicBezTo>
                  <a:pt x="784213" y="559561"/>
                  <a:pt x="779983" y="567882"/>
                  <a:pt x="778498" y="578118"/>
                </a:cubicBezTo>
                <a:cubicBezTo>
                  <a:pt x="767239" y="662060"/>
                  <a:pt x="754780" y="732949"/>
                  <a:pt x="741236" y="790785"/>
                </a:cubicBezTo>
                <a:cubicBezTo>
                  <a:pt x="727691" y="848620"/>
                  <a:pt x="709746" y="896221"/>
                  <a:pt x="687515" y="933585"/>
                </a:cubicBezTo>
                <a:cubicBezTo>
                  <a:pt x="665226" y="970950"/>
                  <a:pt x="635679" y="1000765"/>
                  <a:pt x="598818" y="1023031"/>
                </a:cubicBezTo>
                <a:cubicBezTo>
                  <a:pt x="561956" y="1045291"/>
                  <a:pt x="515150" y="1062824"/>
                  <a:pt x="458343" y="1075620"/>
                </a:cubicBezTo>
                <a:cubicBezTo>
                  <a:pt x="401479" y="1088416"/>
                  <a:pt x="331413" y="1099418"/>
                  <a:pt x="247974" y="1108630"/>
                </a:cubicBezTo>
                <a:cubicBezTo>
                  <a:pt x="237230" y="1110167"/>
                  <a:pt x="228486" y="1114391"/>
                  <a:pt x="221857" y="1121300"/>
                </a:cubicBezTo>
                <a:cubicBezTo>
                  <a:pt x="215227" y="1128210"/>
                  <a:pt x="211855" y="1136782"/>
                  <a:pt x="211855" y="1147018"/>
                </a:cubicBezTo>
                <a:cubicBezTo>
                  <a:pt x="211855" y="1157259"/>
                  <a:pt x="215227" y="1165831"/>
                  <a:pt x="221857" y="1172741"/>
                </a:cubicBezTo>
                <a:cubicBezTo>
                  <a:pt x="228486" y="1179650"/>
                  <a:pt x="237230" y="1183874"/>
                  <a:pt x="247974" y="1185406"/>
                </a:cubicBezTo>
                <a:cubicBezTo>
                  <a:pt x="330899" y="1196155"/>
                  <a:pt x="400736" y="1208185"/>
                  <a:pt x="457543" y="1221490"/>
                </a:cubicBezTo>
                <a:cubicBezTo>
                  <a:pt x="514350" y="1234800"/>
                  <a:pt x="561099" y="1252585"/>
                  <a:pt x="597675" y="1274851"/>
                </a:cubicBezTo>
                <a:cubicBezTo>
                  <a:pt x="634251" y="1297117"/>
                  <a:pt x="663683" y="1326543"/>
                  <a:pt x="685972" y="1363142"/>
                </a:cubicBezTo>
                <a:cubicBezTo>
                  <a:pt x="708203" y="1399735"/>
                  <a:pt x="726263" y="1446701"/>
                  <a:pt x="740093" y="1504022"/>
                </a:cubicBezTo>
                <a:cubicBezTo>
                  <a:pt x="753923" y="1561350"/>
                  <a:pt x="766725" y="1631981"/>
                  <a:pt x="778498" y="1715923"/>
                </a:cubicBezTo>
                <a:cubicBezTo>
                  <a:pt x="779983" y="1726159"/>
                  <a:pt x="784213" y="1734605"/>
                  <a:pt x="791128" y="1741258"/>
                </a:cubicBezTo>
                <a:cubicBezTo>
                  <a:pt x="798043" y="1747910"/>
                  <a:pt x="806386" y="1751242"/>
                  <a:pt x="816102" y="1751242"/>
                </a:cubicBezTo>
                <a:close/>
                <a:moveTo>
                  <a:pt x="295580" y="901341"/>
                </a:moveTo>
                <a:cubicBezTo>
                  <a:pt x="302724" y="901341"/>
                  <a:pt x="308610" y="899164"/>
                  <a:pt x="313240" y="894815"/>
                </a:cubicBezTo>
                <a:cubicBezTo>
                  <a:pt x="317811" y="890466"/>
                  <a:pt x="320611" y="884962"/>
                  <a:pt x="321640" y="878310"/>
                </a:cubicBezTo>
                <a:cubicBezTo>
                  <a:pt x="328327" y="827126"/>
                  <a:pt x="335242" y="787202"/>
                  <a:pt x="342386" y="758541"/>
                </a:cubicBezTo>
                <a:cubicBezTo>
                  <a:pt x="349530" y="729874"/>
                  <a:pt x="360674" y="708249"/>
                  <a:pt x="375761" y="693664"/>
                </a:cubicBezTo>
                <a:cubicBezTo>
                  <a:pt x="390906" y="679073"/>
                  <a:pt x="413424" y="667815"/>
                  <a:pt x="443370" y="659883"/>
                </a:cubicBezTo>
                <a:cubicBezTo>
                  <a:pt x="473317" y="651950"/>
                  <a:pt x="514865" y="642863"/>
                  <a:pt x="568128" y="632628"/>
                </a:cubicBezTo>
                <a:cubicBezTo>
                  <a:pt x="583445" y="629559"/>
                  <a:pt x="591160" y="620855"/>
                  <a:pt x="591160" y="606521"/>
                </a:cubicBezTo>
                <a:cubicBezTo>
                  <a:pt x="591160" y="599355"/>
                  <a:pt x="588988" y="593474"/>
                  <a:pt x="584588" y="588868"/>
                </a:cubicBezTo>
                <a:cubicBezTo>
                  <a:pt x="580244" y="584256"/>
                  <a:pt x="574758" y="581444"/>
                  <a:pt x="568128" y="580421"/>
                </a:cubicBezTo>
                <a:cubicBezTo>
                  <a:pt x="514865" y="573255"/>
                  <a:pt x="473145" y="565962"/>
                  <a:pt x="442970" y="558538"/>
                </a:cubicBezTo>
                <a:cubicBezTo>
                  <a:pt x="412794" y="551115"/>
                  <a:pt x="390106" y="539988"/>
                  <a:pt x="375018" y="525140"/>
                </a:cubicBezTo>
                <a:cubicBezTo>
                  <a:pt x="359931" y="510298"/>
                  <a:pt x="348901" y="488033"/>
                  <a:pt x="341986" y="458349"/>
                </a:cubicBezTo>
                <a:cubicBezTo>
                  <a:pt x="335070" y="428660"/>
                  <a:pt x="328327" y="387717"/>
                  <a:pt x="321640" y="335505"/>
                </a:cubicBezTo>
                <a:cubicBezTo>
                  <a:pt x="319640" y="319640"/>
                  <a:pt x="310896" y="311708"/>
                  <a:pt x="295580" y="311708"/>
                </a:cubicBezTo>
                <a:cubicBezTo>
                  <a:pt x="280207" y="311708"/>
                  <a:pt x="271520" y="319897"/>
                  <a:pt x="269462" y="336276"/>
                </a:cubicBezTo>
                <a:cubicBezTo>
                  <a:pt x="263290" y="387969"/>
                  <a:pt x="256661" y="428019"/>
                  <a:pt x="249517" y="456428"/>
                </a:cubicBezTo>
                <a:cubicBezTo>
                  <a:pt x="242316" y="484838"/>
                  <a:pt x="231058" y="506206"/>
                  <a:pt x="215684" y="520534"/>
                </a:cubicBezTo>
                <a:cubicBezTo>
                  <a:pt x="200368" y="534867"/>
                  <a:pt x="177565" y="546000"/>
                  <a:pt x="147390" y="553932"/>
                </a:cubicBezTo>
                <a:cubicBezTo>
                  <a:pt x="117158" y="561865"/>
                  <a:pt x="75724" y="570694"/>
                  <a:pt x="23032" y="580421"/>
                </a:cubicBezTo>
                <a:cubicBezTo>
                  <a:pt x="7659" y="583490"/>
                  <a:pt x="0" y="592194"/>
                  <a:pt x="0" y="606521"/>
                </a:cubicBezTo>
                <a:cubicBezTo>
                  <a:pt x="0" y="621369"/>
                  <a:pt x="8687" y="630067"/>
                  <a:pt x="26061" y="632628"/>
                </a:cubicBezTo>
                <a:cubicBezTo>
                  <a:pt x="78296" y="640817"/>
                  <a:pt x="119386" y="648750"/>
                  <a:pt x="149276" y="656425"/>
                </a:cubicBezTo>
                <a:cubicBezTo>
                  <a:pt x="179222" y="664106"/>
                  <a:pt x="201740" y="675365"/>
                  <a:pt x="216885" y="690206"/>
                </a:cubicBezTo>
                <a:cubicBezTo>
                  <a:pt x="231972" y="705054"/>
                  <a:pt x="242945" y="727063"/>
                  <a:pt x="249860" y="756237"/>
                </a:cubicBezTo>
                <a:cubicBezTo>
                  <a:pt x="256775" y="785407"/>
                  <a:pt x="263290" y="825589"/>
                  <a:pt x="269462" y="876773"/>
                </a:cubicBezTo>
                <a:cubicBezTo>
                  <a:pt x="271520" y="893152"/>
                  <a:pt x="280207" y="901341"/>
                  <a:pt x="295580" y="901341"/>
                </a:cubicBezTo>
                <a:close/>
                <a:moveTo>
                  <a:pt x="667169" y="373127"/>
                </a:moveTo>
                <a:cubicBezTo>
                  <a:pt x="675856" y="373127"/>
                  <a:pt x="681228" y="368520"/>
                  <a:pt x="683286" y="359308"/>
                </a:cubicBezTo>
                <a:cubicBezTo>
                  <a:pt x="688886" y="327064"/>
                  <a:pt x="694144" y="301855"/>
                  <a:pt x="699002" y="283687"/>
                </a:cubicBezTo>
                <a:cubicBezTo>
                  <a:pt x="703860" y="265513"/>
                  <a:pt x="710889" y="251820"/>
                  <a:pt x="720147" y="242608"/>
                </a:cubicBezTo>
                <a:cubicBezTo>
                  <a:pt x="729348" y="233395"/>
                  <a:pt x="743179" y="226103"/>
                  <a:pt x="761581" y="220731"/>
                </a:cubicBezTo>
                <a:cubicBezTo>
                  <a:pt x="779983" y="215353"/>
                  <a:pt x="805872" y="209340"/>
                  <a:pt x="839134" y="202688"/>
                </a:cubicBezTo>
                <a:cubicBezTo>
                  <a:pt x="848849" y="200637"/>
                  <a:pt x="853707" y="195265"/>
                  <a:pt x="853707" y="186566"/>
                </a:cubicBezTo>
                <a:cubicBezTo>
                  <a:pt x="853707" y="177862"/>
                  <a:pt x="848849" y="172490"/>
                  <a:pt x="839134" y="170439"/>
                </a:cubicBezTo>
                <a:cubicBezTo>
                  <a:pt x="805872" y="163786"/>
                  <a:pt x="780155" y="157774"/>
                  <a:pt x="761981" y="152396"/>
                </a:cubicBezTo>
                <a:cubicBezTo>
                  <a:pt x="743807" y="147024"/>
                  <a:pt x="730206" y="139600"/>
                  <a:pt x="721291" y="130136"/>
                </a:cubicBezTo>
                <a:cubicBezTo>
                  <a:pt x="712318" y="120667"/>
                  <a:pt x="705403" y="106848"/>
                  <a:pt x="700545" y="88674"/>
                </a:cubicBezTo>
                <a:cubicBezTo>
                  <a:pt x="695687" y="70506"/>
                  <a:pt x="689915" y="45554"/>
                  <a:pt x="683286" y="13819"/>
                </a:cubicBezTo>
                <a:cubicBezTo>
                  <a:pt x="681228" y="4606"/>
                  <a:pt x="675856" y="0"/>
                  <a:pt x="667169" y="0"/>
                </a:cubicBezTo>
                <a:cubicBezTo>
                  <a:pt x="658426" y="0"/>
                  <a:pt x="653053" y="4606"/>
                  <a:pt x="651053" y="13819"/>
                </a:cubicBezTo>
                <a:cubicBezTo>
                  <a:pt x="644366" y="45554"/>
                  <a:pt x="638594" y="70506"/>
                  <a:pt x="633736" y="88674"/>
                </a:cubicBezTo>
                <a:cubicBezTo>
                  <a:pt x="628879" y="106848"/>
                  <a:pt x="621964" y="120667"/>
                  <a:pt x="613048" y="130136"/>
                </a:cubicBezTo>
                <a:cubicBezTo>
                  <a:pt x="604076" y="139600"/>
                  <a:pt x="590474" y="147024"/>
                  <a:pt x="572357" y="152396"/>
                </a:cubicBezTo>
                <a:cubicBezTo>
                  <a:pt x="554184" y="157774"/>
                  <a:pt x="528467" y="163786"/>
                  <a:pt x="495148" y="170439"/>
                </a:cubicBezTo>
                <a:cubicBezTo>
                  <a:pt x="485432" y="172490"/>
                  <a:pt x="480575" y="177862"/>
                  <a:pt x="480575" y="186566"/>
                </a:cubicBezTo>
                <a:cubicBezTo>
                  <a:pt x="480575" y="195265"/>
                  <a:pt x="485432" y="200637"/>
                  <a:pt x="495148" y="202688"/>
                </a:cubicBezTo>
                <a:cubicBezTo>
                  <a:pt x="528467" y="209340"/>
                  <a:pt x="554298" y="215353"/>
                  <a:pt x="572701" y="220731"/>
                </a:cubicBezTo>
                <a:cubicBezTo>
                  <a:pt x="591160" y="226103"/>
                  <a:pt x="604933" y="233526"/>
                  <a:pt x="614192" y="242996"/>
                </a:cubicBezTo>
                <a:cubicBezTo>
                  <a:pt x="623393" y="252460"/>
                  <a:pt x="630308" y="266153"/>
                  <a:pt x="634880" y="284070"/>
                </a:cubicBezTo>
                <a:cubicBezTo>
                  <a:pt x="639509" y="301981"/>
                  <a:pt x="644881" y="327064"/>
                  <a:pt x="651053" y="359308"/>
                </a:cubicBezTo>
                <a:cubicBezTo>
                  <a:pt x="653053" y="368520"/>
                  <a:pt x="658426" y="373127"/>
                  <a:pt x="667169" y="373127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2338178-2852-EE85-33CA-266EA7A37337}"/>
              </a:ext>
            </a:extLst>
          </p:cNvPr>
          <p:cNvSpPr/>
          <p:nvPr/>
        </p:nvSpPr>
        <p:spPr>
          <a:xfrm>
            <a:off x="7930187" y="1157327"/>
            <a:ext cx="943271" cy="977655"/>
          </a:xfrm>
          <a:custGeom>
            <a:avLst/>
            <a:gdLst>
              <a:gd name="connsiteX0" fmla="*/ 663340 w 1537792"/>
              <a:gd name="connsiteY0" fmla="*/ 1593848 h 1593848"/>
              <a:gd name="connsiteX1" fmla="*/ 919715 w 1537792"/>
              <a:gd name="connsiteY1" fmla="*/ 1549323 h 1593848"/>
              <a:gd name="connsiteX2" fmla="*/ 1127398 w 1537792"/>
              <a:gd name="connsiteY2" fmla="*/ 1420724 h 1593848"/>
              <a:gd name="connsiteX3" fmla="*/ 1268273 w 1537792"/>
              <a:gd name="connsiteY3" fmla="*/ 1216887 h 1593848"/>
              <a:gd name="connsiteX4" fmla="*/ 1264444 w 1537792"/>
              <a:gd name="connsiteY4" fmla="*/ 1151627 h 1593848"/>
              <a:gd name="connsiteX5" fmla="*/ 1208437 w 1537792"/>
              <a:gd name="connsiteY5" fmla="*/ 1147787 h 1593848"/>
              <a:gd name="connsiteX6" fmla="*/ 1106310 w 1537792"/>
              <a:gd name="connsiteY6" fmla="*/ 1175425 h 1593848"/>
              <a:gd name="connsiteX7" fmla="*/ 988867 w 1537792"/>
              <a:gd name="connsiteY7" fmla="*/ 1184637 h 1593848"/>
              <a:gd name="connsiteX8" fmla="*/ 686715 w 1537792"/>
              <a:gd name="connsiteY8" fmla="*/ 1115926 h 1593848"/>
              <a:gd name="connsiteX9" fmla="*/ 487490 w 1537792"/>
              <a:gd name="connsiteY9" fmla="*/ 922067 h 1593848"/>
              <a:gd name="connsiteX10" fmla="*/ 416852 w 1537792"/>
              <a:gd name="connsiteY10" fmla="*/ 625716 h 1593848"/>
              <a:gd name="connsiteX11" fmla="*/ 428397 w 1537792"/>
              <a:gd name="connsiteY11" fmla="*/ 494431 h 1593848"/>
              <a:gd name="connsiteX12" fmla="*/ 459086 w 1537792"/>
              <a:gd name="connsiteY12" fmla="*/ 389252 h 1593848"/>
              <a:gd name="connsiteX13" fmla="*/ 460630 w 1537792"/>
              <a:gd name="connsiteY13" fmla="*/ 323991 h 1593848"/>
              <a:gd name="connsiteX14" fmla="*/ 393078 w 1537792"/>
              <a:gd name="connsiteY14" fmla="*/ 318616 h 1593848"/>
              <a:gd name="connsiteX15" fmla="*/ 186938 w 1537792"/>
              <a:gd name="connsiteY15" fmla="*/ 458346 h 1593848"/>
              <a:gd name="connsiteX16" fmla="*/ 49092 w 1537792"/>
              <a:gd name="connsiteY16" fmla="*/ 675236 h 1593848"/>
              <a:gd name="connsiteX17" fmla="*/ 0 w 1537792"/>
              <a:gd name="connsiteY17" fmla="*/ 940492 h 1593848"/>
              <a:gd name="connsiteX18" fmla="*/ 48349 w 1537792"/>
              <a:gd name="connsiteY18" fmla="*/ 1199228 h 1593848"/>
              <a:gd name="connsiteX19" fmla="*/ 185795 w 1537792"/>
              <a:gd name="connsiteY19" fmla="*/ 1406905 h 1593848"/>
              <a:gd name="connsiteX20" fmla="*/ 396164 w 1537792"/>
              <a:gd name="connsiteY20" fmla="*/ 1544717 h 1593848"/>
              <a:gd name="connsiteX21" fmla="*/ 663340 w 1537792"/>
              <a:gd name="connsiteY21" fmla="*/ 1593848 h 1593848"/>
              <a:gd name="connsiteX22" fmla="*/ 1241413 w 1537792"/>
              <a:gd name="connsiteY22" fmla="*/ 892126 h 1593848"/>
              <a:gd name="connsiteX23" fmla="*/ 1267530 w 1537792"/>
              <a:gd name="connsiteY23" fmla="*/ 867558 h 1593848"/>
              <a:gd name="connsiteX24" fmla="*/ 1287475 w 1537792"/>
              <a:gd name="connsiteY24" fmla="*/ 747023 h 1593848"/>
              <a:gd name="connsiteX25" fmla="*/ 1320908 w 1537792"/>
              <a:gd name="connsiteY25" fmla="*/ 680997 h 1593848"/>
              <a:gd name="connsiteX26" fmla="*/ 1388059 w 1537792"/>
              <a:gd name="connsiteY26" fmla="*/ 647216 h 1593848"/>
              <a:gd name="connsiteX27" fmla="*/ 1510932 w 1537792"/>
              <a:gd name="connsiteY27" fmla="*/ 623413 h 1593848"/>
              <a:gd name="connsiteX28" fmla="*/ 1537793 w 1537792"/>
              <a:gd name="connsiteY28" fmla="*/ 597312 h 1593848"/>
              <a:gd name="connsiteX29" fmla="*/ 1513961 w 1537792"/>
              <a:gd name="connsiteY29" fmla="*/ 571206 h 1593848"/>
              <a:gd name="connsiteX30" fmla="*/ 1390345 w 1537792"/>
              <a:gd name="connsiteY30" fmla="*/ 544717 h 1593848"/>
              <a:gd name="connsiteX31" fmla="*/ 1321651 w 1537792"/>
              <a:gd name="connsiteY31" fmla="*/ 511324 h 1593848"/>
              <a:gd name="connsiteX32" fmla="*/ 1287475 w 1537792"/>
              <a:gd name="connsiteY32" fmla="*/ 447214 h 1593848"/>
              <a:gd name="connsiteX33" fmla="*/ 1267530 w 1537792"/>
              <a:gd name="connsiteY33" fmla="*/ 327062 h 1593848"/>
              <a:gd name="connsiteX34" fmla="*/ 1241413 w 1537792"/>
              <a:gd name="connsiteY34" fmla="*/ 302494 h 1593848"/>
              <a:gd name="connsiteX35" fmla="*/ 1216095 w 1537792"/>
              <a:gd name="connsiteY35" fmla="*/ 326294 h 1593848"/>
              <a:gd name="connsiteX36" fmla="*/ 1195350 w 1537792"/>
              <a:gd name="connsiteY36" fmla="*/ 449134 h 1593848"/>
              <a:gd name="connsiteX37" fmla="*/ 1162374 w 1537792"/>
              <a:gd name="connsiteY37" fmla="*/ 515931 h 1593848"/>
              <a:gd name="connsiteX38" fmla="*/ 1094766 w 1537792"/>
              <a:gd name="connsiteY38" fmla="*/ 549324 h 1593848"/>
              <a:gd name="connsiteX39" fmla="*/ 969664 w 1537792"/>
              <a:gd name="connsiteY39" fmla="*/ 571206 h 1593848"/>
              <a:gd name="connsiteX40" fmla="*/ 952748 w 1537792"/>
              <a:gd name="connsiteY40" fmla="*/ 579653 h 1593848"/>
              <a:gd name="connsiteX41" fmla="*/ 945833 w 1537792"/>
              <a:gd name="connsiteY41" fmla="*/ 597312 h 1593848"/>
              <a:gd name="connsiteX42" fmla="*/ 969664 w 1537792"/>
              <a:gd name="connsiteY42" fmla="*/ 623413 h 1593848"/>
              <a:gd name="connsiteX43" fmla="*/ 1094423 w 1537792"/>
              <a:gd name="connsiteY43" fmla="*/ 650668 h 1593848"/>
              <a:gd name="connsiteX44" fmla="*/ 1161974 w 1537792"/>
              <a:gd name="connsiteY44" fmla="*/ 684449 h 1593848"/>
              <a:gd name="connsiteX45" fmla="*/ 1195007 w 1537792"/>
              <a:gd name="connsiteY45" fmla="*/ 749326 h 1593848"/>
              <a:gd name="connsiteX46" fmla="*/ 1216095 w 1537792"/>
              <a:gd name="connsiteY46" fmla="*/ 869095 h 1593848"/>
              <a:gd name="connsiteX47" fmla="*/ 1224153 w 1537792"/>
              <a:gd name="connsiteY47" fmla="*/ 885600 h 1593848"/>
              <a:gd name="connsiteX48" fmla="*/ 1241413 w 1537792"/>
              <a:gd name="connsiteY48" fmla="*/ 892126 h 1593848"/>
              <a:gd name="connsiteX49" fmla="*/ 874452 w 1537792"/>
              <a:gd name="connsiteY49" fmla="*/ 373124 h 1593848"/>
              <a:gd name="connsiteX50" fmla="*/ 890569 w 1537792"/>
              <a:gd name="connsiteY50" fmla="*/ 358540 h 1593848"/>
              <a:gd name="connsiteX51" fmla="*/ 906285 w 1537792"/>
              <a:gd name="connsiteY51" fmla="*/ 283684 h 1593848"/>
              <a:gd name="connsiteX52" fmla="*/ 927430 w 1537792"/>
              <a:gd name="connsiteY52" fmla="*/ 242226 h 1593848"/>
              <a:gd name="connsiteX53" fmla="*/ 968864 w 1537792"/>
              <a:gd name="connsiteY53" fmla="*/ 219961 h 1593848"/>
              <a:gd name="connsiteX54" fmla="*/ 1046417 w 1537792"/>
              <a:gd name="connsiteY54" fmla="*/ 202686 h 1593848"/>
              <a:gd name="connsiteX55" fmla="*/ 1060990 w 1537792"/>
              <a:gd name="connsiteY55" fmla="*/ 186563 h 1593848"/>
              <a:gd name="connsiteX56" fmla="*/ 1046417 w 1537792"/>
              <a:gd name="connsiteY56" fmla="*/ 170441 h 1593848"/>
              <a:gd name="connsiteX57" fmla="*/ 969265 w 1537792"/>
              <a:gd name="connsiteY57" fmla="*/ 152015 h 1593848"/>
              <a:gd name="connsiteX58" fmla="*/ 928574 w 1537792"/>
              <a:gd name="connsiteY58" fmla="*/ 129366 h 1593848"/>
              <a:gd name="connsiteX59" fmla="*/ 907828 w 1537792"/>
              <a:gd name="connsiteY59" fmla="*/ 88292 h 1593848"/>
              <a:gd name="connsiteX60" fmla="*/ 890569 w 1537792"/>
              <a:gd name="connsiteY60" fmla="*/ 13819 h 1593848"/>
              <a:gd name="connsiteX61" fmla="*/ 874452 w 1537792"/>
              <a:gd name="connsiteY61" fmla="*/ 0 h 1593848"/>
              <a:gd name="connsiteX62" fmla="*/ 858336 w 1537792"/>
              <a:gd name="connsiteY62" fmla="*/ 13819 h 1593848"/>
              <a:gd name="connsiteX63" fmla="*/ 841020 w 1537792"/>
              <a:gd name="connsiteY63" fmla="*/ 88292 h 1593848"/>
              <a:gd name="connsiteX64" fmla="*/ 820675 w 1537792"/>
              <a:gd name="connsiteY64" fmla="*/ 129366 h 1593848"/>
              <a:gd name="connsiteX65" fmla="*/ 779984 w 1537792"/>
              <a:gd name="connsiteY65" fmla="*/ 152015 h 1593848"/>
              <a:gd name="connsiteX66" fmla="*/ 702488 w 1537792"/>
              <a:gd name="connsiteY66" fmla="*/ 170441 h 1593848"/>
              <a:gd name="connsiteX67" fmla="*/ 687858 w 1537792"/>
              <a:gd name="connsiteY67" fmla="*/ 186563 h 1593848"/>
              <a:gd name="connsiteX68" fmla="*/ 702488 w 1537792"/>
              <a:gd name="connsiteY68" fmla="*/ 202686 h 1593848"/>
              <a:gd name="connsiteX69" fmla="*/ 779984 w 1537792"/>
              <a:gd name="connsiteY69" fmla="*/ 220729 h 1593848"/>
              <a:gd name="connsiteX70" fmla="*/ 821474 w 1537792"/>
              <a:gd name="connsiteY70" fmla="*/ 242609 h 1593848"/>
              <a:gd name="connsiteX71" fmla="*/ 842563 w 1537792"/>
              <a:gd name="connsiteY71" fmla="*/ 283684 h 1593848"/>
              <a:gd name="connsiteX72" fmla="*/ 858336 w 1537792"/>
              <a:gd name="connsiteY72" fmla="*/ 358540 h 1593848"/>
              <a:gd name="connsiteX73" fmla="*/ 874452 w 1537792"/>
              <a:gd name="connsiteY73" fmla="*/ 373124 h 159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537792" h="1593848">
                <a:moveTo>
                  <a:pt x="663340" y="1593848"/>
                </a:moveTo>
                <a:cubicBezTo>
                  <a:pt x="755466" y="1593848"/>
                  <a:pt x="840905" y="1579007"/>
                  <a:pt x="919715" y="1549323"/>
                </a:cubicBezTo>
                <a:cubicBezTo>
                  <a:pt x="998583" y="1519633"/>
                  <a:pt x="1067791" y="1476771"/>
                  <a:pt x="1127398" y="1420724"/>
                </a:cubicBezTo>
                <a:cubicBezTo>
                  <a:pt x="1187063" y="1364677"/>
                  <a:pt x="1233983" y="1296731"/>
                  <a:pt x="1268273" y="1216887"/>
                </a:cubicBezTo>
                <a:cubicBezTo>
                  <a:pt x="1280046" y="1188221"/>
                  <a:pt x="1278789" y="1166469"/>
                  <a:pt x="1264444" y="1151627"/>
                </a:cubicBezTo>
                <a:cubicBezTo>
                  <a:pt x="1252157" y="1139340"/>
                  <a:pt x="1233469" y="1138060"/>
                  <a:pt x="1208437" y="1147787"/>
                </a:cubicBezTo>
                <a:cubicBezTo>
                  <a:pt x="1176661" y="1160068"/>
                  <a:pt x="1142658" y="1169287"/>
                  <a:pt x="1106310" y="1175425"/>
                </a:cubicBezTo>
                <a:cubicBezTo>
                  <a:pt x="1069963" y="1181568"/>
                  <a:pt x="1030815" y="1184637"/>
                  <a:pt x="988867" y="1184637"/>
                </a:cubicBezTo>
                <a:cubicBezTo>
                  <a:pt x="873138" y="1184637"/>
                  <a:pt x="772440" y="1161737"/>
                  <a:pt x="686715" y="1115926"/>
                </a:cubicBezTo>
                <a:cubicBezTo>
                  <a:pt x="600990" y="1070114"/>
                  <a:pt x="534581" y="1005495"/>
                  <a:pt x="487490" y="922067"/>
                </a:cubicBezTo>
                <a:cubicBezTo>
                  <a:pt x="440398" y="838640"/>
                  <a:pt x="416852" y="739856"/>
                  <a:pt x="416852" y="625716"/>
                </a:cubicBezTo>
                <a:cubicBezTo>
                  <a:pt x="416852" y="582213"/>
                  <a:pt x="420682" y="538448"/>
                  <a:pt x="428397" y="494431"/>
                </a:cubicBezTo>
                <a:cubicBezTo>
                  <a:pt x="436055" y="450414"/>
                  <a:pt x="446285" y="415352"/>
                  <a:pt x="459086" y="389252"/>
                </a:cubicBezTo>
                <a:cubicBezTo>
                  <a:pt x="472916" y="361609"/>
                  <a:pt x="473431" y="339858"/>
                  <a:pt x="460630" y="323991"/>
                </a:cubicBezTo>
                <a:cubicBezTo>
                  <a:pt x="446799" y="308124"/>
                  <a:pt x="424282" y="306333"/>
                  <a:pt x="393078" y="318616"/>
                </a:cubicBezTo>
                <a:cubicBezTo>
                  <a:pt x="314783" y="349836"/>
                  <a:pt x="246031" y="396413"/>
                  <a:pt x="186938" y="458346"/>
                </a:cubicBezTo>
                <a:cubicBezTo>
                  <a:pt x="127788" y="520280"/>
                  <a:pt x="81896" y="592575"/>
                  <a:pt x="49092" y="675236"/>
                </a:cubicBezTo>
                <a:cubicBezTo>
                  <a:pt x="16346" y="757898"/>
                  <a:pt x="0" y="846315"/>
                  <a:pt x="0" y="940492"/>
                </a:cubicBezTo>
                <a:cubicBezTo>
                  <a:pt x="0" y="1033647"/>
                  <a:pt x="16117" y="1119892"/>
                  <a:pt x="48349" y="1199228"/>
                </a:cubicBezTo>
                <a:cubicBezTo>
                  <a:pt x="80582" y="1278563"/>
                  <a:pt x="126416" y="1347789"/>
                  <a:pt x="185795" y="1406905"/>
                </a:cubicBezTo>
                <a:cubicBezTo>
                  <a:pt x="245174" y="1466021"/>
                  <a:pt x="315240" y="1511958"/>
                  <a:pt x="396164" y="1544717"/>
                </a:cubicBezTo>
                <a:cubicBezTo>
                  <a:pt x="477032" y="1577469"/>
                  <a:pt x="566071" y="1593848"/>
                  <a:pt x="663340" y="1593848"/>
                </a:cubicBezTo>
                <a:close/>
                <a:moveTo>
                  <a:pt x="1241413" y="892126"/>
                </a:moveTo>
                <a:cubicBezTo>
                  <a:pt x="1256786" y="892126"/>
                  <a:pt x="1265473" y="883937"/>
                  <a:pt x="1267530" y="867558"/>
                </a:cubicBezTo>
                <a:cubicBezTo>
                  <a:pt x="1273702" y="816374"/>
                  <a:pt x="1280332" y="776198"/>
                  <a:pt x="1287475" y="747023"/>
                </a:cubicBezTo>
                <a:cubicBezTo>
                  <a:pt x="1294676" y="717847"/>
                  <a:pt x="1305820" y="695839"/>
                  <a:pt x="1320908" y="680997"/>
                </a:cubicBezTo>
                <a:cubicBezTo>
                  <a:pt x="1335996" y="666150"/>
                  <a:pt x="1358399" y="654891"/>
                  <a:pt x="1388059" y="647216"/>
                </a:cubicBezTo>
                <a:cubicBezTo>
                  <a:pt x="1417778" y="639535"/>
                  <a:pt x="1458697" y="631602"/>
                  <a:pt x="1510932" y="623413"/>
                </a:cubicBezTo>
                <a:cubicBezTo>
                  <a:pt x="1528820" y="620344"/>
                  <a:pt x="1537793" y="611640"/>
                  <a:pt x="1537793" y="597312"/>
                </a:cubicBezTo>
                <a:cubicBezTo>
                  <a:pt x="1537793" y="582979"/>
                  <a:pt x="1529849" y="574275"/>
                  <a:pt x="1513961" y="571206"/>
                </a:cubicBezTo>
                <a:cubicBezTo>
                  <a:pt x="1461783" y="561479"/>
                  <a:pt x="1420578" y="552655"/>
                  <a:pt x="1390345" y="544717"/>
                </a:cubicBezTo>
                <a:cubicBezTo>
                  <a:pt x="1360170" y="536785"/>
                  <a:pt x="1337253" y="525652"/>
                  <a:pt x="1321651" y="511324"/>
                </a:cubicBezTo>
                <a:cubicBezTo>
                  <a:pt x="1306049" y="496991"/>
                  <a:pt x="1294676" y="475623"/>
                  <a:pt x="1287475" y="447214"/>
                </a:cubicBezTo>
                <a:cubicBezTo>
                  <a:pt x="1280332" y="418810"/>
                  <a:pt x="1273702" y="378759"/>
                  <a:pt x="1267530" y="327062"/>
                </a:cubicBezTo>
                <a:cubicBezTo>
                  <a:pt x="1265473" y="310683"/>
                  <a:pt x="1256786" y="302494"/>
                  <a:pt x="1241413" y="302494"/>
                </a:cubicBezTo>
                <a:cubicBezTo>
                  <a:pt x="1226096" y="302494"/>
                  <a:pt x="1217638" y="310427"/>
                  <a:pt x="1216095" y="326294"/>
                </a:cubicBezTo>
                <a:cubicBezTo>
                  <a:pt x="1209466" y="378502"/>
                  <a:pt x="1202551" y="419450"/>
                  <a:pt x="1195350" y="449134"/>
                </a:cubicBezTo>
                <a:cubicBezTo>
                  <a:pt x="1188206" y="478823"/>
                  <a:pt x="1177176" y="501083"/>
                  <a:pt x="1162374" y="515931"/>
                </a:cubicBezTo>
                <a:cubicBezTo>
                  <a:pt x="1147515" y="530773"/>
                  <a:pt x="1124998" y="541905"/>
                  <a:pt x="1094766" y="549324"/>
                </a:cubicBezTo>
                <a:cubicBezTo>
                  <a:pt x="1064590" y="556747"/>
                  <a:pt x="1022871" y="564040"/>
                  <a:pt x="969664" y="571206"/>
                </a:cubicBezTo>
                <a:cubicBezTo>
                  <a:pt x="962978" y="572229"/>
                  <a:pt x="957377" y="575047"/>
                  <a:pt x="952748" y="579653"/>
                </a:cubicBezTo>
                <a:cubicBezTo>
                  <a:pt x="948176" y="584259"/>
                  <a:pt x="945833" y="590146"/>
                  <a:pt x="945833" y="597312"/>
                </a:cubicBezTo>
                <a:cubicBezTo>
                  <a:pt x="945833" y="611640"/>
                  <a:pt x="953776" y="620344"/>
                  <a:pt x="969664" y="623413"/>
                </a:cubicBezTo>
                <a:cubicBezTo>
                  <a:pt x="1022871" y="633648"/>
                  <a:pt x="1064476" y="642735"/>
                  <a:pt x="1094423" y="650668"/>
                </a:cubicBezTo>
                <a:cubicBezTo>
                  <a:pt x="1124369" y="658600"/>
                  <a:pt x="1146887" y="669864"/>
                  <a:pt x="1161974" y="684449"/>
                </a:cubicBezTo>
                <a:cubicBezTo>
                  <a:pt x="1177062" y="699039"/>
                  <a:pt x="1188091" y="720659"/>
                  <a:pt x="1195007" y="749326"/>
                </a:cubicBezTo>
                <a:cubicBezTo>
                  <a:pt x="1201865" y="777986"/>
                  <a:pt x="1208951" y="817911"/>
                  <a:pt x="1216095" y="869095"/>
                </a:cubicBezTo>
                <a:cubicBezTo>
                  <a:pt x="1216609" y="875747"/>
                  <a:pt x="1219296" y="881251"/>
                  <a:pt x="1224153" y="885600"/>
                </a:cubicBezTo>
                <a:cubicBezTo>
                  <a:pt x="1229011" y="889949"/>
                  <a:pt x="1234783" y="892126"/>
                  <a:pt x="1241413" y="892126"/>
                </a:cubicBezTo>
                <a:close/>
                <a:moveTo>
                  <a:pt x="874452" y="373124"/>
                </a:moveTo>
                <a:cubicBezTo>
                  <a:pt x="883139" y="373124"/>
                  <a:pt x="888512" y="368267"/>
                  <a:pt x="890569" y="358540"/>
                </a:cubicBezTo>
                <a:cubicBezTo>
                  <a:pt x="896170" y="326806"/>
                  <a:pt x="901428" y="301854"/>
                  <a:pt x="906285" y="283684"/>
                </a:cubicBezTo>
                <a:cubicBezTo>
                  <a:pt x="911143" y="265514"/>
                  <a:pt x="918229" y="251694"/>
                  <a:pt x="927430" y="242226"/>
                </a:cubicBezTo>
                <a:cubicBezTo>
                  <a:pt x="936631" y="232757"/>
                  <a:pt x="950462" y="225335"/>
                  <a:pt x="968864" y="219961"/>
                </a:cubicBezTo>
                <a:cubicBezTo>
                  <a:pt x="987323" y="214586"/>
                  <a:pt x="1013155" y="208828"/>
                  <a:pt x="1046417" y="202686"/>
                </a:cubicBezTo>
                <a:cubicBezTo>
                  <a:pt x="1056132" y="200639"/>
                  <a:pt x="1060990" y="195265"/>
                  <a:pt x="1060990" y="186563"/>
                </a:cubicBezTo>
                <a:cubicBezTo>
                  <a:pt x="1060990" y="177351"/>
                  <a:pt x="1056132" y="171976"/>
                  <a:pt x="1046417" y="170441"/>
                </a:cubicBezTo>
                <a:cubicBezTo>
                  <a:pt x="1013155" y="163787"/>
                  <a:pt x="987438" y="157645"/>
                  <a:pt x="969265" y="152015"/>
                </a:cubicBezTo>
                <a:cubicBezTo>
                  <a:pt x="951091" y="146385"/>
                  <a:pt x="937546" y="138835"/>
                  <a:pt x="928574" y="129366"/>
                </a:cubicBezTo>
                <a:cubicBezTo>
                  <a:pt x="919601" y="119897"/>
                  <a:pt x="912686" y="106206"/>
                  <a:pt x="907828" y="88292"/>
                </a:cubicBezTo>
                <a:cubicBezTo>
                  <a:pt x="902970" y="70377"/>
                  <a:pt x="897198" y="45553"/>
                  <a:pt x="890569" y="13819"/>
                </a:cubicBezTo>
                <a:cubicBezTo>
                  <a:pt x="888512" y="4607"/>
                  <a:pt x="883139" y="0"/>
                  <a:pt x="874452" y="0"/>
                </a:cubicBezTo>
                <a:cubicBezTo>
                  <a:pt x="865765" y="0"/>
                  <a:pt x="860394" y="4607"/>
                  <a:pt x="858336" y="13819"/>
                </a:cubicBezTo>
                <a:cubicBezTo>
                  <a:pt x="851649" y="45553"/>
                  <a:pt x="845934" y="70377"/>
                  <a:pt x="841020" y="88292"/>
                </a:cubicBezTo>
                <a:cubicBezTo>
                  <a:pt x="836162" y="106206"/>
                  <a:pt x="829418" y="119897"/>
                  <a:pt x="820675" y="129366"/>
                </a:cubicBezTo>
                <a:cubicBezTo>
                  <a:pt x="811988" y="138835"/>
                  <a:pt x="798443" y="146385"/>
                  <a:pt x="779984" y="152015"/>
                </a:cubicBezTo>
                <a:cubicBezTo>
                  <a:pt x="761581" y="157645"/>
                  <a:pt x="735749" y="163787"/>
                  <a:pt x="702488" y="170441"/>
                </a:cubicBezTo>
                <a:cubicBezTo>
                  <a:pt x="692716" y="171976"/>
                  <a:pt x="687858" y="177351"/>
                  <a:pt x="687858" y="186563"/>
                </a:cubicBezTo>
                <a:cubicBezTo>
                  <a:pt x="687858" y="195265"/>
                  <a:pt x="692716" y="200639"/>
                  <a:pt x="702488" y="202686"/>
                </a:cubicBezTo>
                <a:cubicBezTo>
                  <a:pt x="735749" y="209340"/>
                  <a:pt x="761581" y="215354"/>
                  <a:pt x="779984" y="220729"/>
                </a:cubicBezTo>
                <a:cubicBezTo>
                  <a:pt x="798443" y="226103"/>
                  <a:pt x="812273" y="233397"/>
                  <a:pt x="821474" y="242609"/>
                </a:cubicBezTo>
                <a:cubicBezTo>
                  <a:pt x="830676" y="251822"/>
                  <a:pt x="837705" y="265514"/>
                  <a:pt x="842563" y="283684"/>
                </a:cubicBezTo>
                <a:cubicBezTo>
                  <a:pt x="847420" y="301854"/>
                  <a:pt x="852678" y="326806"/>
                  <a:pt x="858336" y="358540"/>
                </a:cubicBezTo>
                <a:cubicBezTo>
                  <a:pt x="860394" y="368267"/>
                  <a:pt x="865765" y="373124"/>
                  <a:pt x="874452" y="373124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3A3EFE5-DED9-D3BA-96F5-40C8B9F22CA2}"/>
              </a:ext>
            </a:extLst>
          </p:cNvPr>
          <p:cNvSpPr/>
          <p:nvPr/>
        </p:nvSpPr>
        <p:spPr>
          <a:xfrm>
            <a:off x="9479845" y="1300022"/>
            <a:ext cx="1049238" cy="906074"/>
          </a:xfrm>
          <a:custGeom>
            <a:avLst/>
            <a:gdLst>
              <a:gd name="connsiteX0" fmla="*/ 614678 w 762525"/>
              <a:gd name="connsiteY0" fmla="*/ 396621 h 658482"/>
              <a:gd name="connsiteX1" fmla="*/ 691373 w 762525"/>
              <a:gd name="connsiteY1" fmla="*/ 379762 h 658482"/>
              <a:gd name="connsiteX2" fmla="*/ 743551 w 762525"/>
              <a:gd name="connsiteY2" fmla="*/ 333127 h 658482"/>
              <a:gd name="connsiteX3" fmla="*/ 762525 w 762525"/>
              <a:gd name="connsiteY3" fmla="*/ 264833 h 658482"/>
              <a:gd name="connsiteX4" fmla="*/ 744865 w 762525"/>
              <a:gd name="connsiteY4" fmla="*/ 197396 h 658482"/>
              <a:gd name="connsiteX5" fmla="*/ 697716 w 762525"/>
              <a:gd name="connsiteY5" fmla="*/ 150990 h 658482"/>
              <a:gd name="connsiteX6" fmla="*/ 631766 w 762525"/>
              <a:gd name="connsiteY6" fmla="*/ 134074 h 658482"/>
              <a:gd name="connsiteX7" fmla="*/ 571243 w 762525"/>
              <a:gd name="connsiteY7" fmla="*/ 148362 h 658482"/>
              <a:gd name="connsiteX8" fmla="*/ 527410 w 762525"/>
              <a:gd name="connsiteY8" fmla="*/ 187167 h 658482"/>
              <a:gd name="connsiteX9" fmla="*/ 505864 w 762525"/>
              <a:gd name="connsiteY9" fmla="*/ 242545 h 658482"/>
              <a:gd name="connsiteX10" fmla="*/ 509807 w 762525"/>
              <a:gd name="connsiteY10" fmla="*/ 262376 h 658482"/>
              <a:gd name="connsiteX11" fmla="*/ 525581 w 762525"/>
              <a:gd name="connsiteY11" fmla="*/ 271863 h 658482"/>
              <a:gd name="connsiteX12" fmla="*/ 543926 w 762525"/>
              <a:gd name="connsiteY12" fmla="*/ 267233 h 658482"/>
              <a:gd name="connsiteX13" fmla="*/ 554556 w 762525"/>
              <a:gd name="connsiteY13" fmla="*/ 247745 h 658482"/>
              <a:gd name="connsiteX14" fmla="*/ 568443 w 762525"/>
              <a:gd name="connsiteY14" fmla="*/ 213741 h 658482"/>
              <a:gd name="connsiteX15" fmla="*/ 595933 w 762525"/>
              <a:gd name="connsiteY15" fmla="*/ 190710 h 658482"/>
              <a:gd name="connsiteX16" fmla="*/ 631766 w 762525"/>
              <a:gd name="connsiteY16" fmla="*/ 182366 h 658482"/>
              <a:gd name="connsiteX17" fmla="*/ 673200 w 762525"/>
              <a:gd name="connsiteY17" fmla="*/ 192938 h 658482"/>
              <a:gd name="connsiteX18" fmla="*/ 702917 w 762525"/>
              <a:gd name="connsiteY18" fmla="*/ 222085 h 658482"/>
              <a:gd name="connsiteX19" fmla="*/ 713833 w 762525"/>
              <a:gd name="connsiteY19" fmla="*/ 264833 h 658482"/>
              <a:gd name="connsiteX20" fmla="*/ 686915 w 762525"/>
              <a:gd name="connsiteY20" fmla="*/ 325126 h 658482"/>
              <a:gd name="connsiteX21" fmla="*/ 614678 w 762525"/>
              <a:gd name="connsiteY21" fmla="*/ 348387 h 658482"/>
              <a:gd name="connsiteX22" fmla="*/ 527810 w 762525"/>
              <a:gd name="connsiteY22" fmla="*/ 338500 h 658482"/>
              <a:gd name="connsiteX23" fmla="*/ 435855 w 762525"/>
              <a:gd name="connsiteY23" fmla="*/ 316039 h 658482"/>
              <a:gd name="connsiteX24" fmla="*/ 337443 w 762525"/>
              <a:gd name="connsiteY24" fmla="*/ 293580 h 658482"/>
              <a:gd name="connsiteX25" fmla="*/ 230687 w 762525"/>
              <a:gd name="connsiteY25" fmla="*/ 283750 h 658482"/>
              <a:gd name="connsiteX26" fmla="*/ 120616 w 762525"/>
              <a:gd name="connsiteY26" fmla="*/ 292837 h 658482"/>
              <a:gd name="connsiteX27" fmla="*/ 19003 w 762525"/>
              <a:gd name="connsiteY27" fmla="*/ 319411 h 658482"/>
              <a:gd name="connsiteX28" fmla="*/ 2887 w 762525"/>
              <a:gd name="connsiteY28" fmla="*/ 332042 h 658482"/>
              <a:gd name="connsiteX29" fmla="*/ 1172 w 762525"/>
              <a:gd name="connsiteY29" fmla="*/ 350615 h 658482"/>
              <a:gd name="connsiteX30" fmla="*/ 12888 w 762525"/>
              <a:gd name="connsiteY30" fmla="*/ 365074 h 658482"/>
              <a:gd name="connsiteX31" fmla="*/ 33863 w 762525"/>
              <a:gd name="connsiteY31" fmla="*/ 365474 h 658482"/>
              <a:gd name="connsiteX32" fmla="*/ 127645 w 762525"/>
              <a:gd name="connsiteY32" fmla="*/ 340385 h 658482"/>
              <a:gd name="connsiteX33" fmla="*/ 230687 w 762525"/>
              <a:gd name="connsiteY33" fmla="*/ 332384 h 658482"/>
              <a:gd name="connsiteX34" fmla="*/ 335786 w 762525"/>
              <a:gd name="connsiteY34" fmla="*/ 342043 h 658482"/>
              <a:gd name="connsiteX35" fmla="*/ 431226 w 762525"/>
              <a:gd name="connsiteY35" fmla="*/ 364503 h 658482"/>
              <a:gd name="connsiteX36" fmla="*/ 522609 w 762525"/>
              <a:gd name="connsiteY36" fmla="*/ 386963 h 658482"/>
              <a:gd name="connsiteX37" fmla="*/ 614678 w 762525"/>
              <a:gd name="connsiteY37" fmla="*/ 396621 h 658482"/>
              <a:gd name="connsiteX38" fmla="*/ 378877 w 762525"/>
              <a:gd name="connsiteY38" fmla="*/ 658483 h 658482"/>
              <a:gd name="connsiteX39" fmla="*/ 430483 w 762525"/>
              <a:gd name="connsiteY39" fmla="*/ 645452 h 658482"/>
              <a:gd name="connsiteX40" fmla="*/ 466888 w 762525"/>
              <a:gd name="connsiteY40" fmla="*/ 609276 h 658482"/>
              <a:gd name="connsiteX41" fmla="*/ 480261 w 762525"/>
              <a:gd name="connsiteY41" fmla="*/ 555613 h 658482"/>
              <a:gd name="connsiteX42" fmla="*/ 414881 w 762525"/>
              <a:gd name="connsiteY42" fmla="*/ 454399 h 658482"/>
              <a:gd name="connsiteX43" fmla="*/ 225886 w 762525"/>
              <a:gd name="connsiteY43" fmla="*/ 418909 h 658482"/>
              <a:gd name="connsiteX44" fmla="*/ 120216 w 762525"/>
              <a:gd name="connsiteY44" fmla="*/ 428397 h 658482"/>
              <a:gd name="connsiteX45" fmla="*/ 19003 w 762525"/>
              <a:gd name="connsiteY45" fmla="*/ 454228 h 658482"/>
              <a:gd name="connsiteX46" fmla="*/ 2887 w 762525"/>
              <a:gd name="connsiteY46" fmla="*/ 466801 h 658482"/>
              <a:gd name="connsiteX47" fmla="*/ 1172 w 762525"/>
              <a:gd name="connsiteY47" fmla="*/ 485375 h 658482"/>
              <a:gd name="connsiteX48" fmla="*/ 12888 w 762525"/>
              <a:gd name="connsiteY48" fmla="*/ 499720 h 658482"/>
              <a:gd name="connsiteX49" fmla="*/ 33863 w 762525"/>
              <a:gd name="connsiteY49" fmla="*/ 500234 h 658482"/>
              <a:gd name="connsiteX50" fmla="*/ 126902 w 762525"/>
              <a:gd name="connsiteY50" fmla="*/ 476117 h 658482"/>
              <a:gd name="connsiteX51" fmla="*/ 225886 w 762525"/>
              <a:gd name="connsiteY51" fmla="*/ 467544 h 658482"/>
              <a:gd name="connsiteX52" fmla="*/ 379448 w 762525"/>
              <a:gd name="connsiteY52" fmla="*/ 491319 h 658482"/>
              <a:gd name="connsiteX53" fmla="*/ 431969 w 762525"/>
              <a:gd name="connsiteY53" fmla="*/ 555613 h 658482"/>
              <a:gd name="connsiteX54" fmla="*/ 416367 w 762525"/>
              <a:gd name="connsiteY54" fmla="*/ 595675 h 658482"/>
              <a:gd name="connsiteX55" fmla="*/ 378877 w 762525"/>
              <a:gd name="connsiteY55" fmla="*/ 610190 h 658482"/>
              <a:gd name="connsiteX56" fmla="*/ 343787 w 762525"/>
              <a:gd name="connsiteY56" fmla="*/ 596418 h 658482"/>
              <a:gd name="connsiteX57" fmla="*/ 326527 w 762525"/>
              <a:gd name="connsiteY57" fmla="*/ 559327 h 658482"/>
              <a:gd name="connsiteX58" fmla="*/ 317783 w 762525"/>
              <a:gd name="connsiteY58" fmla="*/ 541668 h 658482"/>
              <a:gd name="connsiteX59" fmla="*/ 298638 w 762525"/>
              <a:gd name="connsiteY59" fmla="*/ 535553 h 658482"/>
              <a:gd name="connsiteX60" fmla="*/ 280636 w 762525"/>
              <a:gd name="connsiteY60" fmla="*/ 545382 h 658482"/>
              <a:gd name="connsiteX61" fmla="*/ 277093 w 762525"/>
              <a:gd name="connsiteY61" fmla="*/ 565614 h 658482"/>
              <a:gd name="connsiteX62" fmla="*/ 309268 w 762525"/>
              <a:gd name="connsiteY62" fmla="*/ 631508 h 658482"/>
              <a:gd name="connsiteX63" fmla="*/ 378877 w 762525"/>
              <a:gd name="connsiteY63" fmla="*/ 658483 h 658482"/>
              <a:gd name="connsiteX64" fmla="*/ 33863 w 762525"/>
              <a:gd name="connsiteY64" fmla="*/ 222828 h 658482"/>
              <a:gd name="connsiteX65" fmla="*/ 195425 w 762525"/>
              <a:gd name="connsiteY65" fmla="*/ 197224 h 658482"/>
              <a:gd name="connsiteX66" fmla="*/ 259090 w 762525"/>
              <a:gd name="connsiteY66" fmla="*/ 200025 h 658482"/>
              <a:gd name="connsiteX67" fmla="*/ 317441 w 762525"/>
              <a:gd name="connsiteY67" fmla="*/ 205397 h 658482"/>
              <a:gd name="connsiteX68" fmla="*/ 378477 w 762525"/>
              <a:gd name="connsiteY68" fmla="*/ 207969 h 658482"/>
              <a:gd name="connsiteX69" fmla="*/ 436255 w 762525"/>
              <a:gd name="connsiteY69" fmla="*/ 194253 h 658482"/>
              <a:gd name="connsiteX70" fmla="*/ 473746 w 762525"/>
              <a:gd name="connsiteY70" fmla="*/ 156934 h 658482"/>
              <a:gd name="connsiteX71" fmla="*/ 486947 w 762525"/>
              <a:gd name="connsiteY71" fmla="*/ 103613 h 658482"/>
              <a:gd name="connsiteX72" fmla="*/ 473003 w 762525"/>
              <a:gd name="connsiteY72" fmla="*/ 49949 h 658482"/>
              <a:gd name="connsiteX73" fmla="*/ 435512 w 762525"/>
              <a:gd name="connsiteY73" fmla="*/ 13202 h 658482"/>
              <a:gd name="connsiteX74" fmla="*/ 383334 w 762525"/>
              <a:gd name="connsiteY74" fmla="*/ 0 h 658482"/>
              <a:gd name="connsiteX75" fmla="*/ 325784 w 762525"/>
              <a:gd name="connsiteY75" fmla="*/ 17660 h 658482"/>
              <a:gd name="connsiteX76" fmla="*/ 288237 w 762525"/>
              <a:gd name="connsiteY76" fmla="*/ 61665 h 658482"/>
              <a:gd name="connsiteX77" fmla="*/ 285837 w 762525"/>
              <a:gd name="connsiteY77" fmla="*/ 80410 h 658482"/>
              <a:gd name="connsiteX78" fmla="*/ 297895 w 762525"/>
              <a:gd name="connsiteY78" fmla="*/ 95097 h 658482"/>
              <a:gd name="connsiteX79" fmla="*/ 316126 w 762525"/>
              <a:gd name="connsiteY79" fmla="*/ 96412 h 658482"/>
              <a:gd name="connsiteX80" fmla="*/ 331728 w 762525"/>
              <a:gd name="connsiteY80" fmla="*/ 82068 h 658482"/>
              <a:gd name="connsiteX81" fmla="*/ 351959 w 762525"/>
              <a:gd name="connsiteY81" fmla="*/ 58121 h 658482"/>
              <a:gd name="connsiteX82" fmla="*/ 383334 w 762525"/>
              <a:gd name="connsiteY82" fmla="*/ 48292 h 658482"/>
              <a:gd name="connsiteX83" fmla="*/ 422540 w 762525"/>
              <a:gd name="connsiteY83" fmla="*/ 63322 h 658482"/>
              <a:gd name="connsiteX84" fmla="*/ 438656 w 762525"/>
              <a:gd name="connsiteY84" fmla="*/ 103613 h 658482"/>
              <a:gd name="connsiteX85" fmla="*/ 422139 w 762525"/>
              <a:gd name="connsiteY85" fmla="*/ 144304 h 658482"/>
              <a:gd name="connsiteX86" fmla="*/ 378477 w 762525"/>
              <a:gd name="connsiteY86" fmla="*/ 159734 h 658482"/>
              <a:gd name="connsiteX87" fmla="*/ 319269 w 762525"/>
              <a:gd name="connsiteY87" fmla="*/ 156934 h 658482"/>
              <a:gd name="connsiteX88" fmla="*/ 260805 w 762525"/>
              <a:gd name="connsiteY88" fmla="*/ 151333 h 658482"/>
              <a:gd name="connsiteX89" fmla="*/ 195425 w 762525"/>
              <a:gd name="connsiteY89" fmla="*/ 148590 h 658482"/>
              <a:gd name="connsiteX90" fmla="*/ 105014 w 762525"/>
              <a:gd name="connsiteY90" fmla="*/ 156191 h 658482"/>
              <a:gd name="connsiteX91" fmla="*/ 19003 w 762525"/>
              <a:gd name="connsiteY91" fmla="*/ 176765 h 658482"/>
              <a:gd name="connsiteX92" fmla="*/ 2658 w 762525"/>
              <a:gd name="connsiteY92" fmla="*/ 189052 h 658482"/>
              <a:gd name="connsiteX93" fmla="*/ 1172 w 762525"/>
              <a:gd name="connsiteY93" fmla="*/ 207626 h 658482"/>
              <a:gd name="connsiteX94" fmla="*/ 12717 w 762525"/>
              <a:gd name="connsiteY94" fmla="*/ 221914 h 658482"/>
              <a:gd name="connsiteX95" fmla="*/ 33863 w 762525"/>
              <a:gd name="connsiteY95" fmla="*/ 222828 h 65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62525" h="658482">
                <a:moveTo>
                  <a:pt x="614678" y="396621"/>
                </a:moveTo>
                <a:cubicBezTo>
                  <a:pt x="643653" y="396621"/>
                  <a:pt x="669199" y="391020"/>
                  <a:pt x="691373" y="379762"/>
                </a:cubicBezTo>
                <a:cubicBezTo>
                  <a:pt x="713547" y="368503"/>
                  <a:pt x="730921" y="352958"/>
                  <a:pt x="743551" y="333127"/>
                </a:cubicBezTo>
                <a:cubicBezTo>
                  <a:pt x="756181" y="313354"/>
                  <a:pt x="762525" y="290551"/>
                  <a:pt x="762525" y="264833"/>
                </a:cubicBezTo>
                <a:cubicBezTo>
                  <a:pt x="762525" y="239573"/>
                  <a:pt x="756638" y="217113"/>
                  <a:pt x="744865" y="197396"/>
                </a:cubicBezTo>
                <a:cubicBezTo>
                  <a:pt x="733093" y="177737"/>
                  <a:pt x="717376" y="162249"/>
                  <a:pt x="697716" y="150990"/>
                </a:cubicBezTo>
                <a:cubicBezTo>
                  <a:pt x="678000" y="139732"/>
                  <a:pt x="656055" y="134074"/>
                  <a:pt x="631766" y="134074"/>
                </a:cubicBezTo>
                <a:cubicBezTo>
                  <a:pt x="609248" y="134074"/>
                  <a:pt x="589074" y="138874"/>
                  <a:pt x="571243" y="148362"/>
                </a:cubicBezTo>
                <a:cubicBezTo>
                  <a:pt x="553413" y="157905"/>
                  <a:pt x="538840" y="170821"/>
                  <a:pt x="527410" y="187167"/>
                </a:cubicBezTo>
                <a:cubicBezTo>
                  <a:pt x="516037" y="203511"/>
                  <a:pt x="508836" y="221971"/>
                  <a:pt x="505864" y="242545"/>
                </a:cubicBezTo>
                <a:cubicBezTo>
                  <a:pt x="504664" y="250203"/>
                  <a:pt x="505921" y="256832"/>
                  <a:pt x="509807" y="262376"/>
                </a:cubicBezTo>
                <a:cubicBezTo>
                  <a:pt x="513637" y="267976"/>
                  <a:pt x="518895" y="271120"/>
                  <a:pt x="525581" y="271863"/>
                </a:cubicBezTo>
                <a:cubicBezTo>
                  <a:pt x="532496" y="272834"/>
                  <a:pt x="538611" y="271291"/>
                  <a:pt x="543926" y="267233"/>
                </a:cubicBezTo>
                <a:cubicBezTo>
                  <a:pt x="549298" y="263118"/>
                  <a:pt x="552784" y="256661"/>
                  <a:pt x="554556" y="247745"/>
                </a:cubicBezTo>
                <a:cubicBezTo>
                  <a:pt x="556499" y="234830"/>
                  <a:pt x="561129" y="223514"/>
                  <a:pt x="568443" y="213741"/>
                </a:cubicBezTo>
                <a:cubicBezTo>
                  <a:pt x="575759" y="203968"/>
                  <a:pt x="584902" y="196310"/>
                  <a:pt x="595933" y="190710"/>
                </a:cubicBezTo>
                <a:cubicBezTo>
                  <a:pt x="606962" y="185166"/>
                  <a:pt x="618907" y="182366"/>
                  <a:pt x="631766" y="182366"/>
                </a:cubicBezTo>
                <a:cubicBezTo>
                  <a:pt x="646854" y="182366"/>
                  <a:pt x="660683" y="185909"/>
                  <a:pt x="673200" y="192938"/>
                </a:cubicBezTo>
                <a:cubicBezTo>
                  <a:pt x="685715" y="200025"/>
                  <a:pt x="695602" y="209741"/>
                  <a:pt x="702917" y="222085"/>
                </a:cubicBezTo>
                <a:cubicBezTo>
                  <a:pt x="710175" y="234486"/>
                  <a:pt x="713833" y="248717"/>
                  <a:pt x="713833" y="264833"/>
                </a:cubicBezTo>
                <a:cubicBezTo>
                  <a:pt x="713833" y="289579"/>
                  <a:pt x="704860" y="309696"/>
                  <a:pt x="686915" y="325126"/>
                </a:cubicBezTo>
                <a:cubicBezTo>
                  <a:pt x="668971" y="340614"/>
                  <a:pt x="644910" y="348387"/>
                  <a:pt x="614678" y="348387"/>
                </a:cubicBezTo>
                <a:cubicBezTo>
                  <a:pt x="586446" y="348387"/>
                  <a:pt x="557528" y="345071"/>
                  <a:pt x="527810" y="338500"/>
                </a:cubicBezTo>
                <a:cubicBezTo>
                  <a:pt x="498092" y="331985"/>
                  <a:pt x="467460" y="324498"/>
                  <a:pt x="435855" y="316039"/>
                </a:cubicBezTo>
                <a:cubicBezTo>
                  <a:pt x="404309" y="307639"/>
                  <a:pt x="371504" y="300152"/>
                  <a:pt x="337443" y="293580"/>
                </a:cubicBezTo>
                <a:cubicBezTo>
                  <a:pt x="303439" y="287007"/>
                  <a:pt x="267834" y="283750"/>
                  <a:pt x="230687" y="283750"/>
                </a:cubicBezTo>
                <a:cubicBezTo>
                  <a:pt x="192339" y="283750"/>
                  <a:pt x="155649" y="286779"/>
                  <a:pt x="120616" y="292837"/>
                </a:cubicBezTo>
                <a:cubicBezTo>
                  <a:pt x="85583" y="298894"/>
                  <a:pt x="51693" y="307753"/>
                  <a:pt x="19003" y="319411"/>
                </a:cubicBezTo>
                <a:cubicBezTo>
                  <a:pt x="11345" y="321869"/>
                  <a:pt x="5973" y="326098"/>
                  <a:pt x="2887" y="332042"/>
                </a:cubicBezTo>
                <a:cubicBezTo>
                  <a:pt x="-257" y="337985"/>
                  <a:pt x="-771" y="344157"/>
                  <a:pt x="1172" y="350615"/>
                </a:cubicBezTo>
                <a:cubicBezTo>
                  <a:pt x="3173" y="357016"/>
                  <a:pt x="7059" y="361874"/>
                  <a:pt x="12888" y="365074"/>
                </a:cubicBezTo>
                <a:cubicBezTo>
                  <a:pt x="18718" y="368275"/>
                  <a:pt x="25690" y="368389"/>
                  <a:pt x="33863" y="365474"/>
                </a:cubicBezTo>
                <a:cubicBezTo>
                  <a:pt x="64323" y="354044"/>
                  <a:pt x="95584" y="345701"/>
                  <a:pt x="127645" y="340385"/>
                </a:cubicBezTo>
                <a:cubicBezTo>
                  <a:pt x="159706" y="335070"/>
                  <a:pt x="194053" y="332384"/>
                  <a:pt x="230687" y="332384"/>
                </a:cubicBezTo>
                <a:cubicBezTo>
                  <a:pt x="267834" y="332384"/>
                  <a:pt x="302867" y="335585"/>
                  <a:pt x="335786" y="342043"/>
                </a:cubicBezTo>
                <a:cubicBezTo>
                  <a:pt x="368704" y="348501"/>
                  <a:pt x="400536" y="355987"/>
                  <a:pt x="431226" y="364503"/>
                </a:cubicBezTo>
                <a:cubicBezTo>
                  <a:pt x="461915" y="373075"/>
                  <a:pt x="492377" y="380562"/>
                  <a:pt x="522609" y="386963"/>
                </a:cubicBezTo>
                <a:cubicBezTo>
                  <a:pt x="552784" y="393421"/>
                  <a:pt x="583474" y="396621"/>
                  <a:pt x="614678" y="396621"/>
                </a:cubicBezTo>
                <a:close/>
                <a:moveTo>
                  <a:pt x="378877" y="658483"/>
                </a:moveTo>
                <a:cubicBezTo>
                  <a:pt x="397965" y="658483"/>
                  <a:pt x="415167" y="654139"/>
                  <a:pt x="430483" y="645452"/>
                </a:cubicBezTo>
                <a:cubicBezTo>
                  <a:pt x="445857" y="636765"/>
                  <a:pt x="457972" y="624707"/>
                  <a:pt x="466888" y="609276"/>
                </a:cubicBezTo>
                <a:cubicBezTo>
                  <a:pt x="475803" y="593788"/>
                  <a:pt x="480261" y="575900"/>
                  <a:pt x="480261" y="555613"/>
                </a:cubicBezTo>
                <a:cubicBezTo>
                  <a:pt x="480261" y="511778"/>
                  <a:pt x="458487" y="478060"/>
                  <a:pt x="414881" y="454399"/>
                </a:cubicBezTo>
                <a:cubicBezTo>
                  <a:pt x="371333" y="430740"/>
                  <a:pt x="308296" y="418909"/>
                  <a:pt x="225886" y="418909"/>
                </a:cubicBezTo>
                <a:cubicBezTo>
                  <a:pt x="191482" y="418909"/>
                  <a:pt x="156220" y="422053"/>
                  <a:pt x="120216" y="428397"/>
                </a:cubicBezTo>
                <a:cubicBezTo>
                  <a:pt x="84211" y="434683"/>
                  <a:pt x="50435" y="443313"/>
                  <a:pt x="19003" y="454228"/>
                </a:cubicBezTo>
                <a:cubicBezTo>
                  <a:pt x="11345" y="456686"/>
                  <a:pt x="5973" y="460915"/>
                  <a:pt x="2887" y="466801"/>
                </a:cubicBezTo>
                <a:cubicBezTo>
                  <a:pt x="-257" y="472745"/>
                  <a:pt x="-771" y="478974"/>
                  <a:pt x="1172" y="485375"/>
                </a:cubicBezTo>
                <a:cubicBezTo>
                  <a:pt x="3173" y="491604"/>
                  <a:pt x="7059" y="496348"/>
                  <a:pt x="12888" y="499720"/>
                </a:cubicBezTo>
                <a:cubicBezTo>
                  <a:pt x="18718" y="503034"/>
                  <a:pt x="25690" y="503206"/>
                  <a:pt x="33863" y="500234"/>
                </a:cubicBezTo>
                <a:cubicBezTo>
                  <a:pt x="63351" y="489833"/>
                  <a:pt x="94327" y="481832"/>
                  <a:pt x="126902" y="476117"/>
                </a:cubicBezTo>
                <a:cubicBezTo>
                  <a:pt x="159478" y="470402"/>
                  <a:pt x="192454" y="467544"/>
                  <a:pt x="225886" y="467544"/>
                </a:cubicBezTo>
                <a:cubicBezTo>
                  <a:pt x="293209" y="467544"/>
                  <a:pt x="344415" y="475488"/>
                  <a:pt x="379448" y="491319"/>
                </a:cubicBezTo>
                <a:cubicBezTo>
                  <a:pt x="414481" y="507207"/>
                  <a:pt x="431969" y="528581"/>
                  <a:pt x="431969" y="555613"/>
                </a:cubicBezTo>
                <a:cubicBezTo>
                  <a:pt x="431969" y="572643"/>
                  <a:pt x="426769" y="586016"/>
                  <a:pt x="416367" y="595675"/>
                </a:cubicBezTo>
                <a:cubicBezTo>
                  <a:pt x="405966" y="605333"/>
                  <a:pt x="393507" y="610190"/>
                  <a:pt x="378877" y="610190"/>
                </a:cubicBezTo>
                <a:cubicBezTo>
                  <a:pt x="364246" y="610190"/>
                  <a:pt x="352588" y="605619"/>
                  <a:pt x="343787" y="596418"/>
                </a:cubicBezTo>
                <a:cubicBezTo>
                  <a:pt x="334986" y="587273"/>
                  <a:pt x="329213" y="574872"/>
                  <a:pt x="326527" y="559327"/>
                </a:cubicBezTo>
                <a:cubicBezTo>
                  <a:pt x="325498" y="552355"/>
                  <a:pt x="322641" y="546469"/>
                  <a:pt x="317783" y="541668"/>
                </a:cubicBezTo>
                <a:cubicBezTo>
                  <a:pt x="312983" y="536810"/>
                  <a:pt x="306582" y="534810"/>
                  <a:pt x="298638" y="535553"/>
                </a:cubicBezTo>
                <a:cubicBezTo>
                  <a:pt x="290237" y="536010"/>
                  <a:pt x="284236" y="539325"/>
                  <a:pt x="280636" y="545382"/>
                </a:cubicBezTo>
                <a:cubicBezTo>
                  <a:pt x="277035" y="551441"/>
                  <a:pt x="275893" y="558184"/>
                  <a:pt x="277093" y="565614"/>
                </a:cubicBezTo>
                <a:cubicBezTo>
                  <a:pt x="280579" y="591617"/>
                  <a:pt x="291323" y="613563"/>
                  <a:pt x="309268" y="631508"/>
                </a:cubicBezTo>
                <a:cubicBezTo>
                  <a:pt x="327213" y="649452"/>
                  <a:pt x="350416" y="658483"/>
                  <a:pt x="378877" y="658483"/>
                </a:cubicBezTo>
                <a:close/>
                <a:moveTo>
                  <a:pt x="33863" y="222828"/>
                </a:moveTo>
                <a:cubicBezTo>
                  <a:pt x="87355" y="205740"/>
                  <a:pt x="141190" y="197224"/>
                  <a:pt x="195425" y="197224"/>
                </a:cubicBezTo>
                <a:cubicBezTo>
                  <a:pt x="218171" y="197224"/>
                  <a:pt x="239431" y="198139"/>
                  <a:pt x="259090" y="200025"/>
                </a:cubicBezTo>
                <a:cubicBezTo>
                  <a:pt x="278807" y="201854"/>
                  <a:pt x="298238" y="203625"/>
                  <a:pt x="317441" y="205397"/>
                </a:cubicBezTo>
                <a:cubicBezTo>
                  <a:pt x="336586" y="207112"/>
                  <a:pt x="356988" y="207969"/>
                  <a:pt x="378477" y="207969"/>
                </a:cubicBezTo>
                <a:cubicBezTo>
                  <a:pt x="400765" y="207969"/>
                  <a:pt x="420025" y="203397"/>
                  <a:pt x="436255" y="194253"/>
                </a:cubicBezTo>
                <a:cubicBezTo>
                  <a:pt x="452486" y="185109"/>
                  <a:pt x="464945" y="172650"/>
                  <a:pt x="473746" y="156934"/>
                </a:cubicBezTo>
                <a:cubicBezTo>
                  <a:pt x="482547" y="141218"/>
                  <a:pt x="486947" y="123444"/>
                  <a:pt x="486947" y="103613"/>
                </a:cubicBezTo>
                <a:cubicBezTo>
                  <a:pt x="486947" y="83554"/>
                  <a:pt x="482318" y="65666"/>
                  <a:pt x="473003" y="49949"/>
                </a:cubicBezTo>
                <a:cubicBezTo>
                  <a:pt x="463745" y="34233"/>
                  <a:pt x="451228" y="22003"/>
                  <a:pt x="435512" y="13202"/>
                </a:cubicBezTo>
                <a:cubicBezTo>
                  <a:pt x="419796" y="4401"/>
                  <a:pt x="402423" y="0"/>
                  <a:pt x="383334" y="0"/>
                </a:cubicBezTo>
                <a:cubicBezTo>
                  <a:pt x="362017" y="0"/>
                  <a:pt x="342872" y="5887"/>
                  <a:pt x="325784" y="17660"/>
                </a:cubicBezTo>
                <a:cubicBezTo>
                  <a:pt x="308697" y="29432"/>
                  <a:pt x="296180" y="44063"/>
                  <a:pt x="288237" y="61665"/>
                </a:cubicBezTo>
                <a:cubicBezTo>
                  <a:pt x="285265" y="67837"/>
                  <a:pt x="284465" y="74124"/>
                  <a:pt x="285837" y="80410"/>
                </a:cubicBezTo>
                <a:cubicBezTo>
                  <a:pt x="287208" y="86754"/>
                  <a:pt x="291208" y="91611"/>
                  <a:pt x="297895" y="95097"/>
                </a:cubicBezTo>
                <a:cubicBezTo>
                  <a:pt x="303610" y="98069"/>
                  <a:pt x="309668" y="98470"/>
                  <a:pt x="316126" y="96412"/>
                </a:cubicBezTo>
                <a:cubicBezTo>
                  <a:pt x="322527" y="94298"/>
                  <a:pt x="327727" y="89497"/>
                  <a:pt x="331728" y="82068"/>
                </a:cubicBezTo>
                <a:cubicBezTo>
                  <a:pt x="335900" y="72695"/>
                  <a:pt x="342643" y="64694"/>
                  <a:pt x="351959" y="58121"/>
                </a:cubicBezTo>
                <a:cubicBezTo>
                  <a:pt x="361217" y="51606"/>
                  <a:pt x="371676" y="48292"/>
                  <a:pt x="383334" y="48292"/>
                </a:cubicBezTo>
                <a:cubicBezTo>
                  <a:pt x="398708" y="48292"/>
                  <a:pt x="411738" y="53321"/>
                  <a:pt x="422540" y="63322"/>
                </a:cubicBezTo>
                <a:cubicBezTo>
                  <a:pt x="433283" y="73381"/>
                  <a:pt x="438656" y="86811"/>
                  <a:pt x="438656" y="103613"/>
                </a:cubicBezTo>
                <a:cubicBezTo>
                  <a:pt x="438656" y="120472"/>
                  <a:pt x="433170" y="134017"/>
                  <a:pt x="422139" y="144304"/>
                </a:cubicBezTo>
                <a:cubicBezTo>
                  <a:pt x="411110" y="154591"/>
                  <a:pt x="396593" y="159734"/>
                  <a:pt x="378477" y="159734"/>
                </a:cubicBezTo>
                <a:cubicBezTo>
                  <a:pt x="357960" y="159734"/>
                  <a:pt x="338186" y="158763"/>
                  <a:pt x="319269" y="156934"/>
                </a:cubicBezTo>
                <a:cubicBezTo>
                  <a:pt x="300353" y="155048"/>
                  <a:pt x="280807" y="153219"/>
                  <a:pt x="260805" y="151333"/>
                </a:cubicBezTo>
                <a:cubicBezTo>
                  <a:pt x="240745" y="149504"/>
                  <a:pt x="218914" y="148590"/>
                  <a:pt x="195425" y="148590"/>
                </a:cubicBezTo>
                <a:cubicBezTo>
                  <a:pt x="164964" y="148590"/>
                  <a:pt x="134846" y="151105"/>
                  <a:pt x="105014" y="156191"/>
                </a:cubicBezTo>
                <a:cubicBezTo>
                  <a:pt x="75182" y="161277"/>
                  <a:pt x="46492" y="168135"/>
                  <a:pt x="19003" y="176765"/>
                </a:cubicBezTo>
                <a:cubicBezTo>
                  <a:pt x="11116" y="178994"/>
                  <a:pt x="5630" y="183108"/>
                  <a:pt x="2658" y="189052"/>
                </a:cubicBezTo>
                <a:cubicBezTo>
                  <a:pt x="-314" y="194996"/>
                  <a:pt x="-771" y="201168"/>
                  <a:pt x="1172" y="207626"/>
                </a:cubicBezTo>
                <a:cubicBezTo>
                  <a:pt x="3173" y="214027"/>
                  <a:pt x="7002" y="218827"/>
                  <a:pt x="12717" y="221914"/>
                </a:cubicBezTo>
                <a:cubicBezTo>
                  <a:pt x="18374" y="225000"/>
                  <a:pt x="25461" y="225342"/>
                  <a:pt x="33863" y="222828"/>
                </a:cubicBezTo>
                <a:close/>
              </a:path>
            </a:pathLst>
          </a:custGeom>
          <a:solidFill>
            <a:srgbClr val="080853"/>
          </a:solidFill>
          <a:ln w="571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408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AD3840-F2EC-2389-4D9E-8B1A234C7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E2192B-08ED-8F53-0C74-A0C140EAAF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939995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</Words>
  <Application>Microsoft Office PowerPoint</Application>
  <PresentationFormat>宽屏</PresentationFormat>
  <Paragraphs>4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矢量扁平天气图标ppt素材</dc:title>
  <dc:creator>51PPT模板网</dc:creator>
  <cp:keywords>www.51pptmoban.com</cp:keywords>
  <dc:description>www.51pptmoban.com</dc:description>
  <cp:lastModifiedBy>Win user</cp:lastModifiedBy>
  <cp:revision>9</cp:revision>
  <dcterms:created xsi:type="dcterms:W3CDTF">2022-07-27T12:24:49Z</dcterms:created>
  <dcterms:modified xsi:type="dcterms:W3CDTF">2022-07-27T13:00:19Z</dcterms:modified>
</cp:coreProperties>
</file>