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0" r:id="rId2"/>
    <p:sldMasterId id="2147483843" r:id="rId3"/>
    <p:sldMasterId id="2147483856" r:id="rId4"/>
  </p:sldMasterIdLst>
  <p:notesMasterIdLst>
    <p:notesMasterId r:id="rId21"/>
  </p:notesMasterIdLst>
  <p:handoutMasterIdLst>
    <p:handoutMasterId r:id="rId22"/>
  </p:handoutMasterIdLst>
  <p:sldIdLst>
    <p:sldId id="346" r:id="rId5"/>
    <p:sldId id="349" r:id="rId6"/>
    <p:sldId id="310" r:id="rId7"/>
    <p:sldId id="340" r:id="rId8"/>
    <p:sldId id="350" r:id="rId9"/>
    <p:sldId id="336" r:id="rId10"/>
    <p:sldId id="338" r:id="rId11"/>
    <p:sldId id="335" r:id="rId12"/>
    <p:sldId id="353" r:id="rId13"/>
    <p:sldId id="344" r:id="rId14"/>
    <p:sldId id="345" r:id="rId15"/>
    <p:sldId id="343" r:id="rId16"/>
    <p:sldId id="348" r:id="rId17"/>
    <p:sldId id="1127" r:id="rId18"/>
    <p:sldId id="1126" r:id="rId19"/>
    <p:sldId id="1128" r:id="rId20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450C7AB-1BA5-4196-89AA-6A308551C0A4}">
          <p14:sldIdLst>
            <p14:sldId id="346"/>
            <p14:sldId id="349"/>
            <p14:sldId id="310"/>
            <p14:sldId id="340"/>
            <p14:sldId id="350"/>
            <p14:sldId id="336"/>
            <p14:sldId id="338"/>
            <p14:sldId id="335"/>
            <p14:sldId id="353"/>
            <p14:sldId id="344"/>
            <p14:sldId id="345"/>
            <p14:sldId id="343"/>
            <p14:sldId id="348"/>
            <p14:sldId id="1127"/>
            <p14:sldId id="1126"/>
            <p14:sldId id="1128"/>
          </p14:sldIdLst>
        </p14:section>
      </p14:sectionLst>
    </p:ext>
    <p:ext uri="{EFAFB233-063F-42B5-8137-9DF3F51BA10A}">
      <p15:sldGuideLst xmlns:p15="http://schemas.microsoft.com/office/powerpoint/2012/main">
        <p15:guide id="2" pos="7242" userDrawn="1">
          <p15:clr>
            <a:srgbClr val="A4A3A4"/>
          </p15:clr>
        </p15:guide>
        <p15:guide id="3" orient="horz" pos="11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0A"/>
    <a:srgbClr val="8FAAC5"/>
    <a:srgbClr val="C9DBE8"/>
    <a:srgbClr val="98AFCE"/>
    <a:srgbClr val="DEE6EF"/>
    <a:srgbClr val="93ABC7"/>
    <a:srgbClr val="BECFE9"/>
    <a:srgbClr val="F6F7FA"/>
    <a:srgbClr val="ACBFDD"/>
    <a:srgbClr val="354B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6" autoAdjust="0"/>
    <p:restoredTop sz="95354" autoAdjust="0"/>
  </p:normalViewPr>
  <p:slideViewPr>
    <p:cSldViewPr showGuides="1">
      <p:cViewPr varScale="1">
        <p:scale>
          <a:sx n="102" d="100"/>
          <a:sy n="102" d="100"/>
        </p:scale>
        <p:origin x="72" y="96"/>
      </p:cViewPr>
      <p:guideLst>
        <p:guide pos="7242"/>
        <p:guide orient="horz" pos="11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5" d="100"/>
          <a:sy n="65" d="100"/>
        </p:scale>
        <p:origin x="2148" y="64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27-4413-AC99-AF0D6CD4E50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27-4413-AC99-AF0D6CD4E50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9602960"/>
        <c:axId val="18960712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</a:ln>
            <a:effectLst>
              <a:outerShdw blurRad="50800" dist="215900" dir="2700000" algn="tl" rotWithShape="0">
                <a:schemeClr val="accent3">
                  <a:lumMod val="75000"/>
                  <a:alpha val="17000"/>
                </a:schemeClr>
              </a:outerShdw>
            </a:effectLst>
          </c:spPr>
          <c:marker>
            <c:symbol val="circle"/>
            <c:size val="6"/>
            <c:spPr>
              <a:solidFill>
                <a:schemeClr val="bg1"/>
              </a:solidFill>
              <a:ln w="12700">
                <a:solidFill>
                  <a:schemeClr val="accent2"/>
                </a:solidFill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827-4413-AC99-AF0D6CD4E50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9602960"/>
        <c:axId val="189607120"/>
      </c:lineChart>
      <c:catAx>
        <c:axId val="189602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607120"/>
        <c:crosses val="autoZero"/>
        <c:auto val="1"/>
        <c:lblAlgn val="ctr"/>
        <c:lblOffset val="100"/>
        <c:noMultiLvlLbl val="0"/>
      </c:catAx>
      <c:valAx>
        <c:axId val="189607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602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bg1">
          <a:lumMod val="95000"/>
        </a:schemeClr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0111493-F2D5-3454-EC26-3ADFBD39E6C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9C28350-B086-8465-8BBB-40EC32A88D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2994D-20AC-4DC4-8400-83CE3EA145C9}" type="datetimeFigureOut">
              <a:rPr lang="en-US" smtClean="0">
                <a:latin typeface="Arial" panose="020B0604020202020204" pitchFamily="34" charset="0"/>
              </a:rPr>
              <a:t>7/28/2022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0993EA0-26C1-3F79-7713-3F538EA56A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16AADF3-18EB-C7D9-AAC9-74BFB927DD3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113DE9-6DE6-4CAD-B656-F19E64B66CCA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070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702E6BB-A33C-4D39-9807-29A3EF8BF74C}" type="datetimeFigureOut">
              <a:rPr lang="en-US" smtClean="0"/>
              <a:pPr/>
              <a:t>7/28/2022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15DE467A-8487-44D8-B15B-CBE35187B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156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155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304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6826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5491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19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2105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2476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640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660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8306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085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809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756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782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905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E467A-8487-44D8-B15B-CBE35187BF4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629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FEECBD9-AF7C-9190-0CDC-0B8ADD97F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7CF8-4BCD-42FC-92F8-C00894C3C59E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E04AE01-2D65-E9BB-F15C-F41DA223F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7664458-769A-A4CA-F6FE-CCDCF18BB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BF0F-553D-4669-9B4A-9C7CB96E588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图片 5" descr="建筑的摆设布局&#10;&#10;描述已自动生成">
            <a:extLst>
              <a:ext uri="{FF2B5EF4-FFF2-40B4-BE49-F238E27FC236}">
                <a16:creationId xmlns:a16="http://schemas.microsoft.com/office/drawing/2014/main" id="{E9B75986-684A-484E-57DE-B0F5E38F4B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41AB0C8E-C22D-9A65-BAD1-CF28EA94265C}"/>
              </a:ext>
            </a:extLst>
          </p:cNvPr>
          <p:cNvSpPr/>
          <p:nvPr userDrawn="1"/>
        </p:nvSpPr>
        <p:spPr>
          <a:xfrm>
            <a:off x="3520679" y="-230035"/>
            <a:ext cx="10640218" cy="10640214"/>
          </a:xfrm>
          <a:prstGeom prst="ellipse">
            <a:avLst/>
          </a:prstGeom>
          <a:noFill/>
          <a:ln>
            <a:solidFill>
              <a:schemeClr val="bg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C8F2E5D-4FB3-5428-13A7-370721EEEC43}"/>
              </a:ext>
            </a:extLst>
          </p:cNvPr>
          <p:cNvSpPr/>
          <p:nvPr userDrawn="1"/>
        </p:nvSpPr>
        <p:spPr>
          <a:xfrm>
            <a:off x="5902766" y="2152049"/>
            <a:ext cx="5876045" cy="5876045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84F4C59-009C-BCF6-F9CD-57BECD523F8E}"/>
              </a:ext>
            </a:extLst>
          </p:cNvPr>
          <p:cNvGrpSpPr/>
          <p:nvPr userDrawn="1"/>
        </p:nvGrpSpPr>
        <p:grpSpPr>
          <a:xfrm>
            <a:off x="639763" y="356484"/>
            <a:ext cx="1207765" cy="199560"/>
            <a:chOff x="1682232" y="966410"/>
            <a:chExt cx="2262128" cy="373773"/>
          </a:xfrm>
          <a:solidFill>
            <a:schemeClr val="bg1"/>
          </a:solidFill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6D9C0F3-084C-A91D-FC9C-FCDD72E75497}"/>
                </a:ext>
              </a:extLst>
            </p:cNvPr>
            <p:cNvSpPr txBox="1"/>
            <p:nvPr/>
          </p:nvSpPr>
          <p:spPr>
            <a:xfrm>
              <a:off x="1682232" y="967942"/>
              <a:ext cx="1209618" cy="351072"/>
            </a:xfrm>
            <a:custGeom>
              <a:avLst/>
              <a:gdLst/>
              <a:ahLst/>
              <a:cxnLst/>
              <a:rect l="l" t="t" r="r" b="b"/>
              <a:pathLst>
                <a:path w="1209618" h="351072">
                  <a:moveTo>
                    <a:pt x="1058313" y="58007"/>
                  </a:moveTo>
                  <a:cubicBezTo>
                    <a:pt x="1032873" y="58302"/>
                    <a:pt x="1012863" y="68573"/>
                    <a:pt x="998285" y="88818"/>
                  </a:cubicBezTo>
                  <a:cubicBezTo>
                    <a:pt x="983707" y="109064"/>
                    <a:pt x="976274" y="137513"/>
                    <a:pt x="975989" y="174164"/>
                  </a:cubicBezTo>
                  <a:cubicBezTo>
                    <a:pt x="976274" y="210711"/>
                    <a:pt x="983706" y="239483"/>
                    <a:pt x="998285" y="260482"/>
                  </a:cubicBezTo>
                  <a:cubicBezTo>
                    <a:pt x="1012863" y="281480"/>
                    <a:pt x="1032873" y="292189"/>
                    <a:pt x="1058313" y="292608"/>
                  </a:cubicBezTo>
                  <a:cubicBezTo>
                    <a:pt x="1083754" y="292189"/>
                    <a:pt x="1103764" y="281480"/>
                    <a:pt x="1118342" y="260482"/>
                  </a:cubicBezTo>
                  <a:cubicBezTo>
                    <a:pt x="1132920" y="239483"/>
                    <a:pt x="1140352" y="210711"/>
                    <a:pt x="1140638" y="174164"/>
                  </a:cubicBezTo>
                  <a:cubicBezTo>
                    <a:pt x="1140352" y="137513"/>
                    <a:pt x="1132920" y="109064"/>
                    <a:pt x="1118342" y="88818"/>
                  </a:cubicBezTo>
                  <a:cubicBezTo>
                    <a:pt x="1103764" y="68573"/>
                    <a:pt x="1083754" y="58302"/>
                    <a:pt x="1058313" y="58007"/>
                  </a:cubicBezTo>
                  <a:close/>
                  <a:moveTo>
                    <a:pt x="382038" y="58007"/>
                  </a:moveTo>
                  <a:cubicBezTo>
                    <a:pt x="356598" y="58302"/>
                    <a:pt x="336588" y="68573"/>
                    <a:pt x="322010" y="88818"/>
                  </a:cubicBezTo>
                  <a:cubicBezTo>
                    <a:pt x="307431" y="109064"/>
                    <a:pt x="299999" y="137513"/>
                    <a:pt x="299714" y="174164"/>
                  </a:cubicBezTo>
                  <a:cubicBezTo>
                    <a:pt x="299999" y="210711"/>
                    <a:pt x="307431" y="239483"/>
                    <a:pt x="322010" y="260482"/>
                  </a:cubicBezTo>
                  <a:cubicBezTo>
                    <a:pt x="336588" y="281480"/>
                    <a:pt x="356598" y="292189"/>
                    <a:pt x="382038" y="292608"/>
                  </a:cubicBezTo>
                  <a:cubicBezTo>
                    <a:pt x="407479" y="292189"/>
                    <a:pt x="427489" y="281480"/>
                    <a:pt x="442067" y="260482"/>
                  </a:cubicBezTo>
                  <a:cubicBezTo>
                    <a:pt x="456645" y="239483"/>
                    <a:pt x="464077" y="210711"/>
                    <a:pt x="464363" y="174164"/>
                  </a:cubicBezTo>
                  <a:cubicBezTo>
                    <a:pt x="464077" y="137513"/>
                    <a:pt x="456645" y="109064"/>
                    <a:pt x="442067" y="88818"/>
                  </a:cubicBezTo>
                  <a:cubicBezTo>
                    <a:pt x="427489" y="68573"/>
                    <a:pt x="407479" y="58302"/>
                    <a:pt x="382038" y="58007"/>
                  </a:cubicBezTo>
                  <a:close/>
                  <a:moveTo>
                    <a:pt x="0" y="6401"/>
                  </a:moveTo>
                  <a:lnTo>
                    <a:pt x="67608" y="6401"/>
                  </a:lnTo>
                  <a:lnTo>
                    <a:pt x="67608" y="288036"/>
                  </a:lnTo>
                  <a:lnTo>
                    <a:pt x="204768" y="288036"/>
                  </a:lnTo>
                  <a:lnTo>
                    <a:pt x="204768" y="344672"/>
                  </a:lnTo>
                  <a:lnTo>
                    <a:pt x="0" y="344672"/>
                  </a:lnTo>
                  <a:close/>
                  <a:moveTo>
                    <a:pt x="1058313" y="0"/>
                  </a:moveTo>
                  <a:cubicBezTo>
                    <a:pt x="1103833" y="397"/>
                    <a:pt x="1140254" y="15705"/>
                    <a:pt x="1167578" y="45924"/>
                  </a:cubicBezTo>
                  <a:cubicBezTo>
                    <a:pt x="1194902" y="76143"/>
                    <a:pt x="1208916" y="118890"/>
                    <a:pt x="1209618" y="174164"/>
                  </a:cubicBezTo>
                  <a:cubicBezTo>
                    <a:pt x="1208916" y="229553"/>
                    <a:pt x="1194902" y="272757"/>
                    <a:pt x="1167578" y="303776"/>
                  </a:cubicBezTo>
                  <a:cubicBezTo>
                    <a:pt x="1140254" y="334795"/>
                    <a:pt x="1103833" y="350561"/>
                    <a:pt x="1058313" y="351072"/>
                  </a:cubicBezTo>
                  <a:cubicBezTo>
                    <a:pt x="1012794" y="350561"/>
                    <a:pt x="976373" y="334795"/>
                    <a:pt x="949048" y="303776"/>
                  </a:cubicBezTo>
                  <a:cubicBezTo>
                    <a:pt x="921724" y="272757"/>
                    <a:pt x="907711" y="229553"/>
                    <a:pt x="907008" y="174164"/>
                  </a:cubicBezTo>
                  <a:cubicBezTo>
                    <a:pt x="907711" y="118689"/>
                    <a:pt x="921724" y="75886"/>
                    <a:pt x="949048" y="45752"/>
                  </a:cubicBezTo>
                  <a:cubicBezTo>
                    <a:pt x="976373" y="15619"/>
                    <a:pt x="1012794" y="368"/>
                    <a:pt x="1058313" y="0"/>
                  </a:cubicBezTo>
                  <a:close/>
                  <a:moveTo>
                    <a:pt x="745444" y="0"/>
                  </a:moveTo>
                  <a:cubicBezTo>
                    <a:pt x="769846" y="409"/>
                    <a:pt x="790668" y="4843"/>
                    <a:pt x="807908" y="13303"/>
                  </a:cubicBezTo>
                  <a:cubicBezTo>
                    <a:pt x="825149" y="21762"/>
                    <a:pt x="839216" y="31792"/>
                    <a:pt x="850111" y="43391"/>
                  </a:cubicBezTo>
                  <a:lnTo>
                    <a:pt x="814026" y="86369"/>
                  </a:lnTo>
                  <a:cubicBezTo>
                    <a:pt x="805985" y="78183"/>
                    <a:pt x="796711" y="71454"/>
                    <a:pt x="786204" y="66184"/>
                  </a:cubicBezTo>
                  <a:cubicBezTo>
                    <a:pt x="775697" y="60914"/>
                    <a:pt x="762873" y="58188"/>
                    <a:pt x="747731" y="58007"/>
                  </a:cubicBezTo>
                  <a:cubicBezTo>
                    <a:pt x="719135" y="58322"/>
                    <a:pt x="696171" y="68671"/>
                    <a:pt x="678838" y="89054"/>
                  </a:cubicBezTo>
                  <a:cubicBezTo>
                    <a:pt x="661505" y="109437"/>
                    <a:pt x="652605" y="137963"/>
                    <a:pt x="652139" y="174633"/>
                  </a:cubicBezTo>
                  <a:cubicBezTo>
                    <a:pt x="652167" y="211746"/>
                    <a:pt x="660572" y="240608"/>
                    <a:pt x="677352" y="261218"/>
                  </a:cubicBezTo>
                  <a:cubicBezTo>
                    <a:pt x="694132" y="281829"/>
                    <a:pt x="719116" y="292292"/>
                    <a:pt x="752305" y="292608"/>
                  </a:cubicBezTo>
                  <a:cubicBezTo>
                    <a:pt x="760681" y="292589"/>
                    <a:pt x="768628" y="291483"/>
                    <a:pt x="776146" y="289291"/>
                  </a:cubicBezTo>
                  <a:cubicBezTo>
                    <a:pt x="783664" y="287098"/>
                    <a:pt x="789896" y="283934"/>
                    <a:pt x="794842" y="279797"/>
                  </a:cubicBezTo>
                  <a:lnTo>
                    <a:pt x="794842" y="212998"/>
                  </a:lnTo>
                  <a:lnTo>
                    <a:pt x="734925" y="212998"/>
                  </a:lnTo>
                  <a:lnTo>
                    <a:pt x="734925" y="157734"/>
                  </a:lnTo>
                  <a:lnTo>
                    <a:pt x="855135" y="157734"/>
                  </a:lnTo>
                  <a:lnTo>
                    <a:pt x="855135" y="310421"/>
                  </a:lnTo>
                  <a:cubicBezTo>
                    <a:pt x="843517" y="321907"/>
                    <a:pt x="828270" y="331479"/>
                    <a:pt x="809392" y="339140"/>
                  </a:cubicBezTo>
                  <a:cubicBezTo>
                    <a:pt x="790514" y="346800"/>
                    <a:pt x="769198" y="350777"/>
                    <a:pt x="745444" y="351072"/>
                  </a:cubicBezTo>
                  <a:cubicBezTo>
                    <a:pt x="714355" y="351014"/>
                    <a:pt x="686642" y="344330"/>
                    <a:pt x="662308" y="331020"/>
                  </a:cubicBezTo>
                  <a:cubicBezTo>
                    <a:pt x="637973" y="317710"/>
                    <a:pt x="618771" y="298126"/>
                    <a:pt x="604701" y="272266"/>
                  </a:cubicBezTo>
                  <a:cubicBezTo>
                    <a:pt x="590632" y="246407"/>
                    <a:pt x="583451" y="214624"/>
                    <a:pt x="583159" y="176917"/>
                  </a:cubicBezTo>
                  <a:cubicBezTo>
                    <a:pt x="583493" y="139602"/>
                    <a:pt x="590844" y="107781"/>
                    <a:pt x="605210" y="81453"/>
                  </a:cubicBezTo>
                  <a:cubicBezTo>
                    <a:pt x="619575" y="55126"/>
                    <a:pt x="638947" y="34998"/>
                    <a:pt x="663324" y="21069"/>
                  </a:cubicBezTo>
                  <a:cubicBezTo>
                    <a:pt x="687701" y="7141"/>
                    <a:pt x="715075" y="117"/>
                    <a:pt x="745444" y="0"/>
                  </a:cubicBezTo>
                  <a:close/>
                  <a:moveTo>
                    <a:pt x="382038" y="0"/>
                  </a:moveTo>
                  <a:cubicBezTo>
                    <a:pt x="427557" y="397"/>
                    <a:pt x="463979" y="15705"/>
                    <a:pt x="491303" y="45924"/>
                  </a:cubicBezTo>
                  <a:cubicBezTo>
                    <a:pt x="518627" y="76143"/>
                    <a:pt x="532641" y="118890"/>
                    <a:pt x="533343" y="174164"/>
                  </a:cubicBezTo>
                  <a:cubicBezTo>
                    <a:pt x="532641" y="229553"/>
                    <a:pt x="518627" y="272757"/>
                    <a:pt x="491303" y="303776"/>
                  </a:cubicBezTo>
                  <a:cubicBezTo>
                    <a:pt x="463979" y="334795"/>
                    <a:pt x="427557" y="350561"/>
                    <a:pt x="382038" y="351072"/>
                  </a:cubicBezTo>
                  <a:cubicBezTo>
                    <a:pt x="336519" y="350561"/>
                    <a:pt x="300098" y="334795"/>
                    <a:pt x="272773" y="303776"/>
                  </a:cubicBezTo>
                  <a:cubicBezTo>
                    <a:pt x="245449" y="272757"/>
                    <a:pt x="231436" y="229553"/>
                    <a:pt x="230733" y="174164"/>
                  </a:cubicBezTo>
                  <a:cubicBezTo>
                    <a:pt x="231436" y="118689"/>
                    <a:pt x="245449" y="75886"/>
                    <a:pt x="272773" y="45752"/>
                  </a:cubicBezTo>
                  <a:cubicBezTo>
                    <a:pt x="300098" y="15619"/>
                    <a:pt x="336519" y="368"/>
                    <a:pt x="38203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8878DD5-7961-09F0-D8AC-4D2B35FD8791}"/>
                </a:ext>
              </a:extLst>
            </p:cNvPr>
            <p:cNvSpPr txBox="1"/>
            <p:nvPr/>
          </p:nvSpPr>
          <p:spPr>
            <a:xfrm>
              <a:off x="2949774" y="966410"/>
              <a:ext cx="890625" cy="209854"/>
            </a:xfrm>
            <a:custGeom>
              <a:avLst/>
              <a:gdLst/>
              <a:ahLst/>
              <a:cxnLst/>
              <a:rect l="l" t="t" r="r" b="b"/>
              <a:pathLst>
                <a:path w="890625" h="209854">
                  <a:moveTo>
                    <a:pt x="707060" y="134416"/>
                  </a:moveTo>
                  <a:lnTo>
                    <a:pt x="726033" y="140817"/>
                  </a:lnTo>
                  <a:cubicBezTo>
                    <a:pt x="723762" y="150352"/>
                    <a:pt x="720876" y="160315"/>
                    <a:pt x="717375" y="170707"/>
                  </a:cubicBezTo>
                  <a:cubicBezTo>
                    <a:pt x="713875" y="181098"/>
                    <a:pt x="709674" y="190262"/>
                    <a:pt x="704774" y="198196"/>
                  </a:cubicBezTo>
                  <a:lnTo>
                    <a:pt x="685571" y="188137"/>
                  </a:lnTo>
                  <a:cubicBezTo>
                    <a:pt x="690510" y="180913"/>
                    <a:pt x="694806" y="172445"/>
                    <a:pt x="698458" y="162734"/>
                  </a:cubicBezTo>
                  <a:cubicBezTo>
                    <a:pt x="702111" y="153024"/>
                    <a:pt x="704978" y="143584"/>
                    <a:pt x="707060" y="134416"/>
                  </a:cubicBezTo>
                  <a:close/>
                  <a:moveTo>
                    <a:pt x="735635" y="132359"/>
                  </a:moveTo>
                  <a:lnTo>
                    <a:pt x="756666" y="132359"/>
                  </a:lnTo>
                  <a:lnTo>
                    <a:pt x="756666" y="179222"/>
                  </a:lnTo>
                  <a:cubicBezTo>
                    <a:pt x="756490" y="182675"/>
                    <a:pt x="757471" y="184970"/>
                    <a:pt x="759609" y="186109"/>
                  </a:cubicBezTo>
                  <a:cubicBezTo>
                    <a:pt x="761747" y="187247"/>
                    <a:pt x="766100" y="187771"/>
                    <a:pt x="772668" y="187680"/>
                  </a:cubicBezTo>
                  <a:lnTo>
                    <a:pt x="817702" y="187680"/>
                  </a:lnTo>
                  <a:cubicBezTo>
                    <a:pt x="823236" y="188009"/>
                    <a:pt x="826970" y="186437"/>
                    <a:pt x="828903" y="182965"/>
                  </a:cubicBezTo>
                  <a:cubicBezTo>
                    <a:pt x="830837" y="179494"/>
                    <a:pt x="832056" y="172150"/>
                    <a:pt x="832561" y="160934"/>
                  </a:cubicBezTo>
                  <a:cubicBezTo>
                    <a:pt x="835004" y="162682"/>
                    <a:pt x="838062" y="164273"/>
                    <a:pt x="841734" y="165706"/>
                  </a:cubicBezTo>
                  <a:cubicBezTo>
                    <a:pt x="845405" y="167140"/>
                    <a:pt x="848749" y="168216"/>
                    <a:pt x="851763" y="168935"/>
                  </a:cubicBezTo>
                  <a:cubicBezTo>
                    <a:pt x="850573" y="183708"/>
                    <a:pt x="847696" y="193767"/>
                    <a:pt x="843134" y="199110"/>
                  </a:cubicBezTo>
                  <a:cubicBezTo>
                    <a:pt x="838571" y="204454"/>
                    <a:pt x="830551" y="206968"/>
                    <a:pt x="819074" y="206654"/>
                  </a:cubicBezTo>
                  <a:lnTo>
                    <a:pt x="771296" y="206654"/>
                  </a:lnTo>
                  <a:cubicBezTo>
                    <a:pt x="757409" y="206845"/>
                    <a:pt x="747922" y="204978"/>
                    <a:pt x="742835" y="201053"/>
                  </a:cubicBezTo>
                  <a:cubicBezTo>
                    <a:pt x="737749" y="197129"/>
                    <a:pt x="735349" y="190004"/>
                    <a:pt x="735635" y="179679"/>
                  </a:cubicBezTo>
                  <a:close/>
                  <a:moveTo>
                    <a:pt x="861136" y="132130"/>
                  </a:moveTo>
                  <a:cubicBezTo>
                    <a:pt x="866608" y="141736"/>
                    <a:pt x="872123" y="151957"/>
                    <a:pt x="877681" y="162791"/>
                  </a:cubicBezTo>
                  <a:cubicBezTo>
                    <a:pt x="883239" y="173626"/>
                    <a:pt x="887554" y="182989"/>
                    <a:pt x="890625" y="190881"/>
                  </a:cubicBezTo>
                  <a:lnTo>
                    <a:pt x="869823" y="199339"/>
                  </a:lnTo>
                  <a:cubicBezTo>
                    <a:pt x="867118" y="191219"/>
                    <a:pt x="863155" y="181627"/>
                    <a:pt x="857936" y="170564"/>
                  </a:cubicBezTo>
                  <a:cubicBezTo>
                    <a:pt x="852716" y="159501"/>
                    <a:pt x="847382" y="149052"/>
                    <a:pt x="841934" y="139217"/>
                  </a:cubicBezTo>
                  <a:close/>
                  <a:moveTo>
                    <a:pt x="272948" y="113371"/>
                  </a:moveTo>
                  <a:lnTo>
                    <a:pt x="272948" y="150661"/>
                  </a:lnTo>
                  <a:lnTo>
                    <a:pt x="339242" y="150661"/>
                  </a:lnTo>
                  <a:lnTo>
                    <a:pt x="339242" y="113371"/>
                  </a:lnTo>
                  <a:close/>
                  <a:moveTo>
                    <a:pt x="555269" y="113157"/>
                  </a:moveTo>
                  <a:lnTo>
                    <a:pt x="574472" y="117729"/>
                  </a:lnTo>
                  <a:cubicBezTo>
                    <a:pt x="571071" y="131083"/>
                    <a:pt x="566728" y="143980"/>
                    <a:pt x="561441" y="156419"/>
                  </a:cubicBezTo>
                  <a:cubicBezTo>
                    <a:pt x="556155" y="168859"/>
                    <a:pt x="550440" y="179584"/>
                    <a:pt x="544296" y="188595"/>
                  </a:cubicBezTo>
                  <a:cubicBezTo>
                    <a:pt x="542291" y="186885"/>
                    <a:pt x="539615" y="184932"/>
                    <a:pt x="536267" y="182737"/>
                  </a:cubicBezTo>
                  <a:cubicBezTo>
                    <a:pt x="532919" y="180541"/>
                    <a:pt x="529956" y="178760"/>
                    <a:pt x="527380" y="177393"/>
                  </a:cubicBezTo>
                  <a:cubicBezTo>
                    <a:pt x="533485" y="169302"/>
                    <a:pt x="538934" y="159596"/>
                    <a:pt x="543725" y="148275"/>
                  </a:cubicBezTo>
                  <a:cubicBezTo>
                    <a:pt x="548516" y="136955"/>
                    <a:pt x="552364" y="125249"/>
                    <a:pt x="555269" y="113157"/>
                  </a:cubicBezTo>
                  <a:close/>
                  <a:moveTo>
                    <a:pt x="640080" y="112471"/>
                  </a:moveTo>
                  <a:cubicBezTo>
                    <a:pt x="645480" y="124039"/>
                    <a:pt x="650452" y="136164"/>
                    <a:pt x="654996" y="148847"/>
                  </a:cubicBezTo>
                  <a:cubicBezTo>
                    <a:pt x="659539" y="161529"/>
                    <a:pt x="662797" y="172569"/>
                    <a:pt x="664769" y="181965"/>
                  </a:cubicBezTo>
                  <a:lnTo>
                    <a:pt x="645338" y="189280"/>
                  </a:lnTo>
                  <a:cubicBezTo>
                    <a:pt x="643718" y="179755"/>
                    <a:pt x="640785" y="168516"/>
                    <a:pt x="636536" y="155562"/>
                  </a:cubicBezTo>
                  <a:cubicBezTo>
                    <a:pt x="632288" y="142608"/>
                    <a:pt x="627526" y="130225"/>
                    <a:pt x="622249" y="118414"/>
                  </a:cubicBezTo>
                  <a:close/>
                  <a:moveTo>
                    <a:pt x="774497" y="107442"/>
                  </a:moveTo>
                  <a:cubicBezTo>
                    <a:pt x="783860" y="112671"/>
                    <a:pt x="793308" y="118729"/>
                    <a:pt x="802843" y="125615"/>
                  </a:cubicBezTo>
                  <a:cubicBezTo>
                    <a:pt x="812377" y="132502"/>
                    <a:pt x="819998" y="139017"/>
                    <a:pt x="825703" y="145161"/>
                  </a:cubicBezTo>
                  <a:lnTo>
                    <a:pt x="809930" y="159105"/>
                  </a:lnTo>
                  <a:cubicBezTo>
                    <a:pt x="804691" y="153057"/>
                    <a:pt x="797452" y="146466"/>
                    <a:pt x="788213" y="139331"/>
                  </a:cubicBezTo>
                  <a:cubicBezTo>
                    <a:pt x="778973" y="132197"/>
                    <a:pt x="769677" y="125834"/>
                    <a:pt x="760323" y="120243"/>
                  </a:cubicBezTo>
                  <a:close/>
                  <a:moveTo>
                    <a:pt x="252374" y="95112"/>
                  </a:moveTo>
                  <a:lnTo>
                    <a:pt x="360045" y="95112"/>
                  </a:lnTo>
                  <a:lnTo>
                    <a:pt x="360045" y="169149"/>
                  </a:lnTo>
                  <a:lnTo>
                    <a:pt x="272948" y="169149"/>
                  </a:lnTo>
                  <a:lnTo>
                    <a:pt x="272948" y="185851"/>
                  </a:lnTo>
                  <a:lnTo>
                    <a:pt x="252374" y="185851"/>
                  </a:lnTo>
                  <a:close/>
                  <a:moveTo>
                    <a:pt x="542010" y="69951"/>
                  </a:moveTo>
                  <a:lnTo>
                    <a:pt x="663397" y="69951"/>
                  </a:lnTo>
                  <a:lnTo>
                    <a:pt x="663397" y="89839"/>
                  </a:lnTo>
                  <a:lnTo>
                    <a:pt x="610362" y="89839"/>
                  </a:lnTo>
                  <a:lnTo>
                    <a:pt x="610362" y="183794"/>
                  </a:lnTo>
                  <a:cubicBezTo>
                    <a:pt x="610428" y="189357"/>
                    <a:pt x="609781" y="193833"/>
                    <a:pt x="608419" y="197224"/>
                  </a:cubicBezTo>
                  <a:cubicBezTo>
                    <a:pt x="607057" y="200615"/>
                    <a:pt x="604580" y="203149"/>
                    <a:pt x="600989" y="204825"/>
                  </a:cubicBezTo>
                  <a:cubicBezTo>
                    <a:pt x="597365" y="206597"/>
                    <a:pt x="592783" y="207740"/>
                    <a:pt x="587245" y="208254"/>
                  </a:cubicBezTo>
                  <a:cubicBezTo>
                    <a:pt x="581706" y="208769"/>
                    <a:pt x="575010" y="208997"/>
                    <a:pt x="567156" y="208940"/>
                  </a:cubicBezTo>
                  <a:cubicBezTo>
                    <a:pt x="566775" y="205725"/>
                    <a:pt x="565994" y="202096"/>
                    <a:pt x="564813" y="198053"/>
                  </a:cubicBezTo>
                  <a:cubicBezTo>
                    <a:pt x="563632" y="194010"/>
                    <a:pt x="562280" y="190323"/>
                    <a:pt x="560756" y="186994"/>
                  </a:cubicBezTo>
                  <a:cubicBezTo>
                    <a:pt x="566261" y="187218"/>
                    <a:pt x="571195" y="187342"/>
                    <a:pt x="575557" y="187366"/>
                  </a:cubicBezTo>
                  <a:cubicBezTo>
                    <a:pt x="579920" y="187390"/>
                    <a:pt x="582911" y="187342"/>
                    <a:pt x="584530" y="187223"/>
                  </a:cubicBezTo>
                  <a:cubicBezTo>
                    <a:pt x="586102" y="187247"/>
                    <a:pt x="587187" y="186971"/>
                    <a:pt x="587787" y="186394"/>
                  </a:cubicBezTo>
                  <a:cubicBezTo>
                    <a:pt x="588388" y="185818"/>
                    <a:pt x="588673" y="184799"/>
                    <a:pt x="588645" y="183337"/>
                  </a:cubicBezTo>
                  <a:lnTo>
                    <a:pt x="588645" y="89839"/>
                  </a:lnTo>
                  <a:lnTo>
                    <a:pt x="542010" y="89839"/>
                  </a:lnTo>
                  <a:close/>
                  <a:moveTo>
                    <a:pt x="92126" y="68351"/>
                  </a:moveTo>
                  <a:lnTo>
                    <a:pt x="115214" y="78181"/>
                  </a:lnTo>
                  <a:cubicBezTo>
                    <a:pt x="106327" y="94997"/>
                    <a:pt x="96669" y="111199"/>
                    <a:pt x="86239" y="126787"/>
                  </a:cubicBezTo>
                  <a:cubicBezTo>
                    <a:pt x="75809" y="142375"/>
                    <a:pt x="65122" y="156576"/>
                    <a:pt x="54178" y="169392"/>
                  </a:cubicBezTo>
                  <a:lnTo>
                    <a:pt x="150419" y="163677"/>
                  </a:lnTo>
                  <a:cubicBezTo>
                    <a:pt x="146399" y="157691"/>
                    <a:pt x="142322" y="151776"/>
                    <a:pt x="138188" y="145932"/>
                  </a:cubicBezTo>
                  <a:cubicBezTo>
                    <a:pt x="134055" y="140089"/>
                    <a:pt x="129978" y="134574"/>
                    <a:pt x="125958" y="129387"/>
                  </a:cubicBezTo>
                  <a:lnTo>
                    <a:pt x="146304" y="120243"/>
                  </a:lnTo>
                  <a:cubicBezTo>
                    <a:pt x="152868" y="128512"/>
                    <a:pt x="159500" y="137273"/>
                    <a:pt x="166200" y="146524"/>
                  </a:cubicBezTo>
                  <a:cubicBezTo>
                    <a:pt x="172900" y="155775"/>
                    <a:pt x="179143" y="164823"/>
                    <a:pt x="184929" y="173668"/>
                  </a:cubicBezTo>
                  <a:cubicBezTo>
                    <a:pt x="190714" y="182513"/>
                    <a:pt x="195518" y="190460"/>
                    <a:pt x="199339" y="197510"/>
                  </a:cubicBezTo>
                  <a:lnTo>
                    <a:pt x="178308" y="209169"/>
                  </a:lnTo>
                  <a:cubicBezTo>
                    <a:pt x="176474" y="205478"/>
                    <a:pt x="174312" y="201430"/>
                    <a:pt x="171821" y="197024"/>
                  </a:cubicBezTo>
                  <a:cubicBezTo>
                    <a:pt x="169330" y="192619"/>
                    <a:pt x="166540" y="188057"/>
                    <a:pt x="163449" y="183337"/>
                  </a:cubicBezTo>
                  <a:cubicBezTo>
                    <a:pt x="134955" y="185479"/>
                    <a:pt x="112032" y="187209"/>
                    <a:pt x="94679" y="188527"/>
                  </a:cubicBezTo>
                  <a:cubicBezTo>
                    <a:pt x="77327" y="189844"/>
                    <a:pt x="64026" y="190924"/>
                    <a:pt x="54778" y="191767"/>
                  </a:cubicBezTo>
                  <a:cubicBezTo>
                    <a:pt x="45530" y="192609"/>
                    <a:pt x="38816" y="193389"/>
                    <a:pt x="34636" y="194106"/>
                  </a:cubicBezTo>
                  <a:cubicBezTo>
                    <a:pt x="30457" y="194823"/>
                    <a:pt x="27293" y="195653"/>
                    <a:pt x="25146" y="196596"/>
                  </a:cubicBezTo>
                  <a:cubicBezTo>
                    <a:pt x="24393" y="194053"/>
                    <a:pt x="23212" y="190509"/>
                    <a:pt x="21602" y="185966"/>
                  </a:cubicBezTo>
                  <a:cubicBezTo>
                    <a:pt x="19993" y="181422"/>
                    <a:pt x="18354" y="177422"/>
                    <a:pt x="16688" y="173964"/>
                  </a:cubicBezTo>
                  <a:cubicBezTo>
                    <a:pt x="19936" y="173145"/>
                    <a:pt x="23212" y="171183"/>
                    <a:pt x="26517" y="168078"/>
                  </a:cubicBezTo>
                  <a:cubicBezTo>
                    <a:pt x="29823" y="164973"/>
                    <a:pt x="33556" y="160839"/>
                    <a:pt x="37719" y="155676"/>
                  </a:cubicBezTo>
                  <a:cubicBezTo>
                    <a:pt x="40943" y="152130"/>
                    <a:pt x="45696" y="145887"/>
                    <a:pt x="51977" y="136948"/>
                  </a:cubicBezTo>
                  <a:cubicBezTo>
                    <a:pt x="58257" y="128009"/>
                    <a:pt x="65008" y="117533"/>
                    <a:pt x="72229" y="105520"/>
                  </a:cubicBezTo>
                  <a:cubicBezTo>
                    <a:pt x="79450" y="93507"/>
                    <a:pt x="86082" y="81117"/>
                    <a:pt x="92126" y="68351"/>
                  </a:cubicBezTo>
                  <a:close/>
                  <a:moveTo>
                    <a:pt x="239115" y="55107"/>
                  </a:moveTo>
                  <a:lnTo>
                    <a:pt x="374218" y="55107"/>
                  </a:lnTo>
                  <a:lnTo>
                    <a:pt x="374218" y="73823"/>
                  </a:lnTo>
                  <a:lnTo>
                    <a:pt x="239115" y="73823"/>
                  </a:lnTo>
                  <a:close/>
                  <a:moveTo>
                    <a:pt x="552069" y="16002"/>
                  </a:moveTo>
                  <a:lnTo>
                    <a:pt x="651053" y="16002"/>
                  </a:lnTo>
                  <a:lnTo>
                    <a:pt x="651053" y="35890"/>
                  </a:lnTo>
                  <a:lnTo>
                    <a:pt x="552069" y="35890"/>
                  </a:lnTo>
                  <a:close/>
                  <a:moveTo>
                    <a:pt x="237287" y="14187"/>
                  </a:moveTo>
                  <a:lnTo>
                    <a:pt x="420624" y="14187"/>
                  </a:lnTo>
                  <a:lnTo>
                    <a:pt x="420624" y="180589"/>
                  </a:lnTo>
                  <a:cubicBezTo>
                    <a:pt x="420686" y="187278"/>
                    <a:pt x="419876" y="192537"/>
                    <a:pt x="418195" y="196367"/>
                  </a:cubicBezTo>
                  <a:cubicBezTo>
                    <a:pt x="416514" y="200196"/>
                    <a:pt x="413590" y="202939"/>
                    <a:pt x="409422" y="204597"/>
                  </a:cubicBezTo>
                  <a:cubicBezTo>
                    <a:pt x="405093" y="206483"/>
                    <a:pt x="399350" y="207683"/>
                    <a:pt x="392192" y="208197"/>
                  </a:cubicBezTo>
                  <a:cubicBezTo>
                    <a:pt x="385034" y="208711"/>
                    <a:pt x="376375" y="208883"/>
                    <a:pt x="366217" y="208711"/>
                  </a:cubicBezTo>
                  <a:cubicBezTo>
                    <a:pt x="365698" y="205435"/>
                    <a:pt x="364736" y="201587"/>
                    <a:pt x="363331" y="197167"/>
                  </a:cubicBezTo>
                  <a:cubicBezTo>
                    <a:pt x="361926" y="192748"/>
                    <a:pt x="360450" y="188899"/>
                    <a:pt x="358902" y="185623"/>
                  </a:cubicBezTo>
                  <a:cubicBezTo>
                    <a:pt x="366460" y="185956"/>
                    <a:pt x="373461" y="186147"/>
                    <a:pt x="379904" y="186194"/>
                  </a:cubicBezTo>
                  <a:cubicBezTo>
                    <a:pt x="386348" y="186242"/>
                    <a:pt x="390777" y="186204"/>
                    <a:pt x="393192" y="186080"/>
                  </a:cubicBezTo>
                  <a:cubicBezTo>
                    <a:pt x="395330" y="186013"/>
                    <a:pt x="396826" y="185575"/>
                    <a:pt x="397678" y="184765"/>
                  </a:cubicBezTo>
                  <a:cubicBezTo>
                    <a:pt x="398530" y="183954"/>
                    <a:pt x="398940" y="182486"/>
                    <a:pt x="398907" y="180360"/>
                  </a:cubicBezTo>
                  <a:lnTo>
                    <a:pt x="398907" y="34504"/>
                  </a:lnTo>
                  <a:lnTo>
                    <a:pt x="237287" y="34504"/>
                  </a:lnTo>
                  <a:close/>
                  <a:moveTo>
                    <a:pt x="60122" y="6172"/>
                  </a:moveTo>
                  <a:lnTo>
                    <a:pt x="83210" y="12344"/>
                  </a:lnTo>
                  <a:cubicBezTo>
                    <a:pt x="75590" y="31084"/>
                    <a:pt x="66198" y="48639"/>
                    <a:pt x="55035" y="65008"/>
                  </a:cubicBezTo>
                  <a:cubicBezTo>
                    <a:pt x="43872" y="81376"/>
                    <a:pt x="32080" y="95216"/>
                    <a:pt x="19659" y="106527"/>
                  </a:cubicBezTo>
                  <a:cubicBezTo>
                    <a:pt x="17383" y="104217"/>
                    <a:pt x="14278" y="101579"/>
                    <a:pt x="10344" y="98612"/>
                  </a:cubicBezTo>
                  <a:cubicBezTo>
                    <a:pt x="6410" y="95645"/>
                    <a:pt x="2962" y="93178"/>
                    <a:pt x="0" y="91211"/>
                  </a:cubicBezTo>
                  <a:cubicBezTo>
                    <a:pt x="12606" y="81138"/>
                    <a:pt x="24141" y="68651"/>
                    <a:pt x="34604" y="53749"/>
                  </a:cubicBezTo>
                  <a:cubicBezTo>
                    <a:pt x="45067" y="38847"/>
                    <a:pt x="53573" y="22988"/>
                    <a:pt x="60122" y="6172"/>
                  </a:cubicBezTo>
                  <a:close/>
                  <a:moveTo>
                    <a:pt x="142418" y="4343"/>
                  </a:moveTo>
                  <a:cubicBezTo>
                    <a:pt x="147334" y="14379"/>
                    <a:pt x="153427" y="24609"/>
                    <a:pt x="160697" y="35035"/>
                  </a:cubicBezTo>
                  <a:cubicBezTo>
                    <a:pt x="167967" y="45460"/>
                    <a:pt x="175720" y="55301"/>
                    <a:pt x="183955" y="64558"/>
                  </a:cubicBezTo>
                  <a:cubicBezTo>
                    <a:pt x="192190" y="73815"/>
                    <a:pt x="200214" y="81709"/>
                    <a:pt x="208026" y="88239"/>
                  </a:cubicBezTo>
                  <a:cubicBezTo>
                    <a:pt x="205149" y="90544"/>
                    <a:pt x="202044" y="93421"/>
                    <a:pt x="198710" y="96869"/>
                  </a:cubicBezTo>
                  <a:cubicBezTo>
                    <a:pt x="195377" y="100317"/>
                    <a:pt x="192614" y="103536"/>
                    <a:pt x="190424" y="106527"/>
                  </a:cubicBezTo>
                  <a:cubicBezTo>
                    <a:pt x="182552" y="98868"/>
                    <a:pt x="174419" y="89904"/>
                    <a:pt x="166023" y="79637"/>
                  </a:cubicBezTo>
                  <a:cubicBezTo>
                    <a:pt x="157627" y="69370"/>
                    <a:pt x="149561" y="58493"/>
                    <a:pt x="141825" y="47007"/>
                  </a:cubicBezTo>
                  <a:cubicBezTo>
                    <a:pt x="134089" y="35520"/>
                    <a:pt x="127276" y="24118"/>
                    <a:pt x="121386" y="12801"/>
                  </a:cubicBezTo>
                  <a:close/>
                  <a:moveTo>
                    <a:pt x="777011" y="228"/>
                  </a:moveTo>
                  <a:lnTo>
                    <a:pt x="799185" y="228"/>
                  </a:lnTo>
                  <a:lnTo>
                    <a:pt x="799185" y="30861"/>
                  </a:lnTo>
                  <a:lnTo>
                    <a:pt x="889711" y="30861"/>
                  </a:lnTo>
                  <a:lnTo>
                    <a:pt x="889711" y="50977"/>
                  </a:lnTo>
                  <a:lnTo>
                    <a:pt x="799185" y="50977"/>
                  </a:lnTo>
                  <a:lnTo>
                    <a:pt x="799185" y="85267"/>
                  </a:lnTo>
                  <a:lnTo>
                    <a:pt x="875995" y="85267"/>
                  </a:lnTo>
                  <a:lnTo>
                    <a:pt x="875995" y="105156"/>
                  </a:lnTo>
                  <a:lnTo>
                    <a:pt x="702488" y="105156"/>
                  </a:lnTo>
                  <a:lnTo>
                    <a:pt x="702488" y="85267"/>
                  </a:lnTo>
                  <a:lnTo>
                    <a:pt x="777011" y="85267"/>
                  </a:lnTo>
                  <a:lnTo>
                    <a:pt x="777011" y="50977"/>
                  </a:lnTo>
                  <a:lnTo>
                    <a:pt x="687857" y="50977"/>
                  </a:lnTo>
                  <a:lnTo>
                    <a:pt x="687857" y="30861"/>
                  </a:lnTo>
                  <a:lnTo>
                    <a:pt x="777011" y="30861"/>
                  </a:lnTo>
                  <a:close/>
                  <a:moveTo>
                    <a:pt x="489661" y="0"/>
                  </a:moveTo>
                  <a:lnTo>
                    <a:pt x="510692" y="0"/>
                  </a:lnTo>
                  <a:lnTo>
                    <a:pt x="510692" y="46634"/>
                  </a:lnTo>
                  <a:lnTo>
                    <a:pt x="538810" y="46634"/>
                  </a:lnTo>
                  <a:lnTo>
                    <a:pt x="538810" y="66294"/>
                  </a:lnTo>
                  <a:lnTo>
                    <a:pt x="510692" y="66294"/>
                  </a:lnTo>
                  <a:lnTo>
                    <a:pt x="510692" y="71780"/>
                  </a:lnTo>
                  <a:cubicBezTo>
                    <a:pt x="513152" y="74512"/>
                    <a:pt x="516488" y="78446"/>
                    <a:pt x="520700" y="83583"/>
                  </a:cubicBezTo>
                  <a:cubicBezTo>
                    <a:pt x="524912" y="88719"/>
                    <a:pt x="528959" y="93754"/>
                    <a:pt x="532841" y="98687"/>
                  </a:cubicBezTo>
                  <a:cubicBezTo>
                    <a:pt x="536723" y="103620"/>
                    <a:pt x="539398" y="107148"/>
                    <a:pt x="540867" y="109270"/>
                  </a:cubicBezTo>
                  <a:lnTo>
                    <a:pt x="528980" y="126187"/>
                  </a:lnTo>
                  <a:cubicBezTo>
                    <a:pt x="527147" y="122486"/>
                    <a:pt x="524527" y="117886"/>
                    <a:pt x="521122" y="112385"/>
                  </a:cubicBezTo>
                  <a:cubicBezTo>
                    <a:pt x="517717" y="106884"/>
                    <a:pt x="514240" y="101427"/>
                    <a:pt x="510692" y="96012"/>
                  </a:cubicBezTo>
                  <a:lnTo>
                    <a:pt x="510692" y="209854"/>
                  </a:lnTo>
                  <a:lnTo>
                    <a:pt x="489661" y="209854"/>
                  </a:lnTo>
                  <a:lnTo>
                    <a:pt x="489661" y="104927"/>
                  </a:lnTo>
                  <a:cubicBezTo>
                    <a:pt x="485965" y="116148"/>
                    <a:pt x="481812" y="126682"/>
                    <a:pt x="477202" y="136531"/>
                  </a:cubicBezTo>
                  <a:cubicBezTo>
                    <a:pt x="472592" y="146380"/>
                    <a:pt x="467753" y="154743"/>
                    <a:pt x="462686" y="161620"/>
                  </a:cubicBezTo>
                  <a:cubicBezTo>
                    <a:pt x="461548" y="158600"/>
                    <a:pt x="459881" y="155152"/>
                    <a:pt x="457686" y="151276"/>
                  </a:cubicBezTo>
                  <a:cubicBezTo>
                    <a:pt x="455490" y="147399"/>
                    <a:pt x="453423" y="144065"/>
                    <a:pt x="451485" y="141274"/>
                  </a:cubicBezTo>
                  <a:cubicBezTo>
                    <a:pt x="458467" y="132435"/>
                    <a:pt x="464963" y="121196"/>
                    <a:pt x="470973" y="107556"/>
                  </a:cubicBezTo>
                  <a:cubicBezTo>
                    <a:pt x="476983" y="93916"/>
                    <a:pt x="481765" y="80162"/>
                    <a:pt x="485318" y="66294"/>
                  </a:cubicBezTo>
                  <a:lnTo>
                    <a:pt x="456514" y="66294"/>
                  </a:lnTo>
                  <a:lnTo>
                    <a:pt x="456514" y="46634"/>
                  </a:lnTo>
                  <a:lnTo>
                    <a:pt x="489661" y="466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F6AA0A-CC34-6E14-F60D-2339840FB33B}"/>
                </a:ext>
              </a:extLst>
            </p:cNvPr>
            <p:cNvSpPr txBox="1"/>
            <p:nvPr/>
          </p:nvSpPr>
          <p:spPr>
            <a:xfrm>
              <a:off x="2949774" y="1220868"/>
              <a:ext cx="994586" cy="119315"/>
            </a:xfrm>
            <a:custGeom>
              <a:avLst/>
              <a:gdLst/>
              <a:ahLst/>
              <a:cxnLst/>
              <a:rect l="l" t="t" r="r" b="b"/>
              <a:pathLst>
                <a:path w="994586" h="119315">
                  <a:moveTo>
                    <a:pt x="885165" y="91654"/>
                  </a:moveTo>
                  <a:cubicBezTo>
                    <a:pt x="883290" y="93037"/>
                    <a:pt x="881923" y="94505"/>
                    <a:pt x="881063" y="96058"/>
                  </a:cubicBezTo>
                  <a:cubicBezTo>
                    <a:pt x="880203" y="97612"/>
                    <a:pt x="879779" y="99194"/>
                    <a:pt x="879790" y="100805"/>
                  </a:cubicBezTo>
                  <a:cubicBezTo>
                    <a:pt x="879840" y="103918"/>
                    <a:pt x="881341" y="106329"/>
                    <a:pt x="884293" y="108040"/>
                  </a:cubicBezTo>
                  <a:cubicBezTo>
                    <a:pt x="887245" y="109751"/>
                    <a:pt x="891347" y="110619"/>
                    <a:pt x="896600" y="110643"/>
                  </a:cubicBezTo>
                  <a:cubicBezTo>
                    <a:pt x="902164" y="110540"/>
                    <a:pt x="906586" y="109401"/>
                    <a:pt x="909864" y="107225"/>
                  </a:cubicBezTo>
                  <a:cubicBezTo>
                    <a:pt x="913142" y="105049"/>
                    <a:pt x="914819" y="102452"/>
                    <a:pt x="914895" y="99432"/>
                  </a:cubicBezTo>
                  <a:cubicBezTo>
                    <a:pt x="914883" y="96844"/>
                    <a:pt x="913878" y="95042"/>
                    <a:pt x="911879" y="94027"/>
                  </a:cubicBezTo>
                  <a:cubicBezTo>
                    <a:pt x="909880" y="93012"/>
                    <a:pt x="906960" y="92526"/>
                    <a:pt x="903117" y="92569"/>
                  </a:cubicBezTo>
                  <a:lnTo>
                    <a:pt x="893626" y="92569"/>
                  </a:lnTo>
                  <a:cubicBezTo>
                    <a:pt x="892137" y="92566"/>
                    <a:pt x="890683" y="92486"/>
                    <a:pt x="889266" y="92326"/>
                  </a:cubicBezTo>
                  <a:cubicBezTo>
                    <a:pt x="887849" y="92167"/>
                    <a:pt x="886482" y="91943"/>
                    <a:pt x="885165" y="91654"/>
                  </a:cubicBezTo>
                  <a:close/>
                  <a:moveTo>
                    <a:pt x="573747" y="59429"/>
                  </a:moveTo>
                  <a:cubicBezTo>
                    <a:pt x="564553" y="60572"/>
                    <a:pt x="558067" y="62316"/>
                    <a:pt x="554291" y="64660"/>
                  </a:cubicBezTo>
                  <a:cubicBezTo>
                    <a:pt x="550515" y="67004"/>
                    <a:pt x="548690" y="69948"/>
                    <a:pt x="548816" y="73492"/>
                  </a:cubicBezTo>
                  <a:cubicBezTo>
                    <a:pt x="548875" y="76556"/>
                    <a:pt x="549814" y="78776"/>
                    <a:pt x="551632" y="80152"/>
                  </a:cubicBezTo>
                  <a:cubicBezTo>
                    <a:pt x="553450" y="81529"/>
                    <a:pt x="555790" y="82206"/>
                    <a:pt x="558651" y="82182"/>
                  </a:cubicBezTo>
                  <a:cubicBezTo>
                    <a:pt x="561360" y="82170"/>
                    <a:pt x="563919" y="81536"/>
                    <a:pt x="566328" y="80281"/>
                  </a:cubicBezTo>
                  <a:cubicBezTo>
                    <a:pt x="568737" y="79026"/>
                    <a:pt x="571210" y="77220"/>
                    <a:pt x="573747" y="74864"/>
                  </a:cubicBezTo>
                  <a:close/>
                  <a:moveTo>
                    <a:pt x="491597" y="37591"/>
                  </a:moveTo>
                  <a:cubicBezTo>
                    <a:pt x="489157" y="37588"/>
                    <a:pt x="486718" y="38222"/>
                    <a:pt x="484278" y="39491"/>
                  </a:cubicBezTo>
                  <a:cubicBezTo>
                    <a:pt x="481839" y="40761"/>
                    <a:pt x="479285" y="42681"/>
                    <a:pt x="476616" y="45251"/>
                  </a:cubicBezTo>
                  <a:lnTo>
                    <a:pt x="476616" y="76010"/>
                  </a:lnTo>
                  <a:cubicBezTo>
                    <a:pt x="479096" y="78098"/>
                    <a:pt x="481512" y="79579"/>
                    <a:pt x="483864" y="80453"/>
                  </a:cubicBezTo>
                  <a:cubicBezTo>
                    <a:pt x="486215" y="81327"/>
                    <a:pt x="488374" y="81751"/>
                    <a:pt x="490339" y="81725"/>
                  </a:cubicBezTo>
                  <a:cubicBezTo>
                    <a:pt x="495009" y="81694"/>
                    <a:pt x="498820" y="79727"/>
                    <a:pt x="501774" y="75823"/>
                  </a:cubicBezTo>
                  <a:cubicBezTo>
                    <a:pt x="504729" y="71919"/>
                    <a:pt x="506253" y="66264"/>
                    <a:pt x="506349" y="58857"/>
                  </a:cubicBezTo>
                  <a:cubicBezTo>
                    <a:pt x="506391" y="52219"/>
                    <a:pt x="505248" y="47031"/>
                    <a:pt x="502918" y="43293"/>
                  </a:cubicBezTo>
                  <a:cubicBezTo>
                    <a:pt x="500588" y="39556"/>
                    <a:pt x="496814" y="37655"/>
                    <a:pt x="491597" y="37591"/>
                  </a:cubicBezTo>
                  <a:close/>
                  <a:moveTo>
                    <a:pt x="964989" y="37476"/>
                  </a:moveTo>
                  <a:cubicBezTo>
                    <a:pt x="960020" y="37569"/>
                    <a:pt x="956122" y="39613"/>
                    <a:pt x="953297" y="43608"/>
                  </a:cubicBezTo>
                  <a:cubicBezTo>
                    <a:pt x="950471" y="47602"/>
                    <a:pt x="949032" y="52990"/>
                    <a:pt x="948980" y="59772"/>
                  </a:cubicBezTo>
                  <a:cubicBezTo>
                    <a:pt x="949032" y="66494"/>
                    <a:pt x="950471" y="71830"/>
                    <a:pt x="953297" y="75779"/>
                  </a:cubicBezTo>
                  <a:cubicBezTo>
                    <a:pt x="956122" y="79728"/>
                    <a:pt x="960020" y="81748"/>
                    <a:pt x="964989" y="81839"/>
                  </a:cubicBezTo>
                  <a:cubicBezTo>
                    <a:pt x="970014" y="81748"/>
                    <a:pt x="973944" y="79728"/>
                    <a:pt x="976782" y="75779"/>
                  </a:cubicBezTo>
                  <a:cubicBezTo>
                    <a:pt x="979619" y="71830"/>
                    <a:pt x="981063" y="66494"/>
                    <a:pt x="981113" y="59772"/>
                  </a:cubicBezTo>
                  <a:cubicBezTo>
                    <a:pt x="981063" y="52990"/>
                    <a:pt x="979619" y="47602"/>
                    <a:pt x="976782" y="43608"/>
                  </a:cubicBezTo>
                  <a:cubicBezTo>
                    <a:pt x="973944" y="39613"/>
                    <a:pt x="970014" y="37569"/>
                    <a:pt x="964989" y="37476"/>
                  </a:cubicBezTo>
                  <a:close/>
                  <a:moveTo>
                    <a:pt x="831639" y="37476"/>
                  </a:moveTo>
                  <a:cubicBezTo>
                    <a:pt x="826670" y="37569"/>
                    <a:pt x="822772" y="39613"/>
                    <a:pt x="819947" y="43608"/>
                  </a:cubicBezTo>
                  <a:cubicBezTo>
                    <a:pt x="817121" y="47602"/>
                    <a:pt x="815682" y="52990"/>
                    <a:pt x="815630" y="59772"/>
                  </a:cubicBezTo>
                  <a:cubicBezTo>
                    <a:pt x="815682" y="66494"/>
                    <a:pt x="817121" y="71830"/>
                    <a:pt x="819947" y="75779"/>
                  </a:cubicBezTo>
                  <a:cubicBezTo>
                    <a:pt x="822772" y="79728"/>
                    <a:pt x="826670" y="81748"/>
                    <a:pt x="831639" y="81839"/>
                  </a:cubicBezTo>
                  <a:cubicBezTo>
                    <a:pt x="836663" y="81748"/>
                    <a:pt x="840594" y="79728"/>
                    <a:pt x="843432" y="75779"/>
                  </a:cubicBezTo>
                  <a:cubicBezTo>
                    <a:pt x="846269" y="71830"/>
                    <a:pt x="847713" y="66494"/>
                    <a:pt x="847763" y="59772"/>
                  </a:cubicBezTo>
                  <a:cubicBezTo>
                    <a:pt x="847713" y="52990"/>
                    <a:pt x="846269" y="47602"/>
                    <a:pt x="843432" y="43608"/>
                  </a:cubicBezTo>
                  <a:cubicBezTo>
                    <a:pt x="840594" y="39613"/>
                    <a:pt x="836663" y="37569"/>
                    <a:pt x="831639" y="37476"/>
                  </a:cubicBezTo>
                  <a:close/>
                  <a:moveTo>
                    <a:pt x="317289" y="37476"/>
                  </a:moveTo>
                  <a:cubicBezTo>
                    <a:pt x="312320" y="37569"/>
                    <a:pt x="308422" y="39613"/>
                    <a:pt x="305597" y="43608"/>
                  </a:cubicBezTo>
                  <a:cubicBezTo>
                    <a:pt x="302771" y="47602"/>
                    <a:pt x="301332" y="52990"/>
                    <a:pt x="301280" y="59772"/>
                  </a:cubicBezTo>
                  <a:cubicBezTo>
                    <a:pt x="301332" y="66494"/>
                    <a:pt x="302771" y="71830"/>
                    <a:pt x="305597" y="75779"/>
                  </a:cubicBezTo>
                  <a:cubicBezTo>
                    <a:pt x="308422" y="79728"/>
                    <a:pt x="312320" y="81748"/>
                    <a:pt x="317289" y="81839"/>
                  </a:cubicBezTo>
                  <a:cubicBezTo>
                    <a:pt x="322313" y="81748"/>
                    <a:pt x="326244" y="79728"/>
                    <a:pt x="329082" y="75779"/>
                  </a:cubicBezTo>
                  <a:cubicBezTo>
                    <a:pt x="331919" y="71830"/>
                    <a:pt x="333363" y="66494"/>
                    <a:pt x="333413" y="59772"/>
                  </a:cubicBezTo>
                  <a:cubicBezTo>
                    <a:pt x="333363" y="52990"/>
                    <a:pt x="331919" y="47602"/>
                    <a:pt x="329082" y="43608"/>
                  </a:cubicBezTo>
                  <a:cubicBezTo>
                    <a:pt x="326244" y="39613"/>
                    <a:pt x="322313" y="37569"/>
                    <a:pt x="317289" y="37476"/>
                  </a:cubicBezTo>
                  <a:close/>
                  <a:moveTo>
                    <a:pt x="164204" y="36905"/>
                  </a:moveTo>
                  <a:cubicBezTo>
                    <a:pt x="160159" y="36926"/>
                    <a:pt x="156642" y="38399"/>
                    <a:pt x="153655" y="41323"/>
                  </a:cubicBezTo>
                  <a:cubicBezTo>
                    <a:pt x="150667" y="44247"/>
                    <a:pt x="148809" y="48494"/>
                    <a:pt x="148080" y="54064"/>
                  </a:cubicBezTo>
                  <a:lnTo>
                    <a:pt x="178269" y="54064"/>
                  </a:lnTo>
                  <a:cubicBezTo>
                    <a:pt x="178255" y="48594"/>
                    <a:pt x="177054" y="44376"/>
                    <a:pt x="174667" y="41409"/>
                  </a:cubicBezTo>
                  <a:cubicBezTo>
                    <a:pt x="172280" y="38442"/>
                    <a:pt x="168792" y="36940"/>
                    <a:pt x="164204" y="36905"/>
                  </a:cubicBezTo>
                  <a:close/>
                  <a:moveTo>
                    <a:pt x="895114" y="35876"/>
                  </a:moveTo>
                  <a:cubicBezTo>
                    <a:pt x="891716" y="35897"/>
                    <a:pt x="888905" y="37055"/>
                    <a:pt x="886679" y="39350"/>
                  </a:cubicBezTo>
                  <a:cubicBezTo>
                    <a:pt x="884454" y="41644"/>
                    <a:pt x="883301" y="44946"/>
                    <a:pt x="883220" y="49256"/>
                  </a:cubicBezTo>
                  <a:cubicBezTo>
                    <a:pt x="883308" y="53471"/>
                    <a:pt x="884475" y="56764"/>
                    <a:pt x="886722" y="59134"/>
                  </a:cubicBezTo>
                  <a:cubicBezTo>
                    <a:pt x="888969" y="61505"/>
                    <a:pt x="891766" y="62710"/>
                    <a:pt x="895114" y="62751"/>
                  </a:cubicBezTo>
                  <a:cubicBezTo>
                    <a:pt x="898461" y="62710"/>
                    <a:pt x="901259" y="61505"/>
                    <a:pt x="903506" y="59134"/>
                  </a:cubicBezTo>
                  <a:cubicBezTo>
                    <a:pt x="905752" y="56764"/>
                    <a:pt x="906920" y="53471"/>
                    <a:pt x="907008" y="49256"/>
                  </a:cubicBezTo>
                  <a:cubicBezTo>
                    <a:pt x="906927" y="44996"/>
                    <a:pt x="905774" y="41708"/>
                    <a:pt x="903548" y="39393"/>
                  </a:cubicBezTo>
                  <a:cubicBezTo>
                    <a:pt x="901323" y="37077"/>
                    <a:pt x="898511" y="35905"/>
                    <a:pt x="895114" y="35876"/>
                  </a:cubicBezTo>
                  <a:close/>
                  <a:moveTo>
                    <a:pt x="664692" y="28232"/>
                  </a:moveTo>
                  <a:lnTo>
                    <a:pt x="678176" y="28232"/>
                  </a:lnTo>
                  <a:lnTo>
                    <a:pt x="689832" y="60579"/>
                  </a:lnTo>
                  <a:cubicBezTo>
                    <a:pt x="690749" y="63403"/>
                    <a:pt x="691687" y="66327"/>
                    <a:pt x="692646" y="69352"/>
                  </a:cubicBezTo>
                  <a:cubicBezTo>
                    <a:pt x="693605" y="72376"/>
                    <a:pt x="694572" y="75357"/>
                    <a:pt x="695546" y="78296"/>
                  </a:cubicBezTo>
                  <a:lnTo>
                    <a:pt x="696117" y="78296"/>
                  </a:lnTo>
                  <a:lnTo>
                    <a:pt x="701031" y="60579"/>
                  </a:lnTo>
                  <a:lnTo>
                    <a:pt x="711087" y="28232"/>
                  </a:lnTo>
                  <a:lnTo>
                    <a:pt x="723885" y="28232"/>
                  </a:lnTo>
                  <a:lnTo>
                    <a:pt x="700802" y="94869"/>
                  </a:lnTo>
                  <a:cubicBezTo>
                    <a:pt x="698448" y="101707"/>
                    <a:pt x="695358" y="107143"/>
                    <a:pt x="691532" y="111177"/>
                  </a:cubicBezTo>
                  <a:cubicBezTo>
                    <a:pt x="687706" y="115212"/>
                    <a:pt x="682531" y="117277"/>
                    <a:pt x="676005" y="117372"/>
                  </a:cubicBezTo>
                  <a:cubicBezTo>
                    <a:pt x="674412" y="117370"/>
                    <a:pt x="672970" y="117260"/>
                    <a:pt x="671677" y="117044"/>
                  </a:cubicBezTo>
                  <a:cubicBezTo>
                    <a:pt x="670384" y="116827"/>
                    <a:pt x="669199" y="116518"/>
                    <a:pt x="668120" y="116116"/>
                  </a:cubicBezTo>
                  <a:lnTo>
                    <a:pt x="670634" y="105842"/>
                  </a:lnTo>
                  <a:cubicBezTo>
                    <a:pt x="671225" y="106030"/>
                    <a:pt x="671929" y="106225"/>
                    <a:pt x="672748" y="106428"/>
                  </a:cubicBezTo>
                  <a:cubicBezTo>
                    <a:pt x="673567" y="106630"/>
                    <a:pt x="674386" y="106740"/>
                    <a:pt x="675205" y="106756"/>
                  </a:cubicBezTo>
                  <a:cubicBezTo>
                    <a:pt x="678610" y="106687"/>
                    <a:pt x="681371" y="105568"/>
                    <a:pt x="683490" y="103399"/>
                  </a:cubicBezTo>
                  <a:cubicBezTo>
                    <a:pt x="685609" y="101229"/>
                    <a:pt x="687228" y="98424"/>
                    <a:pt x="688347" y="94983"/>
                  </a:cubicBezTo>
                  <a:lnTo>
                    <a:pt x="689603" y="90640"/>
                  </a:lnTo>
                  <a:close/>
                  <a:moveTo>
                    <a:pt x="964989" y="26632"/>
                  </a:moveTo>
                  <a:cubicBezTo>
                    <a:pt x="970250" y="26652"/>
                    <a:pt x="975112" y="27957"/>
                    <a:pt x="979574" y="30549"/>
                  </a:cubicBezTo>
                  <a:cubicBezTo>
                    <a:pt x="984036" y="33140"/>
                    <a:pt x="987634" y="36901"/>
                    <a:pt x="990369" y="41830"/>
                  </a:cubicBezTo>
                  <a:cubicBezTo>
                    <a:pt x="993103" y="46759"/>
                    <a:pt x="994508" y="52740"/>
                    <a:pt x="994586" y="59772"/>
                  </a:cubicBezTo>
                  <a:cubicBezTo>
                    <a:pt x="994508" y="66728"/>
                    <a:pt x="993103" y="72645"/>
                    <a:pt x="990369" y="77523"/>
                  </a:cubicBezTo>
                  <a:cubicBezTo>
                    <a:pt x="987634" y="82402"/>
                    <a:pt x="984036" y="86124"/>
                    <a:pt x="979574" y="88690"/>
                  </a:cubicBezTo>
                  <a:cubicBezTo>
                    <a:pt x="975112" y="91256"/>
                    <a:pt x="970250" y="92549"/>
                    <a:pt x="964989" y="92569"/>
                  </a:cubicBezTo>
                  <a:cubicBezTo>
                    <a:pt x="959728" y="92549"/>
                    <a:pt x="954866" y="91256"/>
                    <a:pt x="950404" y="88690"/>
                  </a:cubicBezTo>
                  <a:cubicBezTo>
                    <a:pt x="945942" y="86124"/>
                    <a:pt x="942344" y="82402"/>
                    <a:pt x="939610" y="77523"/>
                  </a:cubicBezTo>
                  <a:cubicBezTo>
                    <a:pt x="936876" y="72645"/>
                    <a:pt x="935470" y="66728"/>
                    <a:pt x="935393" y="59772"/>
                  </a:cubicBezTo>
                  <a:cubicBezTo>
                    <a:pt x="935470" y="52740"/>
                    <a:pt x="936876" y="46759"/>
                    <a:pt x="939610" y="41830"/>
                  </a:cubicBezTo>
                  <a:cubicBezTo>
                    <a:pt x="942344" y="36901"/>
                    <a:pt x="945942" y="33140"/>
                    <a:pt x="950404" y="30549"/>
                  </a:cubicBezTo>
                  <a:cubicBezTo>
                    <a:pt x="954866" y="27957"/>
                    <a:pt x="959728" y="26652"/>
                    <a:pt x="964989" y="26632"/>
                  </a:cubicBezTo>
                  <a:close/>
                  <a:moveTo>
                    <a:pt x="895114" y="26632"/>
                  </a:moveTo>
                  <a:cubicBezTo>
                    <a:pt x="896896" y="26641"/>
                    <a:pt x="898564" y="26794"/>
                    <a:pt x="900117" y="27089"/>
                  </a:cubicBezTo>
                  <a:cubicBezTo>
                    <a:pt x="901671" y="27384"/>
                    <a:pt x="903053" y="27765"/>
                    <a:pt x="904263" y="28232"/>
                  </a:cubicBezTo>
                  <a:lnTo>
                    <a:pt x="926539" y="28232"/>
                  </a:lnTo>
                  <a:lnTo>
                    <a:pt x="926539" y="38048"/>
                  </a:lnTo>
                  <a:lnTo>
                    <a:pt x="914543" y="38048"/>
                  </a:lnTo>
                  <a:cubicBezTo>
                    <a:pt x="915763" y="39330"/>
                    <a:pt x="916747" y="40969"/>
                    <a:pt x="917497" y="42965"/>
                  </a:cubicBezTo>
                  <a:cubicBezTo>
                    <a:pt x="918246" y="44962"/>
                    <a:pt x="918631" y="47173"/>
                    <a:pt x="918653" y="49599"/>
                  </a:cubicBezTo>
                  <a:cubicBezTo>
                    <a:pt x="918494" y="56502"/>
                    <a:pt x="916214" y="61817"/>
                    <a:pt x="911814" y="65543"/>
                  </a:cubicBezTo>
                  <a:cubicBezTo>
                    <a:pt x="907415" y="69269"/>
                    <a:pt x="901848" y="71153"/>
                    <a:pt x="895114" y="71195"/>
                  </a:cubicBezTo>
                  <a:cubicBezTo>
                    <a:pt x="893668" y="71192"/>
                    <a:pt x="892186" y="71026"/>
                    <a:pt x="890668" y="70696"/>
                  </a:cubicBezTo>
                  <a:cubicBezTo>
                    <a:pt x="889150" y="70365"/>
                    <a:pt x="887697" y="69885"/>
                    <a:pt x="886308" y="69255"/>
                  </a:cubicBezTo>
                  <a:cubicBezTo>
                    <a:pt x="885264" y="70144"/>
                    <a:pt x="884435" y="71106"/>
                    <a:pt x="883820" y="72140"/>
                  </a:cubicBezTo>
                  <a:cubicBezTo>
                    <a:pt x="883205" y="73174"/>
                    <a:pt x="882891" y="74423"/>
                    <a:pt x="882877" y="75887"/>
                  </a:cubicBezTo>
                  <a:cubicBezTo>
                    <a:pt x="882815" y="77797"/>
                    <a:pt x="883568" y="79299"/>
                    <a:pt x="885135" y="80394"/>
                  </a:cubicBezTo>
                  <a:cubicBezTo>
                    <a:pt x="886703" y="81488"/>
                    <a:pt x="889457" y="82046"/>
                    <a:pt x="893398" y="82068"/>
                  </a:cubicBezTo>
                  <a:lnTo>
                    <a:pt x="904947" y="82068"/>
                  </a:lnTo>
                  <a:cubicBezTo>
                    <a:pt x="912390" y="82034"/>
                    <a:pt x="918017" y="83242"/>
                    <a:pt x="921829" y="85693"/>
                  </a:cubicBezTo>
                  <a:cubicBezTo>
                    <a:pt x="925641" y="88143"/>
                    <a:pt x="927554" y="92037"/>
                    <a:pt x="927568" y="97373"/>
                  </a:cubicBezTo>
                  <a:cubicBezTo>
                    <a:pt x="927454" y="103592"/>
                    <a:pt x="924485" y="108765"/>
                    <a:pt x="918659" y="112891"/>
                  </a:cubicBezTo>
                  <a:cubicBezTo>
                    <a:pt x="912833" y="117017"/>
                    <a:pt x="904832" y="119159"/>
                    <a:pt x="894656" y="119315"/>
                  </a:cubicBezTo>
                  <a:cubicBezTo>
                    <a:pt x="886967" y="119311"/>
                    <a:pt x="880738" y="117922"/>
                    <a:pt x="875969" y="115148"/>
                  </a:cubicBezTo>
                  <a:cubicBezTo>
                    <a:pt x="871201" y="112374"/>
                    <a:pt x="868746" y="108241"/>
                    <a:pt x="868603" y="102750"/>
                  </a:cubicBezTo>
                  <a:cubicBezTo>
                    <a:pt x="868620" y="100097"/>
                    <a:pt x="869414" y="97595"/>
                    <a:pt x="870987" y="95244"/>
                  </a:cubicBezTo>
                  <a:cubicBezTo>
                    <a:pt x="872559" y="92892"/>
                    <a:pt x="874810" y="90821"/>
                    <a:pt x="877740" y="89030"/>
                  </a:cubicBezTo>
                  <a:lnTo>
                    <a:pt x="877740" y="88460"/>
                  </a:lnTo>
                  <a:cubicBezTo>
                    <a:pt x="876104" y="87499"/>
                    <a:pt x="874753" y="86167"/>
                    <a:pt x="873688" y="84463"/>
                  </a:cubicBezTo>
                  <a:cubicBezTo>
                    <a:pt x="872622" y="82759"/>
                    <a:pt x="872070" y="80626"/>
                    <a:pt x="872032" y="78062"/>
                  </a:cubicBezTo>
                  <a:cubicBezTo>
                    <a:pt x="872108" y="75580"/>
                    <a:pt x="872841" y="73335"/>
                    <a:pt x="874230" y="71328"/>
                  </a:cubicBezTo>
                  <a:cubicBezTo>
                    <a:pt x="875619" y="69321"/>
                    <a:pt x="877207" y="67679"/>
                    <a:pt x="878995" y="66402"/>
                  </a:cubicBezTo>
                  <a:lnTo>
                    <a:pt x="878995" y="65946"/>
                  </a:lnTo>
                  <a:cubicBezTo>
                    <a:pt x="876805" y="64267"/>
                    <a:pt x="874907" y="62001"/>
                    <a:pt x="873301" y="59148"/>
                  </a:cubicBezTo>
                  <a:cubicBezTo>
                    <a:pt x="871696" y="56294"/>
                    <a:pt x="870854" y="52997"/>
                    <a:pt x="870775" y="49256"/>
                  </a:cubicBezTo>
                  <a:cubicBezTo>
                    <a:pt x="870834" y="44477"/>
                    <a:pt x="871972" y="40405"/>
                    <a:pt x="874188" y="37038"/>
                  </a:cubicBezTo>
                  <a:cubicBezTo>
                    <a:pt x="876405" y="33672"/>
                    <a:pt x="879345" y="31100"/>
                    <a:pt x="883010" y="29321"/>
                  </a:cubicBezTo>
                  <a:cubicBezTo>
                    <a:pt x="886675" y="27543"/>
                    <a:pt x="890709" y="26647"/>
                    <a:pt x="895114" y="26632"/>
                  </a:cubicBezTo>
                  <a:close/>
                  <a:moveTo>
                    <a:pt x="831639" y="26632"/>
                  </a:moveTo>
                  <a:cubicBezTo>
                    <a:pt x="836900" y="26652"/>
                    <a:pt x="841762" y="27957"/>
                    <a:pt x="846224" y="30549"/>
                  </a:cubicBezTo>
                  <a:cubicBezTo>
                    <a:pt x="850686" y="33140"/>
                    <a:pt x="854284" y="36901"/>
                    <a:pt x="857019" y="41830"/>
                  </a:cubicBezTo>
                  <a:cubicBezTo>
                    <a:pt x="859753" y="46759"/>
                    <a:pt x="861158" y="52740"/>
                    <a:pt x="861236" y="59772"/>
                  </a:cubicBezTo>
                  <a:cubicBezTo>
                    <a:pt x="861158" y="66728"/>
                    <a:pt x="859753" y="72645"/>
                    <a:pt x="857019" y="77523"/>
                  </a:cubicBezTo>
                  <a:cubicBezTo>
                    <a:pt x="854284" y="82402"/>
                    <a:pt x="850686" y="86124"/>
                    <a:pt x="846224" y="88690"/>
                  </a:cubicBezTo>
                  <a:cubicBezTo>
                    <a:pt x="841762" y="91256"/>
                    <a:pt x="836900" y="92549"/>
                    <a:pt x="831639" y="92569"/>
                  </a:cubicBezTo>
                  <a:cubicBezTo>
                    <a:pt x="826378" y="92549"/>
                    <a:pt x="821516" y="91256"/>
                    <a:pt x="817054" y="88690"/>
                  </a:cubicBezTo>
                  <a:cubicBezTo>
                    <a:pt x="812592" y="86124"/>
                    <a:pt x="808994" y="82402"/>
                    <a:pt x="806260" y="77523"/>
                  </a:cubicBezTo>
                  <a:cubicBezTo>
                    <a:pt x="803526" y="72645"/>
                    <a:pt x="802120" y="66728"/>
                    <a:pt x="802043" y="59772"/>
                  </a:cubicBezTo>
                  <a:cubicBezTo>
                    <a:pt x="802120" y="52740"/>
                    <a:pt x="803526" y="46759"/>
                    <a:pt x="806260" y="41830"/>
                  </a:cubicBezTo>
                  <a:cubicBezTo>
                    <a:pt x="808994" y="36901"/>
                    <a:pt x="812592" y="33140"/>
                    <a:pt x="817054" y="30549"/>
                  </a:cubicBezTo>
                  <a:cubicBezTo>
                    <a:pt x="821516" y="27957"/>
                    <a:pt x="826378" y="26652"/>
                    <a:pt x="831639" y="26632"/>
                  </a:cubicBezTo>
                  <a:close/>
                  <a:moveTo>
                    <a:pt x="639390" y="26632"/>
                  </a:moveTo>
                  <a:cubicBezTo>
                    <a:pt x="646044" y="26670"/>
                    <a:pt x="650932" y="28820"/>
                    <a:pt x="654057" y="33084"/>
                  </a:cubicBezTo>
                  <a:cubicBezTo>
                    <a:pt x="657181" y="37348"/>
                    <a:pt x="658727" y="43498"/>
                    <a:pt x="658696" y="51535"/>
                  </a:cubicBezTo>
                  <a:lnTo>
                    <a:pt x="658696" y="91083"/>
                  </a:lnTo>
                  <a:lnTo>
                    <a:pt x="645566" y="91083"/>
                  </a:lnTo>
                  <a:lnTo>
                    <a:pt x="645566" y="53135"/>
                  </a:lnTo>
                  <a:cubicBezTo>
                    <a:pt x="645587" y="47751"/>
                    <a:pt x="644744" y="43860"/>
                    <a:pt x="643036" y="41462"/>
                  </a:cubicBezTo>
                  <a:cubicBezTo>
                    <a:pt x="641327" y="39065"/>
                    <a:pt x="638626" y="37888"/>
                    <a:pt x="634930" y="37933"/>
                  </a:cubicBezTo>
                  <a:cubicBezTo>
                    <a:pt x="632085" y="37941"/>
                    <a:pt x="629484" y="38669"/>
                    <a:pt x="627125" y="40119"/>
                  </a:cubicBezTo>
                  <a:cubicBezTo>
                    <a:pt x="624766" y="41570"/>
                    <a:pt x="622222" y="43698"/>
                    <a:pt x="619491" y="46506"/>
                  </a:cubicBezTo>
                  <a:lnTo>
                    <a:pt x="619491" y="91083"/>
                  </a:lnTo>
                  <a:lnTo>
                    <a:pt x="606475" y="91083"/>
                  </a:lnTo>
                  <a:lnTo>
                    <a:pt x="606475" y="28232"/>
                  </a:lnTo>
                  <a:lnTo>
                    <a:pt x="617208" y="28232"/>
                  </a:lnTo>
                  <a:lnTo>
                    <a:pt x="618235" y="36906"/>
                  </a:lnTo>
                  <a:lnTo>
                    <a:pt x="618578" y="36906"/>
                  </a:lnTo>
                  <a:cubicBezTo>
                    <a:pt x="621460" y="34031"/>
                    <a:pt x="624586" y="31619"/>
                    <a:pt x="627954" y="29671"/>
                  </a:cubicBezTo>
                  <a:cubicBezTo>
                    <a:pt x="631323" y="27724"/>
                    <a:pt x="635135" y="26710"/>
                    <a:pt x="639390" y="26632"/>
                  </a:cubicBezTo>
                  <a:close/>
                  <a:moveTo>
                    <a:pt x="564026" y="26632"/>
                  </a:moveTo>
                  <a:cubicBezTo>
                    <a:pt x="571829" y="26698"/>
                    <a:pt x="577595" y="29049"/>
                    <a:pt x="581324" y="33683"/>
                  </a:cubicBezTo>
                  <a:cubicBezTo>
                    <a:pt x="585053" y="38318"/>
                    <a:pt x="586904" y="44840"/>
                    <a:pt x="586878" y="53250"/>
                  </a:cubicBezTo>
                  <a:lnTo>
                    <a:pt x="586878" y="91083"/>
                  </a:lnTo>
                  <a:lnTo>
                    <a:pt x="576145" y="91083"/>
                  </a:lnTo>
                  <a:lnTo>
                    <a:pt x="575003" y="83894"/>
                  </a:lnTo>
                  <a:lnTo>
                    <a:pt x="574661" y="83894"/>
                  </a:lnTo>
                  <a:cubicBezTo>
                    <a:pt x="571798" y="86403"/>
                    <a:pt x="568691" y="88462"/>
                    <a:pt x="565342" y="90072"/>
                  </a:cubicBezTo>
                  <a:cubicBezTo>
                    <a:pt x="561992" y="91682"/>
                    <a:pt x="558427" y="92514"/>
                    <a:pt x="554649" y="92569"/>
                  </a:cubicBezTo>
                  <a:cubicBezTo>
                    <a:pt x="549128" y="92505"/>
                    <a:pt x="544686" y="90863"/>
                    <a:pt x="541325" y="87643"/>
                  </a:cubicBezTo>
                  <a:cubicBezTo>
                    <a:pt x="537963" y="84423"/>
                    <a:pt x="536235" y="80007"/>
                    <a:pt x="536143" y="74395"/>
                  </a:cubicBezTo>
                  <a:cubicBezTo>
                    <a:pt x="536073" y="67701"/>
                    <a:pt x="539067" y="62486"/>
                    <a:pt x="545125" y="58750"/>
                  </a:cubicBezTo>
                  <a:cubicBezTo>
                    <a:pt x="551183" y="55014"/>
                    <a:pt x="560724" y="52457"/>
                    <a:pt x="573747" y="51078"/>
                  </a:cubicBezTo>
                  <a:cubicBezTo>
                    <a:pt x="573776" y="47306"/>
                    <a:pt x="572918" y="44106"/>
                    <a:pt x="571174" y="41477"/>
                  </a:cubicBezTo>
                  <a:cubicBezTo>
                    <a:pt x="569430" y="38848"/>
                    <a:pt x="566285" y="37476"/>
                    <a:pt x="561739" y="37362"/>
                  </a:cubicBezTo>
                  <a:cubicBezTo>
                    <a:pt x="558415" y="37414"/>
                    <a:pt x="555228" y="38052"/>
                    <a:pt x="552176" y="39276"/>
                  </a:cubicBezTo>
                  <a:cubicBezTo>
                    <a:pt x="549125" y="40500"/>
                    <a:pt x="546254" y="41996"/>
                    <a:pt x="543564" y="43763"/>
                  </a:cubicBezTo>
                  <a:lnTo>
                    <a:pt x="538655" y="34851"/>
                  </a:lnTo>
                  <a:cubicBezTo>
                    <a:pt x="541930" y="32710"/>
                    <a:pt x="545714" y="30827"/>
                    <a:pt x="550007" y="29200"/>
                  </a:cubicBezTo>
                  <a:cubicBezTo>
                    <a:pt x="554300" y="27574"/>
                    <a:pt x="558973" y="26718"/>
                    <a:pt x="564026" y="26632"/>
                  </a:cubicBezTo>
                  <a:close/>
                  <a:moveTo>
                    <a:pt x="495028" y="26632"/>
                  </a:moveTo>
                  <a:cubicBezTo>
                    <a:pt x="503066" y="26758"/>
                    <a:pt x="509218" y="29675"/>
                    <a:pt x="513483" y="35384"/>
                  </a:cubicBezTo>
                  <a:cubicBezTo>
                    <a:pt x="517747" y="41094"/>
                    <a:pt x="519898" y="48842"/>
                    <a:pt x="519936" y="58629"/>
                  </a:cubicBezTo>
                  <a:cubicBezTo>
                    <a:pt x="519864" y="65851"/>
                    <a:pt x="518574" y="71985"/>
                    <a:pt x="516066" y="77032"/>
                  </a:cubicBezTo>
                  <a:cubicBezTo>
                    <a:pt x="513557" y="82079"/>
                    <a:pt x="510261" y="85926"/>
                    <a:pt x="506178" y="88572"/>
                  </a:cubicBezTo>
                  <a:cubicBezTo>
                    <a:pt x="502094" y="91218"/>
                    <a:pt x="497653" y="92550"/>
                    <a:pt x="492855" y="92569"/>
                  </a:cubicBezTo>
                  <a:cubicBezTo>
                    <a:pt x="490048" y="92559"/>
                    <a:pt x="487256" y="91951"/>
                    <a:pt x="484478" y="90742"/>
                  </a:cubicBezTo>
                  <a:cubicBezTo>
                    <a:pt x="481700" y="89534"/>
                    <a:pt x="478966" y="87784"/>
                    <a:pt x="476274" y="85492"/>
                  </a:cubicBezTo>
                  <a:lnTo>
                    <a:pt x="476616" y="96226"/>
                  </a:lnTo>
                  <a:lnTo>
                    <a:pt x="476616" y="116572"/>
                  </a:lnTo>
                  <a:lnTo>
                    <a:pt x="463600" y="116572"/>
                  </a:lnTo>
                  <a:lnTo>
                    <a:pt x="463600" y="28232"/>
                  </a:lnTo>
                  <a:lnTo>
                    <a:pt x="474333" y="28232"/>
                  </a:lnTo>
                  <a:lnTo>
                    <a:pt x="475360" y="35079"/>
                  </a:lnTo>
                  <a:lnTo>
                    <a:pt x="475703" y="35079"/>
                  </a:lnTo>
                  <a:cubicBezTo>
                    <a:pt x="478473" y="32730"/>
                    <a:pt x="481508" y="30751"/>
                    <a:pt x="484807" y="29143"/>
                  </a:cubicBezTo>
                  <a:cubicBezTo>
                    <a:pt x="488107" y="27536"/>
                    <a:pt x="491514" y="26699"/>
                    <a:pt x="495028" y="26632"/>
                  </a:cubicBezTo>
                  <a:close/>
                  <a:moveTo>
                    <a:pt x="390369" y="26632"/>
                  </a:moveTo>
                  <a:cubicBezTo>
                    <a:pt x="395021" y="26663"/>
                    <a:pt x="398745" y="27686"/>
                    <a:pt x="401538" y="29700"/>
                  </a:cubicBezTo>
                  <a:cubicBezTo>
                    <a:pt x="404332" y="31714"/>
                    <a:pt x="406397" y="34535"/>
                    <a:pt x="407734" y="38162"/>
                  </a:cubicBezTo>
                  <a:cubicBezTo>
                    <a:pt x="410794" y="34785"/>
                    <a:pt x="413990" y="32035"/>
                    <a:pt x="417323" y="29914"/>
                  </a:cubicBezTo>
                  <a:cubicBezTo>
                    <a:pt x="420656" y="27793"/>
                    <a:pt x="424282" y="26699"/>
                    <a:pt x="428202" y="26632"/>
                  </a:cubicBezTo>
                  <a:cubicBezTo>
                    <a:pt x="434755" y="26670"/>
                    <a:pt x="439616" y="28820"/>
                    <a:pt x="442783" y="33084"/>
                  </a:cubicBezTo>
                  <a:cubicBezTo>
                    <a:pt x="445950" y="37348"/>
                    <a:pt x="447525" y="43498"/>
                    <a:pt x="447508" y="51535"/>
                  </a:cubicBezTo>
                  <a:lnTo>
                    <a:pt x="447508" y="91083"/>
                  </a:lnTo>
                  <a:lnTo>
                    <a:pt x="434378" y="91083"/>
                  </a:lnTo>
                  <a:lnTo>
                    <a:pt x="434378" y="53135"/>
                  </a:lnTo>
                  <a:cubicBezTo>
                    <a:pt x="434382" y="47751"/>
                    <a:pt x="433515" y="43860"/>
                    <a:pt x="431776" y="41462"/>
                  </a:cubicBezTo>
                  <a:cubicBezTo>
                    <a:pt x="430037" y="39065"/>
                    <a:pt x="427397" y="37888"/>
                    <a:pt x="423856" y="37933"/>
                  </a:cubicBezTo>
                  <a:cubicBezTo>
                    <a:pt x="421693" y="37933"/>
                    <a:pt x="419443" y="38648"/>
                    <a:pt x="417108" y="40077"/>
                  </a:cubicBezTo>
                  <a:cubicBezTo>
                    <a:pt x="414773" y="41505"/>
                    <a:pt x="412295" y="43648"/>
                    <a:pt x="409675" y="46506"/>
                  </a:cubicBezTo>
                  <a:lnTo>
                    <a:pt x="409675" y="91083"/>
                  </a:lnTo>
                  <a:lnTo>
                    <a:pt x="396544" y="91083"/>
                  </a:lnTo>
                  <a:lnTo>
                    <a:pt x="396544" y="53135"/>
                  </a:lnTo>
                  <a:cubicBezTo>
                    <a:pt x="396556" y="47751"/>
                    <a:pt x="395703" y="43860"/>
                    <a:pt x="393985" y="41462"/>
                  </a:cubicBezTo>
                  <a:cubicBezTo>
                    <a:pt x="392268" y="39065"/>
                    <a:pt x="389613" y="37888"/>
                    <a:pt x="386023" y="37933"/>
                  </a:cubicBezTo>
                  <a:cubicBezTo>
                    <a:pt x="383909" y="37933"/>
                    <a:pt x="381674" y="38648"/>
                    <a:pt x="379318" y="40077"/>
                  </a:cubicBezTo>
                  <a:cubicBezTo>
                    <a:pt x="376962" y="41505"/>
                    <a:pt x="374469" y="43648"/>
                    <a:pt x="371841" y="46506"/>
                  </a:cubicBezTo>
                  <a:lnTo>
                    <a:pt x="371841" y="91083"/>
                  </a:lnTo>
                  <a:lnTo>
                    <a:pt x="358825" y="91083"/>
                  </a:lnTo>
                  <a:lnTo>
                    <a:pt x="358825" y="28232"/>
                  </a:lnTo>
                  <a:lnTo>
                    <a:pt x="369558" y="28232"/>
                  </a:lnTo>
                  <a:lnTo>
                    <a:pt x="370585" y="37020"/>
                  </a:lnTo>
                  <a:lnTo>
                    <a:pt x="370928" y="37020"/>
                  </a:lnTo>
                  <a:cubicBezTo>
                    <a:pt x="373603" y="34090"/>
                    <a:pt x="376543" y="31645"/>
                    <a:pt x="379747" y="29686"/>
                  </a:cubicBezTo>
                  <a:cubicBezTo>
                    <a:pt x="382952" y="27726"/>
                    <a:pt x="386492" y="26708"/>
                    <a:pt x="390369" y="26632"/>
                  </a:cubicBezTo>
                  <a:close/>
                  <a:moveTo>
                    <a:pt x="317289" y="26632"/>
                  </a:moveTo>
                  <a:cubicBezTo>
                    <a:pt x="322550" y="26652"/>
                    <a:pt x="327412" y="27957"/>
                    <a:pt x="331874" y="30549"/>
                  </a:cubicBezTo>
                  <a:cubicBezTo>
                    <a:pt x="336336" y="33140"/>
                    <a:pt x="339934" y="36901"/>
                    <a:pt x="342669" y="41830"/>
                  </a:cubicBezTo>
                  <a:cubicBezTo>
                    <a:pt x="345403" y="46759"/>
                    <a:pt x="346808" y="52740"/>
                    <a:pt x="346886" y="59772"/>
                  </a:cubicBezTo>
                  <a:cubicBezTo>
                    <a:pt x="346808" y="66728"/>
                    <a:pt x="345403" y="72645"/>
                    <a:pt x="342669" y="77523"/>
                  </a:cubicBezTo>
                  <a:cubicBezTo>
                    <a:pt x="339934" y="82402"/>
                    <a:pt x="336336" y="86124"/>
                    <a:pt x="331874" y="88690"/>
                  </a:cubicBezTo>
                  <a:cubicBezTo>
                    <a:pt x="327412" y="91256"/>
                    <a:pt x="322550" y="92549"/>
                    <a:pt x="317289" y="92569"/>
                  </a:cubicBezTo>
                  <a:cubicBezTo>
                    <a:pt x="312028" y="92549"/>
                    <a:pt x="307166" y="91256"/>
                    <a:pt x="302704" y="88690"/>
                  </a:cubicBezTo>
                  <a:cubicBezTo>
                    <a:pt x="298242" y="86124"/>
                    <a:pt x="294644" y="82402"/>
                    <a:pt x="291910" y="77523"/>
                  </a:cubicBezTo>
                  <a:cubicBezTo>
                    <a:pt x="289176" y="72645"/>
                    <a:pt x="287770" y="66728"/>
                    <a:pt x="287693" y="59772"/>
                  </a:cubicBezTo>
                  <a:cubicBezTo>
                    <a:pt x="287770" y="52740"/>
                    <a:pt x="289176" y="46759"/>
                    <a:pt x="291910" y="41830"/>
                  </a:cubicBezTo>
                  <a:cubicBezTo>
                    <a:pt x="294644" y="36901"/>
                    <a:pt x="298242" y="33140"/>
                    <a:pt x="302704" y="30549"/>
                  </a:cubicBezTo>
                  <a:cubicBezTo>
                    <a:pt x="307166" y="27957"/>
                    <a:pt x="312028" y="26652"/>
                    <a:pt x="317289" y="26632"/>
                  </a:cubicBezTo>
                  <a:close/>
                  <a:moveTo>
                    <a:pt x="261618" y="26632"/>
                  </a:moveTo>
                  <a:cubicBezTo>
                    <a:pt x="265599" y="26682"/>
                    <a:pt x="269095" y="27381"/>
                    <a:pt x="272105" y="28729"/>
                  </a:cubicBezTo>
                  <a:cubicBezTo>
                    <a:pt x="275115" y="30078"/>
                    <a:pt x="277753" y="31776"/>
                    <a:pt x="280020" y="33823"/>
                  </a:cubicBezTo>
                  <a:lnTo>
                    <a:pt x="273505" y="42393"/>
                  </a:lnTo>
                  <a:cubicBezTo>
                    <a:pt x="271805" y="40837"/>
                    <a:pt x="270033" y="39632"/>
                    <a:pt x="268190" y="38777"/>
                  </a:cubicBezTo>
                  <a:cubicBezTo>
                    <a:pt x="266347" y="37922"/>
                    <a:pt x="264347" y="37488"/>
                    <a:pt x="262190" y="37476"/>
                  </a:cubicBezTo>
                  <a:cubicBezTo>
                    <a:pt x="256836" y="37569"/>
                    <a:pt x="252512" y="39613"/>
                    <a:pt x="249216" y="43608"/>
                  </a:cubicBezTo>
                  <a:cubicBezTo>
                    <a:pt x="245921" y="47602"/>
                    <a:pt x="244225" y="52990"/>
                    <a:pt x="244130" y="59772"/>
                  </a:cubicBezTo>
                  <a:cubicBezTo>
                    <a:pt x="244211" y="66494"/>
                    <a:pt x="245849" y="71830"/>
                    <a:pt x="249045" y="75779"/>
                  </a:cubicBezTo>
                  <a:cubicBezTo>
                    <a:pt x="252241" y="79728"/>
                    <a:pt x="256508" y="81748"/>
                    <a:pt x="261847" y="81839"/>
                  </a:cubicBezTo>
                  <a:cubicBezTo>
                    <a:pt x="264483" y="81801"/>
                    <a:pt x="266954" y="81248"/>
                    <a:pt x="269262" y="80181"/>
                  </a:cubicBezTo>
                  <a:cubicBezTo>
                    <a:pt x="271569" y="79114"/>
                    <a:pt x="273670" y="77761"/>
                    <a:pt x="275563" y="76122"/>
                  </a:cubicBezTo>
                  <a:lnTo>
                    <a:pt x="280935" y="84807"/>
                  </a:lnTo>
                  <a:cubicBezTo>
                    <a:pt x="278037" y="87377"/>
                    <a:pt x="274832" y="89313"/>
                    <a:pt x="271319" y="90614"/>
                  </a:cubicBezTo>
                  <a:cubicBezTo>
                    <a:pt x="267807" y="91915"/>
                    <a:pt x="264230" y="92566"/>
                    <a:pt x="260589" y="92569"/>
                  </a:cubicBezTo>
                  <a:cubicBezTo>
                    <a:pt x="251887" y="92503"/>
                    <a:pt x="244750" y="89638"/>
                    <a:pt x="239180" y="83974"/>
                  </a:cubicBezTo>
                  <a:cubicBezTo>
                    <a:pt x="233609" y="78310"/>
                    <a:pt x="230730" y="70243"/>
                    <a:pt x="230543" y="59772"/>
                  </a:cubicBezTo>
                  <a:cubicBezTo>
                    <a:pt x="230619" y="52740"/>
                    <a:pt x="232077" y="46759"/>
                    <a:pt x="234916" y="41830"/>
                  </a:cubicBezTo>
                  <a:cubicBezTo>
                    <a:pt x="237755" y="36901"/>
                    <a:pt x="241515" y="33140"/>
                    <a:pt x="246195" y="30549"/>
                  </a:cubicBezTo>
                  <a:cubicBezTo>
                    <a:pt x="250876" y="27957"/>
                    <a:pt x="256017" y="26652"/>
                    <a:pt x="261618" y="26632"/>
                  </a:cubicBezTo>
                  <a:close/>
                  <a:moveTo>
                    <a:pt x="163975" y="26632"/>
                  </a:moveTo>
                  <a:cubicBezTo>
                    <a:pt x="172344" y="26760"/>
                    <a:pt x="178697" y="29501"/>
                    <a:pt x="183032" y="34856"/>
                  </a:cubicBezTo>
                  <a:cubicBezTo>
                    <a:pt x="187368" y="40211"/>
                    <a:pt x="189548" y="47413"/>
                    <a:pt x="189571" y="56461"/>
                  </a:cubicBezTo>
                  <a:cubicBezTo>
                    <a:pt x="189569" y="57742"/>
                    <a:pt x="189516" y="58974"/>
                    <a:pt x="189414" y="60155"/>
                  </a:cubicBezTo>
                  <a:cubicBezTo>
                    <a:pt x="189312" y="61337"/>
                    <a:pt x="189174" y="62312"/>
                    <a:pt x="189000" y="63079"/>
                  </a:cubicBezTo>
                  <a:lnTo>
                    <a:pt x="148194" y="63079"/>
                  </a:lnTo>
                  <a:cubicBezTo>
                    <a:pt x="148776" y="69135"/>
                    <a:pt x="150786" y="73839"/>
                    <a:pt x="154227" y="77192"/>
                  </a:cubicBezTo>
                  <a:cubicBezTo>
                    <a:pt x="157667" y="80545"/>
                    <a:pt x="162136" y="82246"/>
                    <a:pt x="167635" y="82296"/>
                  </a:cubicBezTo>
                  <a:cubicBezTo>
                    <a:pt x="170424" y="82287"/>
                    <a:pt x="173050" y="81877"/>
                    <a:pt x="175510" y="81066"/>
                  </a:cubicBezTo>
                  <a:cubicBezTo>
                    <a:pt x="177970" y="80256"/>
                    <a:pt x="180336" y="79103"/>
                    <a:pt x="182607" y="77606"/>
                  </a:cubicBezTo>
                  <a:lnTo>
                    <a:pt x="187174" y="85949"/>
                  </a:lnTo>
                  <a:cubicBezTo>
                    <a:pt x="184256" y="87922"/>
                    <a:pt x="181015" y="89511"/>
                    <a:pt x="177451" y="90714"/>
                  </a:cubicBezTo>
                  <a:cubicBezTo>
                    <a:pt x="173887" y="91917"/>
                    <a:pt x="170043" y="92536"/>
                    <a:pt x="165919" y="92569"/>
                  </a:cubicBezTo>
                  <a:cubicBezTo>
                    <a:pt x="160177" y="92547"/>
                    <a:pt x="155006" y="91246"/>
                    <a:pt x="150406" y="88665"/>
                  </a:cubicBezTo>
                  <a:cubicBezTo>
                    <a:pt x="145806" y="86083"/>
                    <a:pt x="142153" y="82352"/>
                    <a:pt x="139447" y="77472"/>
                  </a:cubicBezTo>
                  <a:cubicBezTo>
                    <a:pt x="136740" y="72591"/>
                    <a:pt x="135355" y="66690"/>
                    <a:pt x="135293" y="59770"/>
                  </a:cubicBezTo>
                  <a:cubicBezTo>
                    <a:pt x="135374" y="52919"/>
                    <a:pt x="136760" y="47023"/>
                    <a:pt x="139451" y="42084"/>
                  </a:cubicBezTo>
                  <a:cubicBezTo>
                    <a:pt x="142142" y="37144"/>
                    <a:pt x="145653" y="33342"/>
                    <a:pt x="149983" y="30676"/>
                  </a:cubicBezTo>
                  <a:cubicBezTo>
                    <a:pt x="154313" y="28010"/>
                    <a:pt x="158977" y="26662"/>
                    <a:pt x="163975" y="26632"/>
                  </a:cubicBezTo>
                  <a:close/>
                  <a:moveTo>
                    <a:pt x="0" y="6972"/>
                  </a:moveTo>
                  <a:lnTo>
                    <a:pt x="62736" y="6972"/>
                  </a:lnTo>
                  <a:lnTo>
                    <a:pt x="62736" y="18045"/>
                  </a:lnTo>
                  <a:lnTo>
                    <a:pt x="37933" y="18045"/>
                  </a:lnTo>
                  <a:lnTo>
                    <a:pt x="37933" y="91083"/>
                  </a:lnTo>
                  <a:lnTo>
                    <a:pt x="24688" y="91083"/>
                  </a:lnTo>
                  <a:lnTo>
                    <a:pt x="24688" y="18045"/>
                  </a:lnTo>
                  <a:lnTo>
                    <a:pt x="0" y="18045"/>
                  </a:lnTo>
                  <a:close/>
                  <a:moveTo>
                    <a:pt x="768400" y="0"/>
                  </a:moveTo>
                  <a:lnTo>
                    <a:pt x="781416" y="0"/>
                  </a:lnTo>
                  <a:lnTo>
                    <a:pt x="781416" y="77038"/>
                  </a:lnTo>
                  <a:cubicBezTo>
                    <a:pt x="781450" y="78789"/>
                    <a:pt x="781783" y="80032"/>
                    <a:pt x="782416" y="80767"/>
                  </a:cubicBezTo>
                  <a:cubicBezTo>
                    <a:pt x="783050" y="81503"/>
                    <a:pt x="783783" y="81860"/>
                    <a:pt x="784617" y="81839"/>
                  </a:cubicBezTo>
                  <a:cubicBezTo>
                    <a:pt x="784886" y="81844"/>
                    <a:pt x="785176" y="81834"/>
                    <a:pt x="785488" y="81810"/>
                  </a:cubicBezTo>
                  <a:cubicBezTo>
                    <a:pt x="785800" y="81787"/>
                    <a:pt x="786234" y="81720"/>
                    <a:pt x="786788" y="81610"/>
                  </a:cubicBezTo>
                  <a:lnTo>
                    <a:pt x="788503" y="91541"/>
                  </a:lnTo>
                  <a:cubicBezTo>
                    <a:pt x="787708" y="91834"/>
                    <a:pt x="786726" y="92077"/>
                    <a:pt x="785560" y="92269"/>
                  </a:cubicBezTo>
                  <a:cubicBezTo>
                    <a:pt x="784393" y="92462"/>
                    <a:pt x="783012" y="92562"/>
                    <a:pt x="781416" y="92569"/>
                  </a:cubicBezTo>
                  <a:cubicBezTo>
                    <a:pt x="776728" y="92529"/>
                    <a:pt x="773374" y="91097"/>
                    <a:pt x="771355" y="88273"/>
                  </a:cubicBezTo>
                  <a:cubicBezTo>
                    <a:pt x="769335" y="85450"/>
                    <a:pt x="768350" y="81476"/>
                    <a:pt x="768400" y="76353"/>
                  </a:cubicBezTo>
                  <a:close/>
                  <a:moveTo>
                    <a:pt x="73075" y="0"/>
                  </a:moveTo>
                  <a:lnTo>
                    <a:pt x="86091" y="0"/>
                  </a:lnTo>
                  <a:lnTo>
                    <a:pt x="86091" y="24117"/>
                  </a:lnTo>
                  <a:lnTo>
                    <a:pt x="85635" y="36564"/>
                  </a:lnTo>
                  <a:cubicBezTo>
                    <a:pt x="88348" y="33852"/>
                    <a:pt x="91355" y="31541"/>
                    <a:pt x="94654" y="29629"/>
                  </a:cubicBezTo>
                  <a:cubicBezTo>
                    <a:pt x="97954" y="27716"/>
                    <a:pt x="101733" y="26718"/>
                    <a:pt x="105990" y="26632"/>
                  </a:cubicBezTo>
                  <a:cubicBezTo>
                    <a:pt x="112644" y="26670"/>
                    <a:pt x="117532" y="28820"/>
                    <a:pt x="120657" y="33084"/>
                  </a:cubicBezTo>
                  <a:cubicBezTo>
                    <a:pt x="123781" y="37348"/>
                    <a:pt x="125327" y="43498"/>
                    <a:pt x="125296" y="51535"/>
                  </a:cubicBezTo>
                  <a:lnTo>
                    <a:pt x="125296" y="91083"/>
                  </a:lnTo>
                  <a:lnTo>
                    <a:pt x="112166" y="91083"/>
                  </a:lnTo>
                  <a:lnTo>
                    <a:pt x="112166" y="53135"/>
                  </a:lnTo>
                  <a:cubicBezTo>
                    <a:pt x="112187" y="47751"/>
                    <a:pt x="111344" y="43860"/>
                    <a:pt x="109636" y="41462"/>
                  </a:cubicBezTo>
                  <a:cubicBezTo>
                    <a:pt x="107927" y="39065"/>
                    <a:pt x="105226" y="37888"/>
                    <a:pt x="101530" y="37933"/>
                  </a:cubicBezTo>
                  <a:cubicBezTo>
                    <a:pt x="98686" y="37941"/>
                    <a:pt x="96084" y="38669"/>
                    <a:pt x="93725" y="40119"/>
                  </a:cubicBezTo>
                  <a:cubicBezTo>
                    <a:pt x="91366" y="41570"/>
                    <a:pt x="88822" y="43698"/>
                    <a:pt x="86091" y="46506"/>
                  </a:cubicBezTo>
                  <a:lnTo>
                    <a:pt x="86091" y="91083"/>
                  </a:lnTo>
                  <a:lnTo>
                    <a:pt x="73075" y="91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FE8509C9-E81C-7209-EDE0-4C6495C50352}"/>
              </a:ext>
            </a:extLst>
          </p:cNvPr>
          <p:cNvSpPr/>
          <p:nvPr userDrawn="1"/>
        </p:nvSpPr>
        <p:spPr>
          <a:xfrm>
            <a:off x="11208568" y="400243"/>
            <a:ext cx="112043" cy="1120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B3A3EC2-9539-BF18-BF90-C2BF2E6B88C0}"/>
              </a:ext>
            </a:extLst>
          </p:cNvPr>
          <p:cNvSpPr/>
          <p:nvPr userDrawn="1"/>
        </p:nvSpPr>
        <p:spPr>
          <a:xfrm>
            <a:off x="11384556" y="400243"/>
            <a:ext cx="112043" cy="11204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图片 19" descr="夜晚的建筑&#10;&#10;中度可信度描述已自动生成">
            <a:extLst>
              <a:ext uri="{FF2B5EF4-FFF2-40B4-BE49-F238E27FC236}">
                <a16:creationId xmlns:a16="http://schemas.microsoft.com/office/drawing/2014/main" id="{40F44FAF-7AD2-8DD9-6190-2D2CA2DB18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1334" y="609"/>
            <a:ext cx="7320665" cy="6856781"/>
          </a:xfrm>
          <a:prstGeom prst="rect">
            <a:avLst/>
          </a:prstGeom>
        </p:spPr>
      </p:pic>
      <p:sp>
        <p:nvSpPr>
          <p:cNvPr id="21" name="椭圆 20">
            <a:extLst>
              <a:ext uri="{FF2B5EF4-FFF2-40B4-BE49-F238E27FC236}">
                <a16:creationId xmlns:a16="http://schemas.microsoft.com/office/drawing/2014/main" id="{3997EE03-260E-D8C6-6FA5-0126BDB3E22F}"/>
              </a:ext>
            </a:extLst>
          </p:cNvPr>
          <p:cNvSpPr/>
          <p:nvPr userDrawn="1"/>
        </p:nvSpPr>
        <p:spPr>
          <a:xfrm>
            <a:off x="3633950" y="6317072"/>
            <a:ext cx="75382" cy="753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F48EF43-6FF0-69A1-4CE3-B1EE9F367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99" y="1706600"/>
            <a:ext cx="4878551" cy="1477328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n-US" sz="4800" kern="1200" dirty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35B7EDC-3036-DB11-30CC-330FBC1D18CA}"/>
              </a:ext>
            </a:extLst>
          </p:cNvPr>
          <p:cNvSpPr/>
          <p:nvPr userDrawn="1"/>
        </p:nvSpPr>
        <p:spPr>
          <a:xfrm>
            <a:off x="2811000" y="6878799"/>
            <a:ext cx="11970000" cy="4046977"/>
          </a:xfrm>
          <a:prstGeom prst="rect">
            <a:avLst/>
          </a:prstGeom>
          <a:solidFill>
            <a:srgbClr val="0A0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4D289CD-A685-D89E-07AF-9F7938CDCD56}"/>
              </a:ext>
            </a:extLst>
          </p:cNvPr>
          <p:cNvSpPr/>
          <p:nvPr userDrawn="1"/>
        </p:nvSpPr>
        <p:spPr>
          <a:xfrm>
            <a:off x="12238956" y="-11460"/>
            <a:ext cx="3953074" cy="8039554"/>
          </a:xfrm>
          <a:prstGeom prst="rect">
            <a:avLst/>
          </a:prstGeom>
          <a:solidFill>
            <a:srgbClr val="0A0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039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F55ABDC-5640-E2F6-A692-3013E88CFB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7716" y="6356350"/>
            <a:ext cx="2743200" cy="365125"/>
          </a:xfrm>
        </p:spPr>
        <p:txBody>
          <a:bodyPr/>
          <a:lstStyle/>
          <a:p>
            <a:fld id="{5D367CF8-4BCD-42FC-92F8-C00894C3C59E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2425783-B87F-E8E8-3002-D7DDF182E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75CCA3-AF92-48F2-F77B-28AEA8F88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1084" y="6356350"/>
            <a:ext cx="2743200" cy="365125"/>
          </a:xfrm>
        </p:spPr>
        <p:txBody>
          <a:bodyPr/>
          <a:lstStyle/>
          <a:p>
            <a:fld id="{C7C4BF0F-553D-4669-9B4A-9C7CB96E5885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图片 4" descr="蓝色的天空&#10;&#10;描述已自动生成">
            <a:extLst>
              <a:ext uri="{FF2B5EF4-FFF2-40B4-BE49-F238E27FC236}">
                <a16:creationId xmlns:a16="http://schemas.microsoft.com/office/drawing/2014/main" id="{E515047E-4601-8028-7440-F5BE637942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9ED6CE6-92ED-F1DC-25F6-5278EE0E4CD9}"/>
              </a:ext>
            </a:extLst>
          </p:cNvPr>
          <p:cNvSpPr/>
          <p:nvPr userDrawn="1"/>
        </p:nvSpPr>
        <p:spPr>
          <a:xfrm>
            <a:off x="0" y="5678999"/>
            <a:ext cx="12210916" cy="1181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134794E-4F80-446F-9B49-DE148A2EABC2}"/>
              </a:ext>
            </a:extLst>
          </p:cNvPr>
          <p:cNvCxnSpPr/>
          <p:nvPr userDrawn="1"/>
        </p:nvCxnSpPr>
        <p:spPr>
          <a:xfrm>
            <a:off x="0" y="5678999"/>
            <a:ext cx="12192000" cy="0"/>
          </a:xfrm>
          <a:prstGeom prst="line">
            <a:avLst/>
          </a:prstGeom>
          <a:ln w="50800">
            <a:solidFill>
              <a:srgbClr val="ACB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A3FBFA47-A5A6-9D05-FC9C-87D2B827E4F3}"/>
              </a:ext>
            </a:extLst>
          </p:cNvPr>
          <p:cNvSpPr txBox="1"/>
          <p:nvPr userDrawn="1"/>
        </p:nvSpPr>
        <p:spPr>
          <a:xfrm>
            <a:off x="933293" y="34793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目录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3D4E4CD-C779-ACD7-7996-219694AEA042}"/>
              </a:ext>
            </a:extLst>
          </p:cNvPr>
          <p:cNvSpPr txBox="1"/>
          <p:nvPr userDrawn="1"/>
        </p:nvSpPr>
        <p:spPr>
          <a:xfrm>
            <a:off x="426000" y="594000"/>
            <a:ext cx="3733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CONTENTS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753049A-C68C-0B86-8F2A-6D35460E5CC5}"/>
              </a:ext>
            </a:extLst>
          </p:cNvPr>
          <p:cNvCxnSpPr>
            <a:cxnSpLocks/>
          </p:cNvCxnSpPr>
          <p:nvPr userDrawn="1"/>
        </p:nvCxnSpPr>
        <p:spPr>
          <a:xfrm>
            <a:off x="540026" y="512933"/>
            <a:ext cx="4064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DA3D381-B19A-D8A9-C91B-C98733F7948E}"/>
              </a:ext>
            </a:extLst>
          </p:cNvPr>
          <p:cNvGrpSpPr/>
          <p:nvPr userDrawn="1"/>
        </p:nvGrpSpPr>
        <p:grpSpPr>
          <a:xfrm>
            <a:off x="10468298" y="338426"/>
            <a:ext cx="1207765" cy="199560"/>
            <a:chOff x="1682232" y="966410"/>
            <a:chExt cx="2262128" cy="373773"/>
          </a:xfrm>
          <a:solidFill>
            <a:schemeClr val="tx1"/>
          </a:solidFill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BA1BF68-1E7C-FAF5-D34C-FC38320A4664}"/>
                </a:ext>
              </a:extLst>
            </p:cNvPr>
            <p:cNvSpPr txBox="1"/>
            <p:nvPr/>
          </p:nvSpPr>
          <p:spPr>
            <a:xfrm>
              <a:off x="1682232" y="967942"/>
              <a:ext cx="1209618" cy="351072"/>
            </a:xfrm>
            <a:custGeom>
              <a:avLst/>
              <a:gdLst/>
              <a:ahLst/>
              <a:cxnLst/>
              <a:rect l="l" t="t" r="r" b="b"/>
              <a:pathLst>
                <a:path w="1209618" h="351072">
                  <a:moveTo>
                    <a:pt x="1058313" y="58007"/>
                  </a:moveTo>
                  <a:cubicBezTo>
                    <a:pt x="1032873" y="58302"/>
                    <a:pt x="1012863" y="68573"/>
                    <a:pt x="998285" y="88818"/>
                  </a:cubicBezTo>
                  <a:cubicBezTo>
                    <a:pt x="983707" y="109064"/>
                    <a:pt x="976274" y="137513"/>
                    <a:pt x="975989" y="174164"/>
                  </a:cubicBezTo>
                  <a:cubicBezTo>
                    <a:pt x="976274" y="210711"/>
                    <a:pt x="983706" y="239483"/>
                    <a:pt x="998285" y="260482"/>
                  </a:cubicBezTo>
                  <a:cubicBezTo>
                    <a:pt x="1012863" y="281480"/>
                    <a:pt x="1032873" y="292189"/>
                    <a:pt x="1058313" y="292608"/>
                  </a:cubicBezTo>
                  <a:cubicBezTo>
                    <a:pt x="1083754" y="292189"/>
                    <a:pt x="1103764" y="281480"/>
                    <a:pt x="1118342" y="260482"/>
                  </a:cubicBezTo>
                  <a:cubicBezTo>
                    <a:pt x="1132920" y="239483"/>
                    <a:pt x="1140352" y="210711"/>
                    <a:pt x="1140638" y="174164"/>
                  </a:cubicBezTo>
                  <a:cubicBezTo>
                    <a:pt x="1140352" y="137513"/>
                    <a:pt x="1132920" y="109064"/>
                    <a:pt x="1118342" y="88818"/>
                  </a:cubicBezTo>
                  <a:cubicBezTo>
                    <a:pt x="1103764" y="68573"/>
                    <a:pt x="1083754" y="58302"/>
                    <a:pt x="1058313" y="58007"/>
                  </a:cubicBezTo>
                  <a:close/>
                  <a:moveTo>
                    <a:pt x="382038" y="58007"/>
                  </a:moveTo>
                  <a:cubicBezTo>
                    <a:pt x="356598" y="58302"/>
                    <a:pt x="336588" y="68573"/>
                    <a:pt x="322010" y="88818"/>
                  </a:cubicBezTo>
                  <a:cubicBezTo>
                    <a:pt x="307431" y="109064"/>
                    <a:pt x="299999" y="137513"/>
                    <a:pt x="299714" y="174164"/>
                  </a:cubicBezTo>
                  <a:cubicBezTo>
                    <a:pt x="299999" y="210711"/>
                    <a:pt x="307431" y="239483"/>
                    <a:pt x="322010" y="260482"/>
                  </a:cubicBezTo>
                  <a:cubicBezTo>
                    <a:pt x="336588" y="281480"/>
                    <a:pt x="356598" y="292189"/>
                    <a:pt x="382038" y="292608"/>
                  </a:cubicBezTo>
                  <a:cubicBezTo>
                    <a:pt x="407479" y="292189"/>
                    <a:pt x="427489" y="281480"/>
                    <a:pt x="442067" y="260482"/>
                  </a:cubicBezTo>
                  <a:cubicBezTo>
                    <a:pt x="456645" y="239483"/>
                    <a:pt x="464077" y="210711"/>
                    <a:pt x="464363" y="174164"/>
                  </a:cubicBezTo>
                  <a:cubicBezTo>
                    <a:pt x="464077" y="137513"/>
                    <a:pt x="456645" y="109064"/>
                    <a:pt x="442067" y="88818"/>
                  </a:cubicBezTo>
                  <a:cubicBezTo>
                    <a:pt x="427489" y="68573"/>
                    <a:pt x="407479" y="58302"/>
                    <a:pt x="382038" y="58007"/>
                  </a:cubicBezTo>
                  <a:close/>
                  <a:moveTo>
                    <a:pt x="0" y="6401"/>
                  </a:moveTo>
                  <a:lnTo>
                    <a:pt x="67608" y="6401"/>
                  </a:lnTo>
                  <a:lnTo>
                    <a:pt x="67608" y="288036"/>
                  </a:lnTo>
                  <a:lnTo>
                    <a:pt x="204768" y="288036"/>
                  </a:lnTo>
                  <a:lnTo>
                    <a:pt x="204768" y="344672"/>
                  </a:lnTo>
                  <a:lnTo>
                    <a:pt x="0" y="344672"/>
                  </a:lnTo>
                  <a:close/>
                  <a:moveTo>
                    <a:pt x="1058313" y="0"/>
                  </a:moveTo>
                  <a:cubicBezTo>
                    <a:pt x="1103833" y="397"/>
                    <a:pt x="1140254" y="15705"/>
                    <a:pt x="1167578" y="45924"/>
                  </a:cubicBezTo>
                  <a:cubicBezTo>
                    <a:pt x="1194902" y="76143"/>
                    <a:pt x="1208916" y="118890"/>
                    <a:pt x="1209618" y="174164"/>
                  </a:cubicBezTo>
                  <a:cubicBezTo>
                    <a:pt x="1208916" y="229553"/>
                    <a:pt x="1194902" y="272757"/>
                    <a:pt x="1167578" y="303776"/>
                  </a:cubicBezTo>
                  <a:cubicBezTo>
                    <a:pt x="1140254" y="334795"/>
                    <a:pt x="1103833" y="350561"/>
                    <a:pt x="1058313" y="351072"/>
                  </a:cubicBezTo>
                  <a:cubicBezTo>
                    <a:pt x="1012794" y="350561"/>
                    <a:pt x="976373" y="334795"/>
                    <a:pt x="949048" y="303776"/>
                  </a:cubicBezTo>
                  <a:cubicBezTo>
                    <a:pt x="921724" y="272757"/>
                    <a:pt x="907711" y="229553"/>
                    <a:pt x="907008" y="174164"/>
                  </a:cubicBezTo>
                  <a:cubicBezTo>
                    <a:pt x="907711" y="118689"/>
                    <a:pt x="921724" y="75886"/>
                    <a:pt x="949048" y="45752"/>
                  </a:cubicBezTo>
                  <a:cubicBezTo>
                    <a:pt x="976373" y="15619"/>
                    <a:pt x="1012794" y="368"/>
                    <a:pt x="1058313" y="0"/>
                  </a:cubicBezTo>
                  <a:close/>
                  <a:moveTo>
                    <a:pt x="745444" y="0"/>
                  </a:moveTo>
                  <a:cubicBezTo>
                    <a:pt x="769846" y="409"/>
                    <a:pt x="790668" y="4843"/>
                    <a:pt x="807908" y="13303"/>
                  </a:cubicBezTo>
                  <a:cubicBezTo>
                    <a:pt x="825149" y="21762"/>
                    <a:pt x="839216" y="31792"/>
                    <a:pt x="850111" y="43391"/>
                  </a:cubicBezTo>
                  <a:lnTo>
                    <a:pt x="814026" y="86369"/>
                  </a:lnTo>
                  <a:cubicBezTo>
                    <a:pt x="805985" y="78183"/>
                    <a:pt x="796711" y="71454"/>
                    <a:pt x="786204" y="66184"/>
                  </a:cubicBezTo>
                  <a:cubicBezTo>
                    <a:pt x="775697" y="60914"/>
                    <a:pt x="762873" y="58188"/>
                    <a:pt x="747731" y="58007"/>
                  </a:cubicBezTo>
                  <a:cubicBezTo>
                    <a:pt x="719135" y="58322"/>
                    <a:pt x="696171" y="68671"/>
                    <a:pt x="678838" y="89054"/>
                  </a:cubicBezTo>
                  <a:cubicBezTo>
                    <a:pt x="661505" y="109437"/>
                    <a:pt x="652605" y="137963"/>
                    <a:pt x="652139" y="174633"/>
                  </a:cubicBezTo>
                  <a:cubicBezTo>
                    <a:pt x="652167" y="211746"/>
                    <a:pt x="660572" y="240608"/>
                    <a:pt x="677352" y="261218"/>
                  </a:cubicBezTo>
                  <a:cubicBezTo>
                    <a:pt x="694132" y="281829"/>
                    <a:pt x="719116" y="292292"/>
                    <a:pt x="752305" y="292608"/>
                  </a:cubicBezTo>
                  <a:cubicBezTo>
                    <a:pt x="760681" y="292589"/>
                    <a:pt x="768628" y="291483"/>
                    <a:pt x="776146" y="289291"/>
                  </a:cubicBezTo>
                  <a:cubicBezTo>
                    <a:pt x="783664" y="287098"/>
                    <a:pt x="789896" y="283934"/>
                    <a:pt x="794842" y="279797"/>
                  </a:cubicBezTo>
                  <a:lnTo>
                    <a:pt x="794842" y="212998"/>
                  </a:lnTo>
                  <a:lnTo>
                    <a:pt x="734925" y="212998"/>
                  </a:lnTo>
                  <a:lnTo>
                    <a:pt x="734925" y="157734"/>
                  </a:lnTo>
                  <a:lnTo>
                    <a:pt x="855135" y="157734"/>
                  </a:lnTo>
                  <a:lnTo>
                    <a:pt x="855135" y="310421"/>
                  </a:lnTo>
                  <a:cubicBezTo>
                    <a:pt x="843517" y="321907"/>
                    <a:pt x="828270" y="331479"/>
                    <a:pt x="809392" y="339140"/>
                  </a:cubicBezTo>
                  <a:cubicBezTo>
                    <a:pt x="790514" y="346800"/>
                    <a:pt x="769198" y="350777"/>
                    <a:pt x="745444" y="351072"/>
                  </a:cubicBezTo>
                  <a:cubicBezTo>
                    <a:pt x="714355" y="351014"/>
                    <a:pt x="686642" y="344330"/>
                    <a:pt x="662308" y="331020"/>
                  </a:cubicBezTo>
                  <a:cubicBezTo>
                    <a:pt x="637973" y="317710"/>
                    <a:pt x="618771" y="298126"/>
                    <a:pt x="604701" y="272266"/>
                  </a:cubicBezTo>
                  <a:cubicBezTo>
                    <a:pt x="590632" y="246407"/>
                    <a:pt x="583451" y="214624"/>
                    <a:pt x="583159" y="176917"/>
                  </a:cubicBezTo>
                  <a:cubicBezTo>
                    <a:pt x="583493" y="139602"/>
                    <a:pt x="590844" y="107781"/>
                    <a:pt x="605210" y="81453"/>
                  </a:cubicBezTo>
                  <a:cubicBezTo>
                    <a:pt x="619575" y="55126"/>
                    <a:pt x="638947" y="34998"/>
                    <a:pt x="663324" y="21069"/>
                  </a:cubicBezTo>
                  <a:cubicBezTo>
                    <a:pt x="687701" y="7141"/>
                    <a:pt x="715075" y="117"/>
                    <a:pt x="745444" y="0"/>
                  </a:cubicBezTo>
                  <a:close/>
                  <a:moveTo>
                    <a:pt x="382038" y="0"/>
                  </a:moveTo>
                  <a:cubicBezTo>
                    <a:pt x="427557" y="397"/>
                    <a:pt x="463979" y="15705"/>
                    <a:pt x="491303" y="45924"/>
                  </a:cubicBezTo>
                  <a:cubicBezTo>
                    <a:pt x="518627" y="76143"/>
                    <a:pt x="532641" y="118890"/>
                    <a:pt x="533343" y="174164"/>
                  </a:cubicBezTo>
                  <a:cubicBezTo>
                    <a:pt x="532641" y="229553"/>
                    <a:pt x="518627" y="272757"/>
                    <a:pt x="491303" y="303776"/>
                  </a:cubicBezTo>
                  <a:cubicBezTo>
                    <a:pt x="463979" y="334795"/>
                    <a:pt x="427557" y="350561"/>
                    <a:pt x="382038" y="351072"/>
                  </a:cubicBezTo>
                  <a:cubicBezTo>
                    <a:pt x="336519" y="350561"/>
                    <a:pt x="300098" y="334795"/>
                    <a:pt x="272773" y="303776"/>
                  </a:cubicBezTo>
                  <a:cubicBezTo>
                    <a:pt x="245449" y="272757"/>
                    <a:pt x="231436" y="229553"/>
                    <a:pt x="230733" y="174164"/>
                  </a:cubicBezTo>
                  <a:cubicBezTo>
                    <a:pt x="231436" y="118689"/>
                    <a:pt x="245449" y="75886"/>
                    <a:pt x="272773" y="45752"/>
                  </a:cubicBezTo>
                  <a:cubicBezTo>
                    <a:pt x="300098" y="15619"/>
                    <a:pt x="336519" y="368"/>
                    <a:pt x="38203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5045B50-4CD9-ACB5-CCBD-F3C8EE9AA8D3}"/>
                </a:ext>
              </a:extLst>
            </p:cNvPr>
            <p:cNvSpPr txBox="1"/>
            <p:nvPr/>
          </p:nvSpPr>
          <p:spPr>
            <a:xfrm>
              <a:off x="2949774" y="966410"/>
              <a:ext cx="890625" cy="209854"/>
            </a:xfrm>
            <a:custGeom>
              <a:avLst/>
              <a:gdLst/>
              <a:ahLst/>
              <a:cxnLst/>
              <a:rect l="l" t="t" r="r" b="b"/>
              <a:pathLst>
                <a:path w="890625" h="209854">
                  <a:moveTo>
                    <a:pt x="707060" y="134416"/>
                  </a:moveTo>
                  <a:lnTo>
                    <a:pt x="726033" y="140817"/>
                  </a:lnTo>
                  <a:cubicBezTo>
                    <a:pt x="723762" y="150352"/>
                    <a:pt x="720876" y="160315"/>
                    <a:pt x="717375" y="170707"/>
                  </a:cubicBezTo>
                  <a:cubicBezTo>
                    <a:pt x="713875" y="181098"/>
                    <a:pt x="709674" y="190262"/>
                    <a:pt x="704774" y="198196"/>
                  </a:cubicBezTo>
                  <a:lnTo>
                    <a:pt x="685571" y="188137"/>
                  </a:lnTo>
                  <a:cubicBezTo>
                    <a:pt x="690510" y="180913"/>
                    <a:pt x="694806" y="172445"/>
                    <a:pt x="698458" y="162734"/>
                  </a:cubicBezTo>
                  <a:cubicBezTo>
                    <a:pt x="702111" y="153024"/>
                    <a:pt x="704978" y="143584"/>
                    <a:pt x="707060" y="134416"/>
                  </a:cubicBezTo>
                  <a:close/>
                  <a:moveTo>
                    <a:pt x="735635" y="132359"/>
                  </a:moveTo>
                  <a:lnTo>
                    <a:pt x="756666" y="132359"/>
                  </a:lnTo>
                  <a:lnTo>
                    <a:pt x="756666" y="179222"/>
                  </a:lnTo>
                  <a:cubicBezTo>
                    <a:pt x="756490" y="182675"/>
                    <a:pt x="757471" y="184970"/>
                    <a:pt x="759609" y="186109"/>
                  </a:cubicBezTo>
                  <a:cubicBezTo>
                    <a:pt x="761747" y="187247"/>
                    <a:pt x="766100" y="187771"/>
                    <a:pt x="772668" y="187680"/>
                  </a:cubicBezTo>
                  <a:lnTo>
                    <a:pt x="817702" y="187680"/>
                  </a:lnTo>
                  <a:cubicBezTo>
                    <a:pt x="823236" y="188009"/>
                    <a:pt x="826970" y="186437"/>
                    <a:pt x="828903" y="182965"/>
                  </a:cubicBezTo>
                  <a:cubicBezTo>
                    <a:pt x="830837" y="179494"/>
                    <a:pt x="832056" y="172150"/>
                    <a:pt x="832561" y="160934"/>
                  </a:cubicBezTo>
                  <a:cubicBezTo>
                    <a:pt x="835004" y="162682"/>
                    <a:pt x="838062" y="164273"/>
                    <a:pt x="841734" y="165706"/>
                  </a:cubicBezTo>
                  <a:cubicBezTo>
                    <a:pt x="845405" y="167140"/>
                    <a:pt x="848749" y="168216"/>
                    <a:pt x="851763" y="168935"/>
                  </a:cubicBezTo>
                  <a:cubicBezTo>
                    <a:pt x="850573" y="183708"/>
                    <a:pt x="847696" y="193767"/>
                    <a:pt x="843134" y="199110"/>
                  </a:cubicBezTo>
                  <a:cubicBezTo>
                    <a:pt x="838571" y="204454"/>
                    <a:pt x="830551" y="206968"/>
                    <a:pt x="819074" y="206654"/>
                  </a:cubicBezTo>
                  <a:lnTo>
                    <a:pt x="771296" y="206654"/>
                  </a:lnTo>
                  <a:cubicBezTo>
                    <a:pt x="757409" y="206845"/>
                    <a:pt x="747922" y="204978"/>
                    <a:pt x="742835" y="201053"/>
                  </a:cubicBezTo>
                  <a:cubicBezTo>
                    <a:pt x="737749" y="197129"/>
                    <a:pt x="735349" y="190004"/>
                    <a:pt x="735635" y="179679"/>
                  </a:cubicBezTo>
                  <a:close/>
                  <a:moveTo>
                    <a:pt x="861136" y="132130"/>
                  </a:moveTo>
                  <a:cubicBezTo>
                    <a:pt x="866608" y="141736"/>
                    <a:pt x="872123" y="151957"/>
                    <a:pt x="877681" y="162791"/>
                  </a:cubicBezTo>
                  <a:cubicBezTo>
                    <a:pt x="883239" y="173626"/>
                    <a:pt x="887554" y="182989"/>
                    <a:pt x="890625" y="190881"/>
                  </a:cubicBezTo>
                  <a:lnTo>
                    <a:pt x="869823" y="199339"/>
                  </a:lnTo>
                  <a:cubicBezTo>
                    <a:pt x="867118" y="191219"/>
                    <a:pt x="863155" y="181627"/>
                    <a:pt x="857936" y="170564"/>
                  </a:cubicBezTo>
                  <a:cubicBezTo>
                    <a:pt x="852716" y="159501"/>
                    <a:pt x="847382" y="149052"/>
                    <a:pt x="841934" y="139217"/>
                  </a:cubicBezTo>
                  <a:close/>
                  <a:moveTo>
                    <a:pt x="272948" y="113371"/>
                  </a:moveTo>
                  <a:lnTo>
                    <a:pt x="272948" y="150661"/>
                  </a:lnTo>
                  <a:lnTo>
                    <a:pt x="339242" y="150661"/>
                  </a:lnTo>
                  <a:lnTo>
                    <a:pt x="339242" y="113371"/>
                  </a:lnTo>
                  <a:close/>
                  <a:moveTo>
                    <a:pt x="555269" y="113157"/>
                  </a:moveTo>
                  <a:lnTo>
                    <a:pt x="574472" y="117729"/>
                  </a:lnTo>
                  <a:cubicBezTo>
                    <a:pt x="571071" y="131083"/>
                    <a:pt x="566728" y="143980"/>
                    <a:pt x="561441" y="156419"/>
                  </a:cubicBezTo>
                  <a:cubicBezTo>
                    <a:pt x="556155" y="168859"/>
                    <a:pt x="550440" y="179584"/>
                    <a:pt x="544296" y="188595"/>
                  </a:cubicBezTo>
                  <a:cubicBezTo>
                    <a:pt x="542291" y="186885"/>
                    <a:pt x="539615" y="184932"/>
                    <a:pt x="536267" y="182737"/>
                  </a:cubicBezTo>
                  <a:cubicBezTo>
                    <a:pt x="532919" y="180541"/>
                    <a:pt x="529956" y="178760"/>
                    <a:pt x="527380" y="177393"/>
                  </a:cubicBezTo>
                  <a:cubicBezTo>
                    <a:pt x="533485" y="169302"/>
                    <a:pt x="538934" y="159596"/>
                    <a:pt x="543725" y="148275"/>
                  </a:cubicBezTo>
                  <a:cubicBezTo>
                    <a:pt x="548516" y="136955"/>
                    <a:pt x="552364" y="125249"/>
                    <a:pt x="555269" y="113157"/>
                  </a:cubicBezTo>
                  <a:close/>
                  <a:moveTo>
                    <a:pt x="640080" y="112471"/>
                  </a:moveTo>
                  <a:cubicBezTo>
                    <a:pt x="645480" y="124039"/>
                    <a:pt x="650452" y="136164"/>
                    <a:pt x="654996" y="148847"/>
                  </a:cubicBezTo>
                  <a:cubicBezTo>
                    <a:pt x="659539" y="161529"/>
                    <a:pt x="662797" y="172569"/>
                    <a:pt x="664769" y="181965"/>
                  </a:cubicBezTo>
                  <a:lnTo>
                    <a:pt x="645338" y="189280"/>
                  </a:lnTo>
                  <a:cubicBezTo>
                    <a:pt x="643718" y="179755"/>
                    <a:pt x="640785" y="168516"/>
                    <a:pt x="636536" y="155562"/>
                  </a:cubicBezTo>
                  <a:cubicBezTo>
                    <a:pt x="632288" y="142608"/>
                    <a:pt x="627526" y="130225"/>
                    <a:pt x="622249" y="118414"/>
                  </a:cubicBezTo>
                  <a:close/>
                  <a:moveTo>
                    <a:pt x="774497" y="107442"/>
                  </a:moveTo>
                  <a:cubicBezTo>
                    <a:pt x="783860" y="112671"/>
                    <a:pt x="793308" y="118729"/>
                    <a:pt x="802843" y="125615"/>
                  </a:cubicBezTo>
                  <a:cubicBezTo>
                    <a:pt x="812377" y="132502"/>
                    <a:pt x="819998" y="139017"/>
                    <a:pt x="825703" y="145161"/>
                  </a:cubicBezTo>
                  <a:lnTo>
                    <a:pt x="809930" y="159105"/>
                  </a:lnTo>
                  <a:cubicBezTo>
                    <a:pt x="804691" y="153057"/>
                    <a:pt x="797452" y="146466"/>
                    <a:pt x="788213" y="139331"/>
                  </a:cubicBezTo>
                  <a:cubicBezTo>
                    <a:pt x="778973" y="132197"/>
                    <a:pt x="769677" y="125834"/>
                    <a:pt x="760323" y="120243"/>
                  </a:cubicBezTo>
                  <a:close/>
                  <a:moveTo>
                    <a:pt x="252374" y="95112"/>
                  </a:moveTo>
                  <a:lnTo>
                    <a:pt x="360045" y="95112"/>
                  </a:lnTo>
                  <a:lnTo>
                    <a:pt x="360045" y="169149"/>
                  </a:lnTo>
                  <a:lnTo>
                    <a:pt x="272948" y="169149"/>
                  </a:lnTo>
                  <a:lnTo>
                    <a:pt x="272948" y="185851"/>
                  </a:lnTo>
                  <a:lnTo>
                    <a:pt x="252374" y="185851"/>
                  </a:lnTo>
                  <a:close/>
                  <a:moveTo>
                    <a:pt x="542010" y="69951"/>
                  </a:moveTo>
                  <a:lnTo>
                    <a:pt x="663397" y="69951"/>
                  </a:lnTo>
                  <a:lnTo>
                    <a:pt x="663397" y="89839"/>
                  </a:lnTo>
                  <a:lnTo>
                    <a:pt x="610362" y="89839"/>
                  </a:lnTo>
                  <a:lnTo>
                    <a:pt x="610362" y="183794"/>
                  </a:lnTo>
                  <a:cubicBezTo>
                    <a:pt x="610428" y="189357"/>
                    <a:pt x="609781" y="193833"/>
                    <a:pt x="608419" y="197224"/>
                  </a:cubicBezTo>
                  <a:cubicBezTo>
                    <a:pt x="607057" y="200615"/>
                    <a:pt x="604580" y="203149"/>
                    <a:pt x="600989" y="204825"/>
                  </a:cubicBezTo>
                  <a:cubicBezTo>
                    <a:pt x="597365" y="206597"/>
                    <a:pt x="592783" y="207740"/>
                    <a:pt x="587245" y="208254"/>
                  </a:cubicBezTo>
                  <a:cubicBezTo>
                    <a:pt x="581706" y="208769"/>
                    <a:pt x="575010" y="208997"/>
                    <a:pt x="567156" y="208940"/>
                  </a:cubicBezTo>
                  <a:cubicBezTo>
                    <a:pt x="566775" y="205725"/>
                    <a:pt x="565994" y="202096"/>
                    <a:pt x="564813" y="198053"/>
                  </a:cubicBezTo>
                  <a:cubicBezTo>
                    <a:pt x="563632" y="194010"/>
                    <a:pt x="562280" y="190323"/>
                    <a:pt x="560756" y="186994"/>
                  </a:cubicBezTo>
                  <a:cubicBezTo>
                    <a:pt x="566261" y="187218"/>
                    <a:pt x="571195" y="187342"/>
                    <a:pt x="575557" y="187366"/>
                  </a:cubicBezTo>
                  <a:cubicBezTo>
                    <a:pt x="579920" y="187390"/>
                    <a:pt x="582911" y="187342"/>
                    <a:pt x="584530" y="187223"/>
                  </a:cubicBezTo>
                  <a:cubicBezTo>
                    <a:pt x="586102" y="187247"/>
                    <a:pt x="587187" y="186971"/>
                    <a:pt x="587787" y="186394"/>
                  </a:cubicBezTo>
                  <a:cubicBezTo>
                    <a:pt x="588388" y="185818"/>
                    <a:pt x="588673" y="184799"/>
                    <a:pt x="588645" y="183337"/>
                  </a:cubicBezTo>
                  <a:lnTo>
                    <a:pt x="588645" y="89839"/>
                  </a:lnTo>
                  <a:lnTo>
                    <a:pt x="542010" y="89839"/>
                  </a:lnTo>
                  <a:close/>
                  <a:moveTo>
                    <a:pt x="92126" y="68351"/>
                  </a:moveTo>
                  <a:lnTo>
                    <a:pt x="115214" y="78181"/>
                  </a:lnTo>
                  <a:cubicBezTo>
                    <a:pt x="106327" y="94997"/>
                    <a:pt x="96669" y="111199"/>
                    <a:pt x="86239" y="126787"/>
                  </a:cubicBezTo>
                  <a:cubicBezTo>
                    <a:pt x="75809" y="142375"/>
                    <a:pt x="65122" y="156576"/>
                    <a:pt x="54178" y="169392"/>
                  </a:cubicBezTo>
                  <a:lnTo>
                    <a:pt x="150419" y="163677"/>
                  </a:lnTo>
                  <a:cubicBezTo>
                    <a:pt x="146399" y="157691"/>
                    <a:pt x="142322" y="151776"/>
                    <a:pt x="138188" y="145932"/>
                  </a:cubicBezTo>
                  <a:cubicBezTo>
                    <a:pt x="134055" y="140089"/>
                    <a:pt x="129978" y="134574"/>
                    <a:pt x="125958" y="129387"/>
                  </a:cubicBezTo>
                  <a:lnTo>
                    <a:pt x="146304" y="120243"/>
                  </a:lnTo>
                  <a:cubicBezTo>
                    <a:pt x="152868" y="128512"/>
                    <a:pt x="159500" y="137273"/>
                    <a:pt x="166200" y="146524"/>
                  </a:cubicBezTo>
                  <a:cubicBezTo>
                    <a:pt x="172900" y="155775"/>
                    <a:pt x="179143" y="164823"/>
                    <a:pt x="184929" y="173668"/>
                  </a:cubicBezTo>
                  <a:cubicBezTo>
                    <a:pt x="190714" y="182513"/>
                    <a:pt x="195518" y="190460"/>
                    <a:pt x="199339" y="197510"/>
                  </a:cubicBezTo>
                  <a:lnTo>
                    <a:pt x="178308" y="209169"/>
                  </a:lnTo>
                  <a:cubicBezTo>
                    <a:pt x="176474" y="205478"/>
                    <a:pt x="174312" y="201430"/>
                    <a:pt x="171821" y="197024"/>
                  </a:cubicBezTo>
                  <a:cubicBezTo>
                    <a:pt x="169330" y="192619"/>
                    <a:pt x="166540" y="188057"/>
                    <a:pt x="163449" y="183337"/>
                  </a:cubicBezTo>
                  <a:cubicBezTo>
                    <a:pt x="134955" y="185479"/>
                    <a:pt x="112032" y="187209"/>
                    <a:pt x="94679" y="188527"/>
                  </a:cubicBezTo>
                  <a:cubicBezTo>
                    <a:pt x="77327" y="189844"/>
                    <a:pt x="64026" y="190924"/>
                    <a:pt x="54778" y="191767"/>
                  </a:cubicBezTo>
                  <a:cubicBezTo>
                    <a:pt x="45530" y="192609"/>
                    <a:pt x="38816" y="193389"/>
                    <a:pt x="34636" y="194106"/>
                  </a:cubicBezTo>
                  <a:cubicBezTo>
                    <a:pt x="30457" y="194823"/>
                    <a:pt x="27293" y="195653"/>
                    <a:pt x="25146" y="196596"/>
                  </a:cubicBezTo>
                  <a:cubicBezTo>
                    <a:pt x="24393" y="194053"/>
                    <a:pt x="23212" y="190509"/>
                    <a:pt x="21602" y="185966"/>
                  </a:cubicBezTo>
                  <a:cubicBezTo>
                    <a:pt x="19993" y="181422"/>
                    <a:pt x="18354" y="177422"/>
                    <a:pt x="16688" y="173964"/>
                  </a:cubicBezTo>
                  <a:cubicBezTo>
                    <a:pt x="19936" y="173145"/>
                    <a:pt x="23212" y="171183"/>
                    <a:pt x="26517" y="168078"/>
                  </a:cubicBezTo>
                  <a:cubicBezTo>
                    <a:pt x="29823" y="164973"/>
                    <a:pt x="33556" y="160839"/>
                    <a:pt x="37719" y="155676"/>
                  </a:cubicBezTo>
                  <a:cubicBezTo>
                    <a:pt x="40943" y="152130"/>
                    <a:pt x="45696" y="145887"/>
                    <a:pt x="51977" y="136948"/>
                  </a:cubicBezTo>
                  <a:cubicBezTo>
                    <a:pt x="58257" y="128009"/>
                    <a:pt x="65008" y="117533"/>
                    <a:pt x="72229" y="105520"/>
                  </a:cubicBezTo>
                  <a:cubicBezTo>
                    <a:pt x="79450" y="93507"/>
                    <a:pt x="86082" y="81117"/>
                    <a:pt x="92126" y="68351"/>
                  </a:cubicBezTo>
                  <a:close/>
                  <a:moveTo>
                    <a:pt x="239115" y="55107"/>
                  </a:moveTo>
                  <a:lnTo>
                    <a:pt x="374218" y="55107"/>
                  </a:lnTo>
                  <a:lnTo>
                    <a:pt x="374218" y="73823"/>
                  </a:lnTo>
                  <a:lnTo>
                    <a:pt x="239115" y="73823"/>
                  </a:lnTo>
                  <a:close/>
                  <a:moveTo>
                    <a:pt x="552069" y="16002"/>
                  </a:moveTo>
                  <a:lnTo>
                    <a:pt x="651053" y="16002"/>
                  </a:lnTo>
                  <a:lnTo>
                    <a:pt x="651053" y="35890"/>
                  </a:lnTo>
                  <a:lnTo>
                    <a:pt x="552069" y="35890"/>
                  </a:lnTo>
                  <a:close/>
                  <a:moveTo>
                    <a:pt x="237287" y="14187"/>
                  </a:moveTo>
                  <a:lnTo>
                    <a:pt x="420624" y="14187"/>
                  </a:lnTo>
                  <a:lnTo>
                    <a:pt x="420624" y="180589"/>
                  </a:lnTo>
                  <a:cubicBezTo>
                    <a:pt x="420686" y="187278"/>
                    <a:pt x="419876" y="192537"/>
                    <a:pt x="418195" y="196367"/>
                  </a:cubicBezTo>
                  <a:cubicBezTo>
                    <a:pt x="416514" y="200196"/>
                    <a:pt x="413590" y="202939"/>
                    <a:pt x="409422" y="204597"/>
                  </a:cubicBezTo>
                  <a:cubicBezTo>
                    <a:pt x="405093" y="206483"/>
                    <a:pt x="399350" y="207683"/>
                    <a:pt x="392192" y="208197"/>
                  </a:cubicBezTo>
                  <a:cubicBezTo>
                    <a:pt x="385034" y="208711"/>
                    <a:pt x="376375" y="208883"/>
                    <a:pt x="366217" y="208711"/>
                  </a:cubicBezTo>
                  <a:cubicBezTo>
                    <a:pt x="365698" y="205435"/>
                    <a:pt x="364736" y="201587"/>
                    <a:pt x="363331" y="197167"/>
                  </a:cubicBezTo>
                  <a:cubicBezTo>
                    <a:pt x="361926" y="192748"/>
                    <a:pt x="360450" y="188899"/>
                    <a:pt x="358902" y="185623"/>
                  </a:cubicBezTo>
                  <a:cubicBezTo>
                    <a:pt x="366460" y="185956"/>
                    <a:pt x="373461" y="186147"/>
                    <a:pt x="379904" y="186194"/>
                  </a:cubicBezTo>
                  <a:cubicBezTo>
                    <a:pt x="386348" y="186242"/>
                    <a:pt x="390777" y="186204"/>
                    <a:pt x="393192" y="186080"/>
                  </a:cubicBezTo>
                  <a:cubicBezTo>
                    <a:pt x="395330" y="186013"/>
                    <a:pt x="396826" y="185575"/>
                    <a:pt x="397678" y="184765"/>
                  </a:cubicBezTo>
                  <a:cubicBezTo>
                    <a:pt x="398530" y="183954"/>
                    <a:pt x="398940" y="182486"/>
                    <a:pt x="398907" y="180360"/>
                  </a:cubicBezTo>
                  <a:lnTo>
                    <a:pt x="398907" y="34504"/>
                  </a:lnTo>
                  <a:lnTo>
                    <a:pt x="237287" y="34504"/>
                  </a:lnTo>
                  <a:close/>
                  <a:moveTo>
                    <a:pt x="60122" y="6172"/>
                  </a:moveTo>
                  <a:lnTo>
                    <a:pt x="83210" y="12344"/>
                  </a:lnTo>
                  <a:cubicBezTo>
                    <a:pt x="75590" y="31084"/>
                    <a:pt x="66198" y="48639"/>
                    <a:pt x="55035" y="65008"/>
                  </a:cubicBezTo>
                  <a:cubicBezTo>
                    <a:pt x="43872" y="81376"/>
                    <a:pt x="32080" y="95216"/>
                    <a:pt x="19659" y="106527"/>
                  </a:cubicBezTo>
                  <a:cubicBezTo>
                    <a:pt x="17383" y="104217"/>
                    <a:pt x="14278" y="101579"/>
                    <a:pt x="10344" y="98612"/>
                  </a:cubicBezTo>
                  <a:cubicBezTo>
                    <a:pt x="6410" y="95645"/>
                    <a:pt x="2962" y="93178"/>
                    <a:pt x="0" y="91211"/>
                  </a:cubicBezTo>
                  <a:cubicBezTo>
                    <a:pt x="12606" y="81138"/>
                    <a:pt x="24141" y="68651"/>
                    <a:pt x="34604" y="53749"/>
                  </a:cubicBezTo>
                  <a:cubicBezTo>
                    <a:pt x="45067" y="38847"/>
                    <a:pt x="53573" y="22988"/>
                    <a:pt x="60122" y="6172"/>
                  </a:cubicBezTo>
                  <a:close/>
                  <a:moveTo>
                    <a:pt x="142418" y="4343"/>
                  </a:moveTo>
                  <a:cubicBezTo>
                    <a:pt x="147334" y="14379"/>
                    <a:pt x="153427" y="24609"/>
                    <a:pt x="160697" y="35035"/>
                  </a:cubicBezTo>
                  <a:cubicBezTo>
                    <a:pt x="167967" y="45460"/>
                    <a:pt x="175720" y="55301"/>
                    <a:pt x="183955" y="64558"/>
                  </a:cubicBezTo>
                  <a:cubicBezTo>
                    <a:pt x="192190" y="73815"/>
                    <a:pt x="200214" y="81709"/>
                    <a:pt x="208026" y="88239"/>
                  </a:cubicBezTo>
                  <a:cubicBezTo>
                    <a:pt x="205149" y="90544"/>
                    <a:pt x="202044" y="93421"/>
                    <a:pt x="198710" y="96869"/>
                  </a:cubicBezTo>
                  <a:cubicBezTo>
                    <a:pt x="195377" y="100317"/>
                    <a:pt x="192614" y="103536"/>
                    <a:pt x="190424" y="106527"/>
                  </a:cubicBezTo>
                  <a:cubicBezTo>
                    <a:pt x="182552" y="98868"/>
                    <a:pt x="174419" y="89904"/>
                    <a:pt x="166023" y="79637"/>
                  </a:cubicBezTo>
                  <a:cubicBezTo>
                    <a:pt x="157627" y="69370"/>
                    <a:pt x="149561" y="58493"/>
                    <a:pt x="141825" y="47007"/>
                  </a:cubicBezTo>
                  <a:cubicBezTo>
                    <a:pt x="134089" y="35520"/>
                    <a:pt x="127276" y="24118"/>
                    <a:pt x="121386" y="12801"/>
                  </a:cubicBezTo>
                  <a:close/>
                  <a:moveTo>
                    <a:pt x="777011" y="228"/>
                  </a:moveTo>
                  <a:lnTo>
                    <a:pt x="799185" y="228"/>
                  </a:lnTo>
                  <a:lnTo>
                    <a:pt x="799185" y="30861"/>
                  </a:lnTo>
                  <a:lnTo>
                    <a:pt x="889711" y="30861"/>
                  </a:lnTo>
                  <a:lnTo>
                    <a:pt x="889711" y="50977"/>
                  </a:lnTo>
                  <a:lnTo>
                    <a:pt x="799185" y="50977"/>
                  </a:lnTo>
                  <a:lnTo>
                    <a:pt x="799185" y="85267"/>
                  </a:lnTo>
                  <a:lnTo>
                    <a:pt x="875995" y="85267"/>
                  </a:lnTo>
                  <a:lnTo>
                    <a:pt x="875995" y="105156"/>
                  </a:lnTo>
                  <a:lnTo>
                    <a:pt x="702488" y="105156"/>
                  </a:lnTo>
                  <a:lnTo>
                    <a:pt x="702488" y="85267"/>
                  </a:lnTo>
                  <a:lnTo>
                    <a:pt x="777011" y="85267"/>
                  </a:lnTo>
                  <a:lnTo>
                    <a:pt x="777011" y="50977"/>
                  </a:lnTo>
                  <a:lnTo>
                    <a:pt x="687857" y="50977"/>
                  </a:lnTo>
                  <a:lnTo>
                    <a:pt x="687857" y="30861"/>
                  </a:lnTo>
                  <a:lnTo>
                    <a:pt x="777011" y="30861"/>
                  </a:lnTo>
                  <a:close/>
                  <a:moveTo>
                    <a:pt x="489661" y="0"/>
                  </a:moveTo>
                  <a:lnTo>
                    <a:pt x="510692" y="0"/>
                  </a:lnTo>
                  <a:lnTo>
                    <a:pt x="510692" y="46634"/>
                  </a:lnTo>
                  <a:lnTo>
                    <a:pt x="538810" y="46634"/>
                  </a:lnTo>
                  <a:lnTo>
                    <a:pt x="538810" y="66294"/>
                  </a:lnTo>
                  <a:lnTo>
                    <a:pt x="510692" y="66294"/>
                  </a:lnTo>
                  <a:lnTo>
                    <a:pt x="510692" y="71780"/>
                  </a:lnTo>
                  <a:cubicBezTo>
                    <a:pt x="513152" y="74512"/>
                    <a:pt x="516488" y="78446"/>
                    <a:pt x="520700" y="83583"/>
                  </a:cubicBezTo>
                  <a:cubicBezTo>
                    <a:pt x="524912" y="88719"/>
                    <a:pt x="528959" y="93754"/>
                    <a:pt x="532841" y="98687"/>
                  </a:cubicBezTo>
                  <a:cubicBezTo>
                    <a:pt x="536723" y="103620"/>
                    <a:pt x="539398" y="107148"/>
                    <a:pt x="540867" y="109270"/>
                  </a:cubicBezTo>
                  <a:lnTo>
                    <a:pt x="528980" y="126187"/>
                  </a:lnTo>
                  <a:cubicBezTo>
                    <a:pt x="527147" y="122486"/>
                    <a:pt x="524527" y="117886"/>
                    <a:pt x="521122" y="112385"/>
                  </a:cubicBezTo>
                  <a:cubicBezTo>
                    <a:pt x="517717" y="106884"/>
                    <a:pt x="514240" y="101427"/>
                    <a:pt x="510692" y="96012"/>
                  </a:cubicBezTo>
                  <a:lnTo>
                    <a:pt x="510692" y="209854"/>
                  </a:lnTo>
                  <a:lnTo>
                    <a:pt x="489661" y="209854"/>
                  </a:lnTo>
                  <a:lnTo>
                    <a:pt x="489661" y="104927"/>
                  </a:lnTo>
                  <a:cubicBezTo>
                    <a:pt x="485965" y="116148"/>
                    <a:pt x="481812" y="126682"/>
                    <a:pt x="477202" y="136531"/>
                  </a:cubicBezTo>
                  <a:cubicBezTo>
                    <a:pt x="472592" y="146380"/>
                    <a:pt x="467753" y="154743"/>
                    <a:pt x="462686" y="161620"/>
                  </a:cubicBezTo>
                  <a:cubicBezTo>
                    <a:pt x="461548" y="158600"/>
                    <a:pt x="459881" y="155152"/>
                    <a:pt x="457686" y="151276"/>
                  </a:cubicBezTo>
                  <a:cubicBezTo>
                    <a:pt x="455490" y="147399"/>
                    <a:pt x="453423" y="144065"/>
                    <a:pt x="451485" y="141274"/>
                  </a:cubicBezTo>
                  <a:cubicBezTo>
                    <a:pt x="458467" y="132435"/>
                    <a:pt x="464963" y="121196"/>
                    <a:pt x="470973" y="107556"/>
                  </a:cubicBezTo>
                  <a:cubicBezTo>
                    <a:pt x="476983" y="93916"/>
                    <a:pt x="481765" y="80162"/>
                    <a:pt x="485318" y="66294"/>
                  </a:cubicBezTo>
                  <a:lnTo>
                    <a:pt x="456514" y="66294"/>
                  </a:lnTo>
                  <a:lnTo>
                    <a:pt x="456514" y="46634"/>
                  </a:lnTo>
                  <a:lnTo>
                    <a:pt x="489661" y="466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B23A043-F30C-D73C-06B5-D4DE1F96B9DD}"/>
                </a:ext>
              </a:extLst>
            </p:cNvPr>
            <p:cNvSpPr txBox="1"/>
            <p:nvPr/>
          </p:nvSpPr>
          <p:spPr>
            <a:xfrm>
              <a:off x="2949774" y="1220868"/>
              <a:ext cx="994586" cy="119315"/>
            </a:xfrm>
            <a:custGeom>
              <a:avLst/>
              <a:gdLst/>
              <a:ahLst/>
              <a:cxnLst/>
              <a:rect l="l" t="t" r="r" b="b"/>
              <a:pathLst>
                <a:path w="994586" h="119315">
                  <a:moveTo>
                    <a:pt x="885165" y="91654"/>
                  </a:moveTo>
                  <a:cubicBezTo>
                    <a:pt x="883290" y="93037"/>
                    <a:pt x="881923" y="94505"/>
                    <a:pt x="881063" y="96058"/>
                  </a:cubicBezTo>
                  <a:cubicBezTo>
                    <a:pt x="880203" y="97612"/>
                    <a:pt x="879779" y="99194"/>
                    <a:pt x="879790" y="100805"/>
                  </a:cubicBezTo>
                  <a:cubicBezTo>
                    <a:pt x="879840" y="103918"/>
                    <a:pt x="881341" y="106329"/>
                    <a:pt x="884293" y="108040"/>
                  </a:cubicBezTo>
                  <a:cubicBezTo>
                    <a:pt x="887245" y="109751"/>
                    <a:pt x="891347" y="110619"/>
                    <a:pt x="896600" y="110643"/>
                  </a:cubicBezTo>
                  <a:cubicBezTo>
                    <a:pt x="902164" y="110540"/>
                    <a:pt x="906586" y="109401"/>
                    <a:pt x="909864" y="107225"/>
                  </a:cubicBezTo>
                  <a:cubicBezTo>
                    <a:pt x="913142" y="105049"/>
                    <a:pt x="914819" y="102452"/>
                    <a:pt x="914895" y="99432"/>
                  </a:cubicBezTo>
                  <a:cubicBezTo>
                    <a:pt x="914883" y="96844"/>
                    <a:pt x="913878" y="95042"/>
                    <a:pt x="911879" y="94027"/>
                  </a:cubicBezTo>
                  <a:cubicBezTo>
                    <a:pt x="909880" y="93012"/>
                    <a:pt x="906960" y="92526"/>
                    <a:pt x="903117" y="92569"/>
                  </a:cubicBezTo>
                  <a:lnTo>
                    <a:pt x="893626" y="92569"/>
                  </a:lnTo>
                  <a:cubicBezTo>
                    <a:pt x="892137" y="92566"/>
                    <a:pt x="890683" y="92486"/>
                    <a:pt x="889266" y="92326"/>
                  </a:cubicBezTo>
                  <a:cubicBezTo>
                    <a:pt x="887849" y="92167"/>
                    <a:pt x="886482" y="91943"/>
                    <a:pt x="885165" y="91654"/>
                  </a:cubicBezTo>
                  <a:close/>
                  <a:moveTo>
                    <a:pt x="573747" y="59429"/>
                  </a:moveTo>
                  <a:cubicBezTo>
                    <a:pt x="564553" y="60572"/>
                    <a:pt x="558067" y="62316"/>
                    <a:pt x="554291" y="64660"/>
                  </a:cubicBezTo>
                  <a:cubicBezTo>
                    <a:pt x="550515" y="67004"/>
                    <a:pt x="548690" y="69948"/>
                    <a:pt x="548816" y="73492"/>
                  </a:cubicBezTo>
                  <a:cubicBezTo>
                    <a:pt x="548875" y="76556"/>
                    <a:pt x="549814" y="78776"/>
                    <a:pt x="551632" y="80152"/>
                  </a:cubicBezTo>
                  <a:cubicBezTo>
                    <a:pt x="553450" y="81529"/>
                    <a:pt x="555790" y="82206"/>
                    <a:pt x="558651" y="82182"/>
                  </a:cubicBezTo>
                  <a:cubicBezTo>
                    <a:pt x="561360" y="82170"/>
                    <a:pt x="563919" y="81536"/>
                    <a:pt x="566328" y="80281"/>
                  </a:cubicBezTo>
                  <a:cubicBezTo>
                    <a:pt x="568737" y="79026"/>
                    <a:pt x="571210" y="77220"/>
                    <a:pt x="573747" y="74864"/>
                  </a:cubicBezTo>
                  <a:close/>
                  <a:moveTo>
                    <a:pt x="491597" y="37591"/>
                  </a:moveTo>
                  <a:cubicBezTo>
                    <a:pt x="489157" y="37588"/>
                    <a:pt x="486718" y="38222"/>
                    <a:pt x="484278" y="39491"/>
                  </a:cubicBezTo>
                  <a:cubicBezTo>
                    <a:pt x="481839" y="40761"/>
                    <a:pt x="479285" y="42681"/>
                    <a:pt x="476616" y="45251"/>
                  </a:cubicBezTo>
                  <a:lnTo>
                    <a:pt x="476616" y="76010"/>
                  </a:lnTo>
                  <a:cubicBezTo>
                    <a:pt x="479096" y="78098"/>
                    <a:pt x="481512" y="79579"/>
                    <a:pt x="483864" y="80453"/>
                  </a:cubicBezTo>
                  <a:cubicBezTo>
                    <a:pt x="486215" y="81327"/>
                    <a:pt x="488374" y="81751"/>
                    <a:pt x="490339" y="81725"/>
                  </a:cubicBezTo>
                  <a:cubicBezTo>
                    <a:pt x="495009" y="81694"/>
                    <a:pt x="498820" y="79727"/>
                    <a:pt x="501774" y="75823"/>
                  </a:cubicBezTo>
                  <a:cubicBezTo>
                    <a:pt x="504729" y="71919"/>
                    <a:pt x="506253" y="66264"/>
                    <a:pt x="506349" y="58857"/>
                  </a:cubicBezTo>
                  <a:cubicBezTo>
                    <a:pt x="506391" y="52219"/>
                    <a:pt x="505248" y="47031"/>
                    <a:pt x="502918" y="43293"/>
                  </a:cubicBezTo>
                  <a:cubicBezTo>
                    <a:pt x="500588" y="39556"/>
                    <a:pt x="496814" y="37655"/>
                    <a:pt x="491597" y="37591"/>
                  </a:cubicBezTo>
                  <a:close/>
                  <a:moveTo>
                    <a:pt x="964989" y="37476"/>
                  </a:moveTo>
                  <a:cubicBezTo>
                    <a:pt x="960020" y="37569"/>
                    <a:pt x="956122" y="39613"/>
                    <a:pt x="953297" y="43608"/>
                  </a:cubicBezTo>
                  <a:cubicBezTo>
                    <a:pt x="950471" y="47602"/>
                    <a:pt x="949032" y="52990"/>
                    <a:pt x="948980" y="59772"/>
                  </a:cubicBezTo>
                  <a:cubicBezTo>
                    <a:pt x="949032" y="66494"/>
                    <a:pt x="950471" y="71830"/>
                    <a:pt x="953297" y="75779"/>
                  </a:cubicBezTo>
                  <a:cubicBezTo>
                    <a:pt x="956122" y="79728"/>
                    <a:pt x="960020" y="81748"/>
                    <a:pt x="964989" y="81839"/>
                  </a:cubicBezTo>
                  <a:cubicBezTo>
                    <a:pt x="970014" y="81748"/>
                    <a:pt x="973944" y="79728"/>
                    <a:pt x="976782" y="75779"/>
                  </a:cubicBezTo>
                  <a:cubicBezTo>
                    <a:pt x="979619" y="71830"/>
                    <a:pt x="981063" y="66494"/>
                    <a:pt x="981113" y="59772"/>
                  </a:cubicBezTo>
                  <a:cubicBezTo>
                    <a:pt x="981063" y="52990"/>
                    <a:pt x="979619" y="47602"/>
                    <a:pt x="976782" y="43608"/>
                  </a:cubicBezTo>
                  <a:cubicBezTo>
                    <a:pt x="973944" y="39613"/>
                    <a:pt x="970014" y="37569"/>
                    <a:pt x="964989" y="37476"/>
                  </a:cubicBezTo>
                  <a:close/>
                  <a:moveTo>
                    <a:pt x="831639" y="37476"/>
                  </a:moveTo>
                  <a:cubicBezTo>
                    <a:pt x="826670" y="37569"/>
                    <a:pt x="822772" y="39613"/>
                    <a:pt x="819947" y="43608"/>
                  </a:cubicBezTo>
                  <a:cubicBezTo>
                    <a:pt x="817121" y="47602"/>
                    <a:pt x="815682" y="52990"/>
                    <a:pt x="815630" y="59772"/>
                  </a:cubicBezTo>
                  <a:cubicBezTo>
                    <a:pt x="815682" y="66494"/>
                    <a:pt x="817121" y="71830"/>
                    <a:pt x="819947" y="75779"/>
                  </a:cubicBezTo>
                  <a:cubicBezTo>
                    <a:pt x="822772" y="79728"/>
                    <a:pt x="826670" y="81748"/>
                    <a:pt x="831639" y="81839"/>
                  </a:cubicBezTo>
                  <a:cubicBezTo>
                    <a:pt x="836663" y="81748"/>
                    <a:pt x="840594" y="79728"/>
                    <a:pt x="843432" y="75779"/>
                  </a:cubicBezTo>
                  <a:cubicBezTo>
                    <a:pt x="846269" y="71830"/>
                    <a:pt x="847713" y="66494"/>
                    <a:pt x="847763" y="59772"/>
                  </a:cubicBezTo>
                  <a:cubicBezTo>
                    <a:pt x="847713" y="52990"/>
                    <a:pt x="846269" y="47602"/>
                    <a:pt x="843432" y="43608"/>
                  </a:cubicBezTo>
                  <a:cubicBezTo>
                    <a:pt x="840594" y="39613"/>
                    <a:pt x="836663" y="37569"/>
                    <a:pt x="831639" y="37476"/>
                  </a:cubicBezTo>
                  <a:close/>
                  <a:moveTo>
                    <a:pt x="317289" y="37476"/>
                  </a:moveTo>
                  <a:cubicBezTo>
                    <a:pt x="312320" y="37569"/>
                    <a:pt x="308422" y="39613"/>
                    <a:pt x="305597" y="43608"/>
                  </a:cubicBezTo>
                  <a:cubicBezTo>
                    <a:pt x="302771" y="47602"/>
                    <a:pt x="301332" y="52990"/>
                    <a:pt x="301280" y="59772"/>
                  </a:cubicBezTo>
                  <a:cubicBezTo>
                    <a:pt x="301332" y="66494"/>
                    <a:pt x="302771" y="71830"/>
                    <a:pt x="305597" y="75779"/>
                  </a:cubicBezTo>
                  <a:cubicBezTo>
                    <a:pt x="308422" y="79728"/>
                    <a:pt x="312320" y="81748"/>
                    <a:pt x="317289" y="81839"/>
                  </a:cubicBezTo>
                  <a:cubicBezTo>
                    <a:pt x="322313" y="81748"/>
                    <a:pt x="326244" y="79728"/>
                    <a:pt x="329082" y="75779"/>
                  </a:cubicBezTo>
                  <a:cubicBezTo>
                    <a:pt x="331919" y="71830"/>
                    <a:pt x="333363" y="66494"/>
                    <a:pt x="333413" y="59772"/>
                  </a:cubicBezTo>
                  <a:cubicBezTo>
                    <a:pt x="333363" y="52990"/>
                    <a:pt x="331919" y="47602"/>
                    <a:pt x="329082" y="43608"/>
                  </a:cubicBezTo>
                  <a:cubicBezTo>
                    <a:pt x="326244" y="39613"/>
                    <a:pt x="322313" y="37569"/>
                    <a:pt x="317289" y="37476"/>
                  </a:cubicBezTo>
                  <a:close/>
                  <a:moveTo>
                    <a:pt x="164204" y="36905"/>
                  </a:moveTo>
                  <a:cubicBezTo>
                    <a:pt x="160159" y="36926"/>
                    <a:pt x="156642" y="38399"/>
                    <a:pt x="153655" y="41323"/>
                  </a:cubicBezTo>
                  <a:cubicBezTo>
                    <a:pt x="150667" y="44247"/>
                    <a:pt x="148809" y="48494"/>
                    <a:pt x="148080" y="54064"/>
                  </a:cubicBezTo>
                  <a:lnTo>
                    <a:pt x="178269" y="54064"/>
                  </a:lnTo>
                  <a:cubicBezTo>
                    <a:pt x="178255" y="48594"/>
                    <a:pt x="177054" y="44376"/>
                    <a:pt x="174667" y="41409"/>
                  </a:cubicBezTo>
                  <a:cubicBezTo>
                    <a:pt x="172280" y="38442"/>
                    <a:pt x="168792" y="36940"/>
                    <a:pt x="164204" y="36905"/>
                  </a:cubicBezTo>
                  <a:close/>
                  <a:moveTo>
                    <a:pt x="895114" y="35876"/>
                  </a:moveTo>
                  <a:cubicBezTo>
                    <a:pt x="891716" y="35897"/>
                    <a:pt x="888905" y="37055"/>
                    <a:pt x="886679" y="39350"/>
                  </a:cubicBezTo>
                  <a:cubicBezTo>
                    <a:pt x="884454" y="41644"/>
                    <a:pt x="883301" y="44946"/>
                    <a:pt x="883220" y="49256"/>
                  </a:cubicBezTo>
                  <a:cubicBezTo>
                    <a:pt x="883308" y="53471"/>
                    <a:pt x="884475" y="56764"/>
                    <a:pt x="886722" y="59134"/>
                  </a:cubicBezTo>
                  <a:cubicBezTo>
                    <a:pt x="888969" y="61505"/>
                    <a:pt x="891766" y="62710"/>
                    <a:pt x="895114" y="62751"/>
                  </a:cubicBezTo>
                  <a:cubicBezTo>
                    <a:pt x="898461" y="62710"/>
                    <a:pt x="901259" y="61505"/>
                    <a:pt x="903506" y="59134"/>
                  </a:cubicBezTo>
                  <a:cubicBezTo>
                    <a:pt x="905752" y="56764"/>
                    <a:pt x="906920" y="53471"/>
                    <a:pt x="907008" y="49256"/>
                  </a:cubicBezTo>
                  <a:cubicBezTo>
                    <a:pt x="906927" y="44996"/>
                    <a:pt x="905774" y="41708"/>
                    <a:pt x="903548" y="39393"/>
                  </a:cubicBezTo>
                  <a:cubicBezTo>
                    <a:pt x="901323" y="37077"/>
                    <a:pt x="898511" y="35905"/>
                    <a:pt x="895114" y="35876"/>
                  </a:cubicBezTo>
                  <a:close/>
                  <a:moveTo>
                    <a:pt x="664692" y="28232"/>
                  </a:moveTo>
                  <a:lnTo>
                    <a:pt x="678176" y="28232"/>
                  </a:lnTo>
                  <a:lnTo>
                    <a:pt x="689832" y="60579"/>
                  </a:lnTo>
                  <a:cubicBezTo>
                    <a:pt x="690749" y="63403"/>
                    <a:pt x="691687" y="66327"/>
                    <a:pt x="692646" y="69352"/>
                  </a:cubicBezTo>
                  <a:cubicBezTo>
                    <a:pt x="693605" y="72376"/>
                    <a:pt x="694572" y="75357"/>
                    <a:pt x="695546" y="78296"/>
                  </a:cubicBezTo>
                  <a:lnTo>
                    <a:pt x="696117" y="78296"/>
                  </a:lnTo>
                  <a:lnTo>
                    <a:pt x="701031" y="60579"/>
                  </a:lnTo>
                  <a:lnTo>
                    <a:pt x="711087" y="28232"/>
                  </a:lnTo>
                  <a:lnTo>
                    <a:pt x="723885" y="28232"/>
                  </a:lnTo>
                  <a:lnTo>
                    <a:pt x="700802" y="94869"/>
                  </a:lnTo>
                  <a:cubicBezTo>
                    <a:pt x="698448" y="101707"/>
                    <a:pt x="695358" y="107143"/>
                    <a:pt x="691532" y="111177"/>
                  </a:cubicBezTo>
                  <a:cubicBezTo>
                    <a:pt x="687706" y="115212"/>
                    <a:pt x="682531" y="117277"/>
                    <a:pt x="676005" y="117372"/>
                  </a:cubicBezTo>
                  <a:cubicBezTo>
                    <a:pt x="674412" y="117370"/>
                    <a:pt x="672970" y="117260"/>
                    <a:pt x="671677" y="117044"/>
                  </a:cubicBezTo>
                  <a:cubicBezTo>
                    <a:pt x="670384" y="116827"/>
                    <a:pt x="669199" y="116518"/>
                    <a:pt x="668120" y="116116"/>
                  </a:cubicBezTo>
                  <a:lnTo>
                    <a:pt x="670634" y="105842"/>
                  </a:lnTo>
                  <a:cubicBezTo>
                    <a:pt x="671225" y="106030"/>
                    <a:pt x="671929" y="106225"/>
                    <a:pt x="672748" y="106428"/>
                  </a:cubicBezTo>
                  <a:cubicBezTo>
                    <a:pt x="673567" y="106630"/>
                    <a:pt x="674386" y="106740"/>
                    <a:pt x="675205" y="106756"/>
                  </a:cubicBezTo>
                  <a:cubicBezTo>
                    <a:pt x="678610" y="106687"/>
                    <a:pt x="681371" y="105568"/>
                    <a:pt x="683490" y="103399"/>
                  </a:cubicBezTo>
                  <a:cubicBezTo>
                    <a:pt x="685609" y="101229"/>
                    <a:pt x="687228" y="98424"/>
                    <a:pt x="688347" y="94983"/>
                  </a:cubicBezTo>
                  <a:lnTo>
                    <a:pt x="689603" y="90640"/>
                  </a:lnTo>
                  <a:close/>
                  <a:moveTo>
                    <a:pt x="964989" y="26632"/>
                  </a:moveTo>
                  <a:cubicBezTo>
                    <a:pt x="970250" y="26652"/>
                    <a:pt x="975112" y="27957"/>
                    <a:pt x="979574" y="30549"/>
                  </a:cubicBezTo>
                  <a:cubicBezTo>
                    <a:pt x="984036" y="33140"/>
                    <a:pt x="987634" y="36901"/>
                    <a:pt x="990369" y="41830"/>
                  </a:cubicBezTo>
                  <a:cubicBezTo>
                    <a:pt x="993103" y="46759"/>
                    <a:pt x="994508" y="52740"/>
                    <a:pt x="994586" y="59772"/>
                  </a:cubicBezTo>
                  <a:cubicBezTo>
                    <a:pt x="994508" y="66728"/>
                    <a:pt x="993103" y="72645"/>
                    <a:pt x="990369" y="77523"/>
                  </a:cubicBezTo>
                  <a:cubicBezTo>
                    <a:pt x="987634" y="82402"/>
                    <a:pt x="984036" y="86124"/>
                    <a:pt x="979574" y="88690"/>
                  </a:cubicBezTo>
                  <a:cubicBezTo>
                    <a:pt x="975112" y="91256"/>
                    <a:pt x="970250" y="92549"/>
                    <a:pt x="964989" y="92569"/>
                  </a:cubicBezTo>
                  <a:cubicBezTo>
                    <a:pt x="959728" y="92549"/>
                    <a:pt x="954866" y="91256"/>
                    <a:pt x="950404" y="88690"/>
                  </a:cubicBezTo>
                  <a:cubicBezTo>
                    <a:pt x="945942" y="86124"/>
                    <a:pt x="942344" y="82402"/>
                    <a:pt x="939610" y="77523"/>
                  </a:cubicBezTo>
                  <a:cubicBezTo>
                    <a:pt x="936876" y="72645"/>
                    <a:pt x="935470" y="66728"/>
                    <a:pt x="935393" y="59772"/>
                  </a:cubicBezTo>
                  <a:cubicBezTo>
                    <a:pt x="935470" y="52740"/>
                    <a:pt x="936876" y="46759"/>
                    <a:pt x="939610" y="41830"/>
                  </a:cubicBezTo>
                  <a:cubicBezTo>
                    <a:pt x="942344" y="36901"/>
                    <a:pt x="945942" y="33140"/>
                    <a:pt x="950404" y="30549"/>
                  </a:cubicBezTo>
                  <a:cubicBezTo>
                    <a:pt x="954866" y="27957"/>
                    <a:pt x="959728" y="26652"/>
                    <a:pt x="964989" y="26632"/>
                  </a:cubicBezTo>
                  <a:close/>
                  <a:moveTo>
                    <a:pt x="895114" y="26632"/>
                  </a:moveTo>
                  <a:cubicBezTo>
                    <a:pt x="896896" y="26641"/>
                    <a:pt x="898564" y="26794"/>
                    <a:pt x="900117" y="27089"/>
                  </a:cubicBezTo>
                  <a:cubicBezTo>
                    <a:pt x="901671" y="27384"/>
                    <a:pt x="903053" y="27765"/>
                    <a:pt x="904263" y="28232"/>
                  </a:cubicBezTo>
                  <a:lnTo>
                    <a:pt x="926539" y="28232"/>
                  </a:lnTo>
                  <a:lnTo>
                    <a:pt x="926539" y="38048"/>
                  </a:lnTo>
                  <a:lnTo>
                    <a:pt x="914543" y="38048"/>
                  </a:lnTo>
                  <a:cubicBezTo>
                    <a:pt x="915763" y="39330"/>
                    <a:pt x="916747" y="40969"/>
                    <a:pt x="917497" y="42965"/>
                  </a:cubicBezTo>
                  <a:cubicBezTo>
                    <a:pt x="918246" y="44962"/>
                    <a:pt x="918631" y="47173"/>
                    <a:pt x="918653" y="49599"/>
                  </a:cubicBezTo>
                  <a:cubicBezTo>
                    <a:pt x="918494" y="56502"/>
                    <a:pt x="916214" y="61817"/>
                    <a:pt x="911814" y="65543"/>
                  </a:cubicBezTo>
                  <a:cubicBezTo>
                    <a:pt x="907415" y="69269"/>
                    <a:pt x="901848" y="71153"/>
                    <a:pt x="895114" y="71195"/>
                  </a:cubicBezTo>
                  <a:cubicBezTo>
                    <a:pt x="893668" y="71192"/>
                    <a:pt x="892186" y="71026"/>
                    <a:pt x="890668" y="70696"/>
                  </a:cubicBezTo>
                  <a:cubicBezTo>
                    <a:pt x="889150" y="70365"/>
                    <a:pt x="887697" y="69885"/>
                    <a:pt x="886308" y="69255"/>
                  </a:cubicBezTo>
                  <a:cubicBezTo>
                    <a:pt x="885264" y="70144"/>
                    <a:pt x="884435" y="71106"/>
                    <a:pt x="883820" y="72140"/>
                  </a:cubicBezTo>
                  <a:cubicBezTo>
                    <a:pt x="883205" y="73174"/>
                    <a:pt x="882891" y="74423"/>
                    <a:pt x="882877" y="75887"/>
                  </a:cubicBezTo>
                  <a:cubicBezTo>
                    <a:pt x="882815" y="77797"/>
                    <a:pt x="883568" y="79299"/>
                    <a:pt x="885135" y="80394"/>
                  </a:cubicBezTo>
                  <a:cubicBezTo>
                    <a:pt x="886703" y="81488"/>
                    <a:pt x="889457" y="82046"/>
                    <a:pt x="893398" y="82068"/>
                  </a:cubicBezTo>
                  <a:lnTo>
                    <a:pt x="904947" y="82068"/>
                  </a:lnTo>
                  <a:cubicBezTo>
                    <a:pt x="912390" y="82034"/>
                    <a:pt x="918017" y="83242"/>
                    <a:pt x="921829" y="85693"/>
                  </a:cubicBezTo>
                  <a:cubicBezTo>
                    <a:pt x="925641" y="88143"/>
                    <a:pt x="927554" y="92037"/>
                    <a:pt x="927568" y="97373"/>
                  </a:cubicBezTo>
                  <a:cubicBezTo>
                    <a:pt x="927454" y="103592"/>
                    <a:pt x="924485" y="108765"/>
                    <a:pt x="918659" y="112891"/>
                  </a:cubicBezTo>
                  <a:cubicBezTo>
                    <a:pt x="912833" y="117017"/>
                    <a:pt x="904832" y="119159"/>
                    <a:pt x="894656" y="119315"/>
                  </a:cubicBezTo>
                  <a:cubicBezTo>
                    <a:pt x="886967" y="119311"/>
                    <a:pt x="880738" y="117922"/>
                    <a:pt x="875969" y="115148"/>
                  </a:cubicBezTo>
                  <a:cubicBezTo>
                    <a:pt x="871201" y="112374"/>
                    <a:pt x="868746" y="108241"/>
                    <a:pt x="868603" y="102750"/>
                  </a:cubicBezTo>
                  <a:cubicBezTo>
                    <a:pt x="868620" y="100097"/>
                    <a:pt x="869414" y="97595"/>
                    <a:pt x="870987" y="95244"/>
                  </a:cubicBezTo>
                  <a:cubicBezTo>
                    <a:pt x="872559" y="92892"/>
                    <a:pt x="874810" y="90821"/>
                    <a:pt x="877740" y="89030"/>
                  </a:cubicBezTo>
                  <a:lnTo>
                    <a:pt x="877740" y="88460"/>
                  </a:lnTo>
                  <a:cubicBezTo>
                    <a:pt x="876104" y="87499"/>
                    <a:pt x="874753" y="86167"/>
                    <a:pt x="873688" y="84463"/>
                  </a:cubicBezTo>
                  <a:cubicBezTo>
                    <a:pt x="872622" y="82759"/>
                    <a:pt x="872070" y="80626"/>
                    <a:pt x="872032" y="78062"/>
                  </a:cubicBezTo>
                  <a:cubicBezTo>
                    <a:pt x="872108" y="75580"/>
                    <a:pt x="872841" y="73335"/>
                    <a:pt x="874230" y="71328"/>
                  </a:cubicBezTo>
                  <a:cubicBezTo>
                    <a:pt x="875619" y="69321"/>
                    <a:pt x="877207" y="67679"/>
                    <a:pt x="878995" y="66402"/>
                  </a:cubicBezTo>
                  <a:lnTo>
                    <a:pt x="878995" y="65946"/>
                  </a:lnTo>
                  <a:cubicBezTo>
                    <a:pt x="876805" y="64267"/>
                    <a:pt x="874907" y="62001"/>
                    <a:pt x="873301" y="59148"/>
                  </a:cubicBezTo>
                  <a:cubicBezTo>
                    <a:pt x="871696" y="56294"/>
                    <a:pt x="870854" y="52997"/>
                    <a:pt x="870775" y="49256"/>
                  </a:cubicBezTo>
                  <a:cubicBezTo>
                    <a:pt x="870834" y="44477"/>
                    <a:pt x="871972" y="40405"/>
                    <a:pt x="874188" y="37038"/>
                  </a:cubicBezTo>
                  <a:cubicBezTo>
                    <a:pt x="876405" y="33672"/>
                    <a:pt x="879345" y="31100"/>
                    <a:pt x="883010" y="29321"/>
                  </a:cubicBezTo>
                  <a:cubicBezTo>
                    <a:pt x="886675" y="27543"/>
                    <a:pt x="890709" y="26647"/>
                    <a:pt x="895114" y="26632"/>
                  </a:cubicBezTo>
                  <a:close/>
                  <a:moveTo>
                    <a:pt x="831639" y="26632"/>
                  </a:moveTo>
                  <a:cubicBezTo>
                    <a:pt x="836900" y="26652"/>
                    <a:pt x="841762" y="27957"/>
                    <a:pt x="846224" y="30549"/>
                  </a:cubicBezTo>
                  <a:cubicBezTo>
                    <a:pt x="850686" y="33140"/>
                    <a:pt x="854284" y="36901"/>
                    <a:pt x="857019" y="41830"/>
                  </a:cubicBezTo>
                  <a:cubicBezTo>
                    <a:pt x="859753" y="46759"/>
                    <a:pt x="861158" y="52740"/>
                    <a:pt x="861236" y="59772"/>
                  </a:cubicBezTo>
                  <a:cubicBezTo>
                    <a:pt x="861158" y="66728"/>
                    <a:pt x="859753" y="72645"/>
                    <a:pt x="857019" y="77523"/>
                  </a:cubicBezTo>
                  <a:cubicBezTo>
                    <a:pt x="854284" y="82402"/>
                    <a:pt x="850686" y="86124"/>
                    <a:pt x="846224" y="88690"/>
                  </a:cubicBezTo>
                  <a:cubicBezTo>
                    <a:pt x="841762" y="91256"/>
                    <a:pt x="836900" y="92549"/>
                    <a:pt x="831639" y="92569"/>
                  </a:cubicBezTo>
                  <a:cubicBezTo>
                    <a:pt x="826378" y="92549"/>
                    <a:pt x="821516" y="91256"/>
                    <a:pt x="817054" y="88690"/>
                  </a:cubicBezTo>
                  <a:cubicBezTo>
                    <a:pt x="812592" y="86124"/>
                    <a:pt x="808994" y="82402"/>
                    <a:pt x="806260" y="77523"/>
                  </a:cubicBezTo>
                  <a:cubicBezTo>
                    <a:pt x="803526" y="72645"/>
                    <a:pt x="802120" y="66728"/>
                    <a:pt x="802043" y="59772"/>
                  </a:cubicBezTo>
                  <a:cubicBezTo>
                    <a:pt x="802120" y="52740"/>
                    <a:pt x="803526" y="46759"/>
                    <a:pt x="806260" y="41830"/>
                  </a:cubicBezTo>
                  <a:cubicBezTo>
                    <a:pt x="808994" y="36901"/>
                    <a:pt x="812592" y="33140"/>
                    <a:pt x="817054" y="30549"/>
                  </a:cubicBezTo>
                  <a:cubicBezTo>
                    <a:pt x="821516" y="27957"/>
                    <a:pt x="826378" y="26652"/>
                    <a:pt x="831639" y="26632"/>
                  </a:cubicBezTo>
                  <a:close/>
                  <a:moveTo>
                    <a:pt x="639390" y="26632"/>
                  </a:moveTo>
                  <a:cubicBezTo>
                    <a:pt x="646044" y="26670"/>
                    <a:pt x="650932" y="28820"/>
                    <a:pt x="654057" y="33084"/>
                  </a:cubicBezTo>
                  <a:cubicBezTo>
                    <a:pt x="657181" y="37348"/>
                    <a:pt x="658727" y="43498"/>
                    <a:pt x="658696" y="51535"/>
                  </a:cubicBezTo>
                  <a:lnTo>
                    <a:pt x="658696" y="91083"/>
                  </a:lnTo>
                  <a:lnTo>
                    <a:pt x="645566" y="91083"/>
                  </a:lnTo>
                  <a:lnTo>
                    <a:pt x="645566" y="53135"/>
                  </a:lnTo>
                  <a:cubicBezTo>
                    <a:pt x="645587" y="47751"/>
                    <a:pt x="644744" y="43860"/>
                    <a:pt x="643036" y="41462"/>
                  </a:cubicBezTo>
                  <a:cubicBezTo>
                    <a:pt x="641327" y="39065"/>
                    <a:pt x="638626" y="37888"/>
                    <a:pt x="634930" y="37933"/>
                  </a:cubicBezTo>
                  <a:cubicBezTo>
                    <a:pt x="632085" y="37941"/>
                    <a:pt x="629484" y="38669"/>
                    <a:pt x="627125" y="40119"/>
                  </a:cubicBezTo>
                  <a:cubicBezTo>
                    <a:pt x="624766" y="41570"/>
                    <a:pt x="622222" y="43698"/>
                    <a:pt x="619491" y="46506"/>
                  </a:cubicBezTo>
                  <a:lnTo>
                    <a:pt x="619491" y="91083"/>
                  </a:lnTo>
                  <a:lnTo>
                    <a:pt x="606475" y="91083"/>
                  </a:lnTo>
                  <a:lnTo>
                    <a:pt x="606475" y="28232"/>
                  </a:lnTo>
                  <a:lnTo>
                    <a:pt x="617208" y="28232"/>
                  </a:lnTo>
                  <a:lnTo>
                    <a:pt x="618235" y="36906"/>
                  </a:lnTo>
                  <a:lnTo>
                    <a:pt x="618578" y="36906"/>
                  </a:lnTo>
                  <a:cubicBezTo>
                    <a:pt x="621460" y="34031"/>
                    <a:pt x="624586" y="31619"/>
                    <a:pt x="627954" y="29671"/>
                  </a:cubicBezTo>
                  <a:cubicBezTo>
                    <a:pt x="631323" y="27724"/>
                    <a:pt x="635135" y="26710"/>
                    <a:pt x="639390" y="26632"/>
                  </a:cubicBezTo>
                  <a:close/>
                  <a:moveTo>
                    <a:pt x="564026" y="26632"/>
                  </a:moveTo>
                  <a:cubicBezTo>
                    <a:pt x="571829" y="26698"/>
                    <a:pt x="577595" y="29049"/>
                    <a:pt x="581324" y="33683"/>
                  </a:cubicBezTo>
                  <a:cubicBezTo>
                    <a:pt x="585053" y="38318"/>
                    <a:pt x="586904" y="44840"/>
                    <a:pt x="586878" y="53250"/>
                  </a:cubicBezTo>
                  <a:lnTo>
                    <a:pt x="586878" y="91083"/>
                  </a:lnTo>
                  <a:lnTo>
                    <a:pt x="576145" y="91083"/>
                  </a:lnTo>
                  <a:lnTo>
                    <a:pt x="575003" y="83894"/>
                  </a:lnTo>
                  <a:lnTo>
                    <a:pt x="574661" y="83894"/>
                  </a:lnTo>
                  <a:cubicBezTo>
                    <a:pt x="571798" y="86403"/>
                    <a:pt x="568691" y="88462"/>
                    <a:pt x="565342" y="90072"/>
                  </a:cubicBezTo>
                  <a:cubicBezTo>
                    <a:pt x="561992" y="91682"/>
                    <a:pt x="558427" y="92514"/>
                    <a:pt x="554649" y="92569"/>
                  </a:cubicBezTo>
                  <a:cubicBezTo>
                    <a:pt x="549128" y="92505"/>
                    <a:pt x="544686" y="90863"/>
                    <a:pt x="541325" y="87643"/>
                  </a:cubicBezTo>
                  <a:cubicBezTo>
                    <a:pt x="537963" y="84423"/>
                    <a:pt x="536235" y="80007"/>
                    <a:pt x="536143" y="74395"/>
                  </a:cubicBezTo>
                  <a:cubicBezTo>
                    <a:pt x="536073" y="67701"/>
                    <a:pt x="539067" y="62486"/>
                    <a:pt x="545125" y="58750"/>
                  </a:cubicBezTo>
                  <a:cubicBezTo>
                    <a:pt x="551183" y="55014"/>
                    <a:pt x="560724" y="52457"/>
                    <a:pt x="573747" y="51078"/>
                  </a:cubicBezTo>
                  <a:cubicBezTo>
                    <a:pt x="573776" y="47306"/>
                    <a:pt x="572918" y="44106"/>
                    <a:pt x="571174" y="41477"/>
                  </a:cubicBezTo>
                  <a:cubicBezTo>
                    <a:pt x="569430" y="38848"/>
                    <a:pt x="566285" y="37476"/>
                    <a:pt x="561739" y="37362"/>
                  </a:cubicBezTo>
                  <a:cubicBezTo>
                    <a:pt x="558415" y="37414"/>
                    <a:pt x="555228" y="38052"/>
                    <a:pt x="552176" y="39276"/>
                  </a:cubicBezTo>
                  <a:cubicBezTo>
                    <a:pt x="549125" y="40500"/>
                    <a:pt x="546254" y="41996"/>
                    <a:pt x="543564" y="43763"/>
                  </a:cubicBezTo>
                  <a:lnTo>
                    <a:pt x="538655" y="34851"/>
                  </a:lnTo>
                  <a:cubicBezTo>
                    <a:pt x="541930" y="32710"/>
                    <a:pt x="545714" y="30827"/>
                    <a:pt x="550007" y="29200"/>
                  </a:cubicBezTo>
                  <a:cubicBezTo>
                    <a:pt x="554300" y="27574"/>
                    <a:pt x="558973" y="26718"/>
                    <a:pt x="564026" y="26632"/>
                  </a:cubicBezTo>
                  <a:close/>
                  <a:moveTo>
                    <a:pt x="495028" y="26632"/>
                  </a:moveTo>
                  <a:cubicBezTo>
                    <a:pt x="503066" y="26758"/>
                    <a:pt x="509218" y="29675"/>
                    <a:pt x="513483" y="35384"/>
                  </a:cubicBezTo>
                  <a:cubicBezTo>
                    <a:pt x="517747" y="41094"/>
                    <a:pt x="519898" y="48842"/>
                    <a:pt x="519936" y="58629"/>
                  </a:cubicBezTo>
                  <a:cubicBezTo>
                    <a:pt x="519864" y="65851"/>
                    <a:pt x="518574" y="71985"/>
                    <a:pt x="516066" y="77032"/>
                  </a:cubicBezTo>
                  <a:cubicBezTo>
                    <a:pt x="513557" y="82079"/>
                    <a:pt x="510261" y="85926"/>
                    <a:pt x="506178" y="88572"/>
                  </a:cubicBezTo>
                  <a:cubicBezTo>
                    <a:pt x="502094" y="91218"/>
                    <a:pt x="497653" y="92550"/>
                    <a:pt x="492855" y="92569"/>
                  </a:cubicBezTo>
                  <a:cubicBezTo>
                    <a:pt x="490048" y="92559"/>
                    <a:pt x="487256" y="91951"/>
                    <a:pt x="484478" y="90742"/>
                  </a:cubicBezTo>
                  <a:cubicBezTo>
                    <a:pt x="481700" y="89534"/>
                    <a:pt x="478966" y="87784"/>
                    <a:pt x="476274" y="85492"/>
                  </a:cubicBezTo>
                  <a:lnTo>
                    <a:pt x="476616" y="96226"/>
                  </a:lnTo>
                  <a:lnTo>
                    <a:pt x="476616" y="116572"/>
                  </a:lnTo>
                  <a:lnTo>
                    <a:pt x="463600" y="116572"/>
                  </a:lnTo>
                  <a:lnTo>
                    <a:pt x="463600" y="28232"/>
                  </a:lnTo>
                  <a:lnTo>
                    <a:pt x="474333" y="28232"/>
                  </a:lnTo>
                  <a:lnTo>
                    <a:pt x="475360" y="35079"/>
                  </a:lnTo>
                  <a:lnTo>
                    <a:pt x="475703" y="35079"/>
                  </a:lnTo>
                  <a:cubicBezTo>
                    <a:pt x="478473" y="32730"/>
                    <a:pt x="481508" y="30751"/>
                    <a:pt x="484807" y="29143"/>
                  </a:cubicBezTo>
                  <a:cubicBezTo>
                    <a:pt x="488107" y="27536"/>
                    <a:pt x="491514" y="26699"/>
                    <a:pt x="495028" y="26632"/>
                  </a:cubicBezTo>
                  <a:close/>
                  <a:moveTo>
                    <a:pt x="390369" y="26632"/>
                  </a:moveTo>
                  <a:cubicBezTo>
                    <a:pt x="395021" y="26663"/>
                    <a:pt x="398745" y="27686"/>
                    <a:pt x="401538" y="29700"/>
                  </a:cubicBezTo>
                  <a:cubicBezTo>
                    <a:pt x="404332" y="31714"/>
                    <a:pt x="406397" y="34535"/>
                    <a:pt x="407734" y="38162"/>
                  </a:cubicBezTo>
                  <a:cubicBezTo>
                    <a:pt x="410794" y="34785"/>
                    <a:pt x="413990" y="32035"/>
                    <a:pt x="417323" y="29914"/>
                  </a:cubicBezTo>
                  <a:cubicBezTo>
                    <a:pt x="420656" y="27793"/>
                    <a:pt x="424282" y="26699"/>
                    <a:pt x="428202" y="26632"/>
                  </a:cubicBezTo>
                  <a:cubicBezTo>
                    <a:pt x="434755" y="26670"/>
                    <a:pt x="439616" y="28820"/>
                    <a:pt x="442783" y="33084"/>
                  </a:cubicBezTo>
                  <a:cubicBezTo>
                    <a:pt x="445950" y="37348"/>
                    <a:pt x="447525" y="43498"/>
                    <a:pt x="447508" y="51535"/>
                  </a:cubicBezTo>
                  <a:lnTo>
                    <a:pt x="447508" y="91083"/>
                  </a:lnTo>
                  <a:lnTo>
                    <a:pt x="434378" y="91083"/>
                  </a:lnTo>
                  <a:lnTo>
                    <a:pt x="434378" y="53135"/>
                  </a:lnTo>
                  <a:cubicBezTo>
                    <a:pt x="434382" y="47751"/>
                    <a:pt x="433515" y="43860"/>
                    <a:pt x="431776" y="41462"/>
                  </a:cubicBezTo>
                  <a:cubicBezTo>
                    <a:pt x="430037" y="39065"/>
                    <a:pt x="427397" y="37888"/>
                    <a:pt x="423856" y="37933"/>
                  </a:cubicBezTo>
                  <a:cubicBezTo>
                    <a:pt x="421693" y="37933"/>
                    <a:pt x="419443" y="38648"/>
                    <a:pt x="417108" y="40077"/>
                  </a:cubicBezTo>
                  <a:cubicBezTo>
                    <a:pt x="414773" y="41505"/>
                    <a:pt x="412295" y="43648"/>
                    <a:pt x="409675" y="46506"/>
                  </a:cubicBezTo>
                  <a:lnTo>
                    <a:pt x="409675" y="91083"/>
                  </a:lnTo>
                  <a:lnTo>
                    <a:pt x="396544" y="91083"/>
                  </a:lnTo>
                  <a:lnTo>
                    <a:pt x="396544" y="53135"/>
                  </a:lnTo>
                  <a:cubicBezTo>
                    <a:pt x="396556" y="47751"/>
                    <a:pt x="395703" y="43860"/>
                    <a:pt x="393985" y="41462"/>
                  </a:cubicBezTo>
                  <a:cubicBezTo>
                    <a:pt x="392268" y="39065"/>
                    <a:pt x="389613" y="37888"/>
                    <a:pt x="386023" y="37933"/>
                  </a:cubicBezTo>
                  <a:cubicBezTo>
                    <a:pt x="383909" y="37933"/>
                    <a:pt x="381674" y="38648"/>
                    <a:pt x="379318" y="40077"/>
                  </a:cubicBezTo>
                  <a:cubicBezTo>
                    <a:pt x="376962" y="41505"/>
                    <a:pt x="374469" y="43648"/>
                    <a:pt x="371841" y="46506"/>
                  </a:cubicBezTo>
                  <a:lnTo>
                    <a:pt x="371841" y="91083"/>
                  </a:lnTo>
                  <a:lnTo>
                    <a:pt x="358825" y="91083"/>
                  </a:lnTo>
                  <a:lnTo>
                    <a:pt x="358825" y="28232"/>
                  </a:lnTo>
                  <a:lnTo>
                    <a:pt x="369558" y="28232"/>
                  </a:lnTo>
                  <a:lnTo>
                    <a:pt x="370585" y="37020"/>
                  </a:lnTo>
                  <a:lnTo>
                    <a:pt x="370928" y="37020"/>
                  </a:lnTo>
                  <a:cubicBezTo>
                    <a:pt x="373603" y="34090"/>
                    <a:pt x="376543" y="31645"/>
                    <a:pt x="379747" y="29686"/>
                  </a:cubicBezTo>
                  <a:cubicBezTo>
                    <a:pt x="382952" y="27726"/>
                    <a:pt x="386492" y="26708"/>
                    <a:pt x="390369" y="26632"/>
                  </a:cubicBezTo>
                  <a:close/>
                  <a:moveTo>
                    <a:pt x="317289" y="26632"/>
                  </a:moveTo>
                  <a:cubicBezTo>
                    <a:pt x="322550" y="26652"/>
                    <a:pt x="327412" y="27957"/>
                    <a:pt x="331874" y="30549"/>
                  </a:cubicBezTo>
                  <a:cubicBezTo>
                    <a:pt x="336336" y="33140"/>
                    <a:pt x="339934" y="36901"/>
                    <a:pt x="342669" y="41830"/>
                  </a:cubicBezTo>
                  <a:cubicBezTo>
                    <a:pt x="345403" y="46759"/>
                    <a:pt x="346808" y="52740"/>
                    <a:pt x="346886" y="59772"/>
                  </a:cubicBezTo>
                  <a:cubicBezTo>
                    <a:pt x="346808" y="66728"/>
                    <a:pt x="345403" y="72645"/>
                    <a:pt x="342669" y="77523"/>
                  </a:cubicBezTo>
                  <a:cubicBezTo>
                    <a:pt x="339934" y="82402"/>
                    <a:pt x="336336" y="86124"/>
                    <a:pt x="331874" y="88690"/>
                  </a:cubicBezTo>
                  <a:cubicBezTo>
                    <a:pt x="327412" y="91256"/>
                    <a:pt x="322550" y="92549"/>
                    <a:pt x="317289" y="92569"/>
                  </a:cubicBezTo>
                  <a:cubicBezTo>
                    <a:pt x="312028" y="92549"/>
                    <a:pt x="307166" y="91256"/>
                    <a:pt x="302704" y="88690"/>
                  </a:cubicBezTo>
                  <a:cubicBezTo>
                    <a:pt x="298242" y="86124"/>
                    <a:pt x="294644" y="82402"/>
                    <a:pt x="291910" y="77523"/>
                  </a:cubicBezTo>
                  <a:cubicBezTo>
                    <a:pt x="289176" y="72645"/>
                    <a:pt x="287770" y="66728"/>
                    <a:pt x="287693" y="59772"/>
                  </a:cubicBezTo>
                  <a:cubicBezTo>
                    <a:pt x="287770" y="52740"/>
                    <a:pt x="289176" y="46759"/>
                    <a:pt x="291910" y="41830"/>
                  </a:cubicBezTo>
                  <a:cubicBezTo>
                    <a:pt x="294644" y="36901"/>
                    <a:pt x="298242" y="33140"/>
                    <a:pt x="302704" y="30549"/>
                  </a:cubicBezTo>
                  <a:cubicBezTo>
                    <a:pt x="307166" y="27957"/>
                    <a:pt x="312028" y="26652"/>
                    <a:pt x="317289" y="26632"/>
                  </a:cubicBezTo>
                  <a:close/>
                  <a:moveTo>
                    <a:pt x="261618" y="26632"/>
                  </a:moveTo>
                  <a:cubicBezTo>
                    <a:pt x="265599" y="26682"/>
                    <a:pt x="269095" y="27381"/>
                    <a:pt x="272105" y="28729"/>
                  </a:cubicBezTo>
                  <a:cubicBezTo>
                    <a:pt x="275115" y="30078"/>
                    <a:pt x="277753" y="31776"/>
                    <a:pt x="280020" y="33823"/>
                  </a:cubicBezTo>
                  <a:lnTo>
                    <a:pt x="273505" y="42393"/>
                  </a:lnTo>
                  <a:cubicBezTo>
                    <a:pt x="271805" y="40837"/>
                    <a:pt x="270033" y="39632"/>
                    <a:pt x="268190" y="38777"/>
                  </a:cubicBezTo>
                  <a:cubicBezTo>
                    <a:pt x="266347" y="37922"/>
                    <a:pt x="264347" y="37488"/>
                    <a:pt x="262190" y="37476"/>
                  </a:cubicBezTo>
                  <a:cubicBezTo>
                    <a:pt x="256836" y="37569"/>
                    <a:pt x="252512" y="39613"/>
                    <a:pt x="249216" y="43608"/>
                  </a:cubicBezTo>
                  <a:cubicBezTo>
                    <a:pt x="245921" y="47602"/>
                    <a:pt x="244225" y="52990"/>
                    <a:pt x="244130" y="59772"/>
                  </a:cubicBezTo>
                  <a:cubicBezTo>
                    <a:pt x="244211" y="66494"/>
                    <a:pt x="245849" y="71830"/>
                    <a:pt x="249045" y="75779"/>
                  </a:cubicBezTo>
                  <a:cubicBezTo>
                    <a:pt x="252241" y="79728"/>
                    <a:pt x="256508" y="81748"/>
                    <a:pt x="261847" y="81839"/>
                  </a:cubicBezTo>
                  <a:cubicBezTo>
                    <a:pt x="264483" y="81801"/>
                    <a:pt x="266954" y="81248"/>
                    <a:pt x="269262" y="80181"/>
                  </a:cubicBezTo>
                  <a:cubicBezTo>
                    <a:pt x="271569" y="79114"/>
                    <a:pt x="273670" y="77761"/>
                    <a:pt x="275563" y="76122"/>
                  </a:cubicBezTo>
                  <a:lnTo>
                    <a:pt x="280935" y="84807"/>
                  </a:lnTo>
                  <a:cubicBezTo>
                    <a:pt x="278037" y="87377"/>
                    <a:pt x="274832" y="89313"/>
                    <a:pt x="271319" y="90614"/>
                  </a:cubicBezTo>
                  <a:cubicBezTo>
                    <a:pt x="267807" y="91915"/>
                    <a:pt x="264230" y="92566"/>
                    <a:pt x="260589" y="92569"/>
                  </a:cubicBezTo>
                  <a:cubicBezTo>
                    <a:pt x="251887" y="92503"/>
                    <a:pt x="244750" y="89638"/>
                    <a:pt x="239180" y="83974"/>
                  </a:cubicBezTo>
                  <a:cubicBezTo>
                    <a:pt x="233609" y="78310"/>
                    <a:pt x="230730" y="70243"/>
                    <a:pt x="230543" y="59772"/>
                  </a:cubicBezTo>
                  <a:cubicBezTo>
                    <a:pt x="230619" y="52740"/>
                    <a:pt x="232077" y="46759"/>
                    <a:pt x="234916" y="41830"/>
                  </a:cubicBezTo>
                  <a:cubicBezTo>
                    <a:pt x="237755" y="36901"/>
                    <a:pt x="241515" y="33140"/>
                    <a:pt x="246195" y="30549"/>
                  </a:cubicBezTo>
                  <a:cubicBezTo>
                    <a:pt x="250876" y="27957"/>
                    <a:pt x="256017" y="26652"/>
                    <a:pt x="261618" y="26632"/>
                  </a:cubicBezTo>
                  <a:close/>
                  <a:moveTo>
                    <a:pt x="163975" y="26632"/>
                  </a:moveTo>
                  <a:cubicBezTo>
                    <a:pt x="172344" y="26760"/>
                    <a:pt x="178697" y="29501"/>
                    <a:pt x="183032" y="34856"/>
                  </a:cubicBezTo>
                  <a:cubicBezTo>
                    <a:pt x="187368" y="40211"/>
                    <a:pt x="189548" y="47413"/>
                    <a:pt x="189571" y="56461"/>
                  </a:cubicBezTo>
                  <a:cubicBezTo>
                    <a:pt x="189569" y="57742"/>
                    <a:pt x="189516" y="58974"/>
                    <a:pt x="189414" y="60155"/>
                  </a:cubicBezTo>
                  <a:cubicBezTo>
                    <a:pt x="189312" y="61337"/>
                    <a:pt x="189174" y="62312"/>
                    <a:pt x="189000" y="63079"/>
                  </a:cubicBezTo>
                  <a:lnTo>
                    <a:pt x="148194" y="63079"/>
                  </a:lnTo>
                  <a:cubicBezTo>
                    <a:pt x="148776" y="69135"/>
                    <a:pt x="150786" y="73839"/>
                    <a:pt x="154227" y="77192"/>
                  </a:cubicBezTo>
                  <a:cubicBezTo>
                    <a:pt x="157667" y="80545"/>
                    <a:pt x="162136" y="82246"/>
                    <a:pt x="167635" y="82296"/>
                  </a:cubicBezTo>
                  <a:cubicBezTo>
                    <a:pt x="170424" y="82287"/>
                    <a:pt x="173050" y="81877"/>
                    <a:pt x="175510" y="81066"/>
                  </a:cubicBezTo>
                  <a:cubicBezTo>
                    <a:pt x="177970" y="80256"/>
                    <a:pt x="180336" y="79103"/>
                    <a:pt x="182607" y="77606"/>
                  </a:cubicBezTo>
                  <a:lnTo>
                    <a:pt x="187174" y="85949"/>
                  </a:lnTo>
                  <a:cubicBezTo>
                    <a:pt x="184256" y="87922"/>
                    <a:pt x="181015" y="89511"/>
                    <a:pt x="177451" y="90714"/>
                  </a:cubicBezTo>
                  <a:cubicBezTo>
                    <a:pt x="173887" y="91917"/>
                    <a:pt x="170043" y="92536"/>
                    <a:pt x="165919" y="92569"/>
                  </a:cubicBezTo>
                  <a:cubicBezTo>
                    <a:pt x="160177" y="92547"/>
                    <a:pt x="155006" y="91246"/>
                    <a:pt x="150406" y="88665"/>
                  </a:cubicBezTo>
                  <a:cubicBezTo>
                    <a:pt x="145806" y="86083"/>
                    <a:pt x="142153" y="82352"/>
                    <a:pt x="139447" y="77472"/>
                  </a:cubicBezTo>
                  <a:cubicBezTo>
                    <a:pt x="136740" y="72591"/>
                    <a:pt x="135355" y="66690"/>
                    <a:pt x="135293" y="59770"/>
                  </a:cubicBezTo>
                  <a:cubicBezTo>
                    <a:pt x="135374" y="52919"/>
                    <a:pt x="136760" y="47023"/>
                    <a:pt x="139451" y="42084"/>
                  </a:cubicBezTo>
                  <a:cubicBezTo>
                    <a:pt x="142142" y="37144"/>
                    <a:pt x="145653" y="33342"/>
                    <a:pt x="149983" y="30676"/>
                  </a:cubicBezTo>
                  <a:cubicBezTo>
                    <a:pt x="154313" y="28010"/>
                    <a:pt x="158977" y="26662"/>
                    <a:pt x="163975" y="26632"/>
                  </a:cubicBezTo>
                  <a:close/>
                  <a:moveTo>
                    <a:pt x="0" y="6972"/>
                  </a:moveTo>
                  <a:lnTo>
                    <a:pt x="62736" y="6972"/>
                  </a:lnTo>
                  <a:lnTo>
                    <a:pt x="62736" y="18045"/>
                  </a:lnTo>
                  <a:lnTo>
                    <a:pt x="37933" y="18045"/>
                  </a:lnTo>
                  <a:lnTo>
                    <a:pt x="37933" y="91083"/>
                  </a:lnTo>
                  <a:lnTo>
                    <a:pt x="24688" y="91083"/>
                  </a:lnTo>
                  <a:lnTo>
                    <a:pt x="24688" y="18045"/>
                  </a:lnTo>
                  <a:lnTo>
                    <a:pt x="0" y="18045"/>
                  </a:lnTo>
                  <a:close/>
                  <a:moveTo>
                    <a:pt x="768400" y="0"/>
                  </a:moveTo>
                  <a:lnTo>
                    <a:pt x="781416" y="0"/>
                  </a:lnTo>
                  <a:lnTo>
                    <a:pt x="781416" y="77038"/>
                  </a:lnTo>
                  <a:cubicBezTo>
                    <a:pt x="781450" y="78789"/>
                    <a:pt x="781783" y="80032"/>
                    <a:pt x="782416" y="80767"/>
                  </a:cubicBezTo>
                  <a:cubicBezTo>
                    <a:pt x="783050" y="81503"/>
                    <a:pt x="783783" y="81860"/>
                    <a:pt x="784617" y="81839"/>
                  </a:cubicBezTo>
                  <a:cubicBezTo>
                    <a:pt x="784886" y="81844"/>
                    <a:pt x="785176" y="81834"/>
                    <a:pt x="785488" y="81810"/>
                  </a:cubicBezTo>
                  <a:cubicBezTo>
                    <a:pt x="785800" y="81787"/>
                    <a:pt x="786234" y="81720"/>
                    <a:pt x="786788" y="81610"/>
                  </a:cubicBezTo>
                  <a:lnTo>
                    <a:pt x="788503" y="91541"/>
                  </a:lnTo>
                  <a:cubicBezTo>
                    <a:pt x="787708" y="91834"/>
                    <a:pt x="786726" y="92077"/>
                    <a:pt x="785560" y="92269"/>
                  </a:cubicBezTo>
                  <a:cubicBezTo>
                    <a:pt x="784393" y="92462"/>
                    <a:pt x="783012" y="92562"/>
                    <a:pt x="781416" y="92569"/>
                  </a:cubicBezTo>
                  <a:cubicBezTo>
                    <a:pt x="776728" y="92529"/>
                    <a:pt x="773374" y="91097"/>
                    <a:pt x="771355" y="88273"/>
                  </a:cubicBezTo>
                  <a:cubicBezTo>
                    <a:pt x="769335" y="85450"/>
                    <a:pt x="768350" y="81476"/>
                    <a:pt x="768400" y="76353"/>
                  </a:cubicBezTo>
                  <a:close/>
                  <a:moveTo>
                    <a:pt x="73075" y="0"/>
                  </a:moveTo>
                  <a:lnTo>
                    <a:pt x="86091" y="0"/>
                  </a:lnTo>
                  <a:lnTo>
                    <a:pt x="86091" y="24117"/>
                  </a:lnTo>
                  <a:lnTo>
                    <a:pt x="85635" y="36564"/>
                  </a:lnTo>
                  <a:cubicBezTo>
                    <a:pt x="88348" y="33852"/>
                    <a:pt x="91355" y="31541"/>
                    <a:pt x="94654" y="29629"/>
                  </a:cubicBezTo>
                  <a:cubicBezTo>
                    <a:pt x="97954" y="27716"/>
                    <a:pt x="101733" y="26718"/>
                    <a:pt x="105990" y="26632"/>
                  </a:cubicBezTo>
                  <a:cubicBezTo>
                    <a:pt x="112644" y="26670"/>
                    <a:pt x="117532" y="28820"/>
                    <a:pt x="120657" y="33084"/>
                  </a:cubicBezTo>
                  <a:cubicBezTo>
                    <a:pt x="123781" y="37348"/>
                    <a:pt x="125327" y="43498"/>
                    <a:pt x="125296" y="51535"/>
                  </a:cubicBezTo>
                  <a:lnTo>
                    <a:pt x="125296" y="91083"/>
                  </a:lnTo>
                  <a:lnTo>
                    <a:pt x="112166" y="91083"/>
                  </a:lnTo>
                  <a:lnTo>
                    <a:pt x="112166" y="53135"/>
                  </a:lnTo>
                  <a:cubicBezTo>
                    <a:pt x="112187" y="47751"/>
                    <a:pt x="111344" y="43860"/>
                    <a:pt x="109636" y="41462"/>
                  </a:cubicBezTo>
                  <a:cubicBezTo>
                    <a:pt x="107927" y="39065"/>
                    <a:pt x="105226" y="37888"/>
                    <a:pt x="101530" y="37933"/>
                  </a:cubicBezTo>
                  <a:cubicBezTo>
                    <a:pt x="98686" y="37941"/>
                    <a:pt x="96084" y="38669"/>
                    <a:pt x="93725" y="40119"/>
                  </a:cubicBezTo>
                  <a:cubicBezTo>
                    <a:pt x="91366" y="41570"/>
                    <a:pt x="88822" y="43698"/>
                    <a:pt x="86091" y="46506"/>
                  </a:cubicBezTo>
                  <a:lnTo>
                    <a:pt x="86091" y="91083"/>
                  </a:lnTo>
                  <a:lnTo>
                    <a:pt x="73075" y="91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FFCCF70A-C245-6C58-FF0F-9C20992CCF93}"/>
              </a:ext>
            </a:extLst>
          </p:cNvPr>
          <p:cNvSpPr/>
          <p:nvPr/>
        </p:nvSpPr>
        <p:spPr>
          <a:xfrm>
            <a:off x="815319" y="2214000"/>
            <a:ext cx="2422534" cy="390716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0"/>
          </a:gradFill>
          <a:ln w="6350">
            <a:solidFill>
              <a:schemeClr val="bg1"/>
            </a:solidFill>
          </a:ln>
          <a:effectLst>
            <a:reflection blurRad="25400" stA="52000" endA="300" endPos="160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3350FCF-D9B9-8661-7BD1-BCE0F476AFE1}"/>
              </a:ext>
            </a:extLst>
          </p:cNvPr>
          <p:cNvGrpSpPr/>
          <p:nvPr/>
        </p:nvGrpSpPr>
        <p:grpSpPr>
          <a:xfrm>
            <a:off x="1316785" y="2525400"/>
            <a:ext cx="1419602" cy="1419602"/>
            <a:chOff x="2199601" y="2169000"/>
            <a:chExt cx="1672658" cy="1672658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8C67C4F-55E5-5247-EC85-0E6E30CE42BB}"/>
                </a:ext>
              </a:extLst>
            </p:cNvPr>
            <p:cNvSpPr/>
            <p:nvPr/>
          </p:nvSpPr>
          <p:spPr>
            <a:xfrm>
              <a:off x="2199601" y="2169000"/>
              <a:ext cx="1672658" cy="1672658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7369D4E-E968-8B4E-AEDA-2CAEB757FD3C}"/>
                </a:ext>
              </a:extLst>
            </p:cNvPr>
            <p:cNvSpPr/>
            <p:nvPr/>
          </p:nvSpPr>
          <p:spPr>
            <a:xfrm>
              <a:off x="2424329" y="2393728"/>
              <a:ext cx="1223202" cy="122320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7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B31A5F8-07D0-20C3-DC69-663E3A773D45}"/>
              </a:ext>
            </a:extLst>
          </p:cNvPr>
          <p:cNvCxnSpPr>
            <a:cxnSpLocks/>
          </p:cNvCxnSpPr>
          <p:nvPr/>
        </p:nvCxnSpPr>
        <p:spPr>
          <a:xfrm>
            <a:off x="1857877" y="5802357"/>
            <a:ext cx="33741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33353FF5-9867-0F6A-6797-6797B6228727}"/>
              </a:ext>
            </a:extLst>
          </p:cNvPr>
          <p:cNvSpPr/>
          <p:nvPr/>
        </p:nvSpPr>
        <p:spPr>
          <a:xfrm>
            <a:off x="3548355" y="2009854"/>
            <a:ext cx="2422534" cy="390716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0"/>
          </a:gradFill>
          <a:ln w="6350">
            <a:solidFill>
              <a:schemeClr val="bg1"/>
            </a:solidFill>
          </a:ln>
          <a:effectLst>
            <a:reflection blurRad="25400" stA="52000" endA="300" endPos="160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A9F01FA-28BE-2658-C414-9E1775E605A5}"/>
              </a:ext>
            </a:extLst>
          </p:cNvPr>
          <p:cNvGrpSpPr/>
          <p:nvPr/>
        </p:nvGrpSpPr>
        <p:grpSpPr>
          <a:xfrm>
            <a:off x="4049821" y="2321254"/>
            <a:ext cx="1419602" cy="1419602"/>
            <a:chOff x="2199601" y="2169000"/>
            <a:chExt cx="1672658" cy="1672658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AEB7AD5-7CD2-7E3E-3982-9246CECBB2FC}"/>
                </a:ext>
              </a:extLst>
            </p:cNvPr>
            <p:cNvSpPr/>
            <p:nvPr/>
          </p:nvSpPr>
          <p:spPr>
            <a:xfrm>
              <a:off x="2199601" y="2169000"/>
              <a:ext cx="1672658" cy="1672658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11D3AB4-75D0-C846-AF4D-D95E352B91CF}"/>
                </a:ext>
              </a:extLst>
            </p:cNvPr>
            <p:cNvSpPr/>
            <p:nvPr/>
          </p:nvSpPr>
          <p:spPr>
            <a:xfrm>
              <a:off x="2424329" y="2393728"/>
              <a:ext cx="1223202" cy="122320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7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C21A798-F4A8-132B-8CDC-88BC669F4473}"/>
              </a:ext>
            </a:extLst>
          </p:cNvPr>
          <p:cNvCxnSpPr>
            <a:cxnSpLocks/>
          </p:cNvCxnSpPr>
          <p:nvPr/>
        </p:nvCxnSpPr>
        <p:spPr>
          <a:xfrm>
            <a:off x="4590913" y="5598211"/>
            <a:ext cx="33741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136EA12C-BB45-F897-4583-51C7FEC7426A}"/>
              </a:ext>
            </a:extLst>
          </p:cNvPr>
          <p:cNvSpPr/>
          <p:nvPr/>
        </p:nvSpPr>
        <p:spPr>
          <a:xfrm>
            <a:off x="6281391" y="2214000"/>
            <a:ext cx="2422534" cy="390716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0"/>
          </a:gradFill>
          <a:ln w="6350">
            <a:solidFill>
              <a:schemeClr val="bg1"/>
            </a:solidFill>
          </a:ln>
          <a:effectLst>
            <a:reflection blurRad="25400" stA="52000" endA="300" endPos="160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FDF87F0-0236-2ED7-12B1-D7BF0C45796F}"/>
              </a:ext>
            </a:extLst>
          </p:cNvPr>
          <p:cNvGrpSpPr/>
          <p:nvPr/>
        </p:nvGrpSpPr>
        <p:grpSpPr>
          <a:xfrm>
            <a:off x="6782857" y="2525400"/>
            <a:ext cx="1419602" cy="1419602"/>
            <a:chOff x="2199601" y="2169000"/>
            <a:chExt cx="1672658" cy="1672658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FD27997-554D-7C7D-914C-485C7DD770E5}"/>
                </a:ext>
              </a:extLst>
            </p:cNvPr>
            <p:cNvSpPr/>
            <p:nvPr/>
          </p:nvSpPr>
          <p:spPr>
            <a:xfrm>
              <a:off x="2199601" y="2169000"/>
              <a:ext cx="1672658" cy="1672658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B9D9034-113D-5105-8119-A41CE780D79B}"/>
                </a:ext>
              </a:extLst>
            </p:cNvPr>
            <p:cNvSpPr/>
            <p:nvPr/>
          </p:nvSpPr>
          <p:spPr>
            <a:xfrm>
              <a:off x="2424329" y="2393728"/>
              <a:ext cx="1223202" cy="122320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7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5183E484-CC51-1BEE-E3B5-7A2F402871B7}"/>
              </a:ext>
            </a:extLst>
          </p:cNvPr>
          <p:cNvCxnSpPr>
            <a:cxnSpLocks/>
          </p:cNvCxnSpPr>
          <p:nvPr/>
        </p:nvCxnSpPr>
        <p:spPr>
          <a:xfrm>
            <a:off x="7323949" y="5802357"/>
            <a:ext cx="33741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A291957C-C384-B242-EFDB-29B0154E63F6}"/>
              </a:ext>
            </a:extLst>
          </p:cNvPr>
          <p:cNvSpPr/>
          <p:nvPr/>
        </p:nvSpPr>
        <p:spPr>
          <a:xfrm>
            <a:off x="9014427" y="2009854"/>
            <a:ext cx="2422534" cy="390716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0"/>
          </a:gradFill>
          <a:ln w="6350">
            <a:solidFill>
              <a:schemeClr val="bg1"/>
            </a:solidFill>
          </a:ln>
          <a:effectLst>
            <a:reflection blurRad="25400" stA="52000" endA="300" endPos="160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79F94CF-C93C-EA97-34F8-0434DC1D5CC0}"/>
              </a:ext>
            </a:extLst>
          </p:cNvPr>
          <p:cNvGrpSpPr/>
          <p:nvPr/>
        </p:nvGrpSpPr>
        <p:grpSpPr>
          <a:xfrm>
            <a:off x="9515893" y="2321254"/>
            <a:ext cx="1419602" cy="1419602"/>
            <a:chOff x="2199601" y="2169000"/>
            <a:chExt cx="1672658" cy="1672658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03151B44-6176-2878-F907-2742DE11B3B5}"/>
                </a:ext>
              </a:extLst>
            </p:cNvPr>
            <p:cNvSpPr/>
            <p:nvPr/>
          </p:nvSpPr>
          <p:spPr>
            <a:xfrm>
              <a:off x="2199601" y="2169000"/>
              <a:ext cx="1672658" cy="1672658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1A1566A4-236A-A1D9-4176-673D4296FD38}"/>
                </a:ext>
              </a:extLst>
            </p:cNvPr>
            <p:cNvSpPr/>
            <p:nvPr/>
          </p:nvSpPr>
          <p:spPr>
            <a:xfrm>
              <a:off x="2424329" y="2393728"/>
              <a:ext cx="1223202" cy="122320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7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6C2D282C-40A9-426C-2E17-85625965D4A4}"/>
              </a:ext>
            </a:extLst>
          </p:cNvPr>
          <p:cNvCxnSpPr>
            <a:cxnSpLocks/>
          </p:cNvCxnSpPr>
          <p:nvPr/>
        </p:nvCxnSpPr>
        <p:spPr>
          <a:xfrm>
            <a:off x="10056985" y="5598211"/>
            <a:ext cx="33741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 descr="夜晚的建筑&#10;&#10;中度可信度描述已自动生成">
            <a:extLst>
              <a:ext uri="{FF2B5EF4-FFF2-40B4-BE49-F238E27FC236}">
                <a16:creationId xmlns:a16="http://schemas.microsoft.com/office/drawing/2014/main" id="{2C0B673D-86C6-9E81-9299-F27D215A2C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6483" y="4554846"/>
            <a:ext cx="2464432" cy="2308270"/>
          </a:xfrm>
          <a:prstGeom prst="rect">
            <a:avLst/>
          </a:prstGeom>
          <a:effectLst>
            <a:outerShdw blurRad="228600" dist="38100" dir="13500000" algn="br" rotWithShape="0">
              <a:prstClr val="black">
                <a:alpha val="16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3660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3" pos="807" userDrawn="1">
          <p15:clr>
            <a:srgbClr val="FBAE40"/>
          </p15:clr>
        </p15:guide>
        <p15:guide id="4" pos="920" userDrawn="1">
          <p15:clr>
            <a:srgbClr val="FBAE40"/>
          </p15:clr>
        </p15:guide>
        <p15:guide id="5" pos="2111" userDrawn="1">
          <p15:clr>
            <a:srgbClr val="FBAE40"/>
          </p15:clr>
        </p15:guide>
        <p15:guide id="6" pos="1402" userDrawn="1">
          <p15:clr>
            <a:srgbClr val="FBAE40"/>
          </p15:clr>
        </p15:guide>
        <p15:guide id="7" pos="1516" userDrawn="1">
          <p15:clr>
            <a:srgbClr val="FBAE40"/>
          </p15:clr>
        </p15:guide>
        <p15:guide id="8" pos="1997" userDrawn="1">
          <p15:clr>
            <a:srgbClr val="FBAE40"/>
          </p15:clr>
        </p15:guide>
        <p15:guide id="9" pos="2593" userDrawn="1">
          <p15:clr>
            <a:srgbClr val="FBAE40"/>
          </p15:clr>
        </p15:guide>
        <p15:guide id="10" pos="2706" userDrawn="1">
          <p15:clr>
            <a:srgbClr val="FBAE40"/>
          </p15:clr>
        </p15:guide>
        <p15:guide id="11" pos="3188" userDrawn="1">
          <p15:clr>
            <a:srgbClr val="FBAE40"/>
          </p15:clr>
        </p15:guide>
        <p15:guide id="12" pos="3301" userDrawn="1">
          <p15:clr>
            <a:srgbClr val="FBAE40"/>
          </p15:clr>
        </p15:guide>
        <p15:guide id="13" pos="3783" userDrawn="1">
          <p15:clr>
            <a:srgbClr val="FBAE40"/>
          </p15:clr>
        </p15:guide>
        <p15:guide id="14" pos="3897" userDrawn="1">
          <p15:clr>
            <a:srgbClr val="FBAE40"/>
          </p15:clr>
        </p15:guide>
        <p15:guide id="15" pos="4379" userDrawn="1">
          <p15:clr>
            <a:srgbClr val="FBAE40"/>
          </p15:clr>
        </p15:guide>
        <p15:guide id="16" pos="4492" userDrawn="1">
          <p15:clr>
            <a:srgbClr val="FBAE40"/>
          </p15:clr>
        </p15:guide>
        <p15:guide id="17" pos="4974" userDrawn="1">
          <p15:clr>
            <a:srgbClr val="FBAE40"/>
          </p15:clr>
        </p15:guide>
        <p15:guide id="18" pos="5087" userDrawn="1">
          <p15:clr>
            <a:srgbClr val="FBAE40"/>
          </p15:clr>
        </p15:guide>
        <p15:guide id="19" pos="5569" userDrawn="1">
          <p15:clr>
            <a:srgbClr val="FBAE40"/>
          </p15:clr>
        </p15:guide>
        <p15:guide id="20" pos="5683" userDrawn="1">
          <p15:clr>
            <a:srgbClr val="FBAE40"/>
          </p15:clr>
        </p15:guide>
        <p15:guide id="21" pos="6164" userDrawn="1">
          <p15:clr>
            <a:srgbClr val="FBAE40"/>
          </p15:clr>
        </p15:guide>
        <p15:guide id="22" pos="6278" userDrawn="1">
          <p15:clr>
            <a:srgbClr val="FBAE40"/>
          </p15:clr>
        </p15:guide>
        <p15:guide id="23" pos="6760" userDrawn="1">
          <p15:clr>
            <a:srgbClr val="FBAE40"/>
          </p15:clr>
        </p15:guide>
        <p15:guide id="24" pos="6873" userDrawn="1">
          <p15:clr>
            <a:srgbClr val="FBAE40"/>
          </p15:clr>
        </p15:guide>
        <p15:guide id="25" pos="7355" userDrawn="1">
          <p15:clr>
            <a:srgbClr val="FBAE40"/>
          </p15:clr>
        </p15:guide>
        <p15:guide id="26" orient="horz" pos="629" userDrawn="1">
          <p15:clr>
            <a:srgbClr val="FBAE40"/>
          </p15:clr>
        </p15:guide>
        <p15:guide id="27" orient="horz" pos="516" userDrawn="1">
          <p15:clr>
            <a:srgbClr val="FBAE40"/>
          </p15:clr>
        </p15:guide>
        <p15:guide id="28" orient="horz" pos="4003" userDrawn="1">
          <p15:clr>
            <a:srgbClr val="FBAE40"/>
          </p15:clr>
        </p15:guide>
        <p15:guide id="29" orient="horz" pos="408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F55ABDC-5640-E2F6-A692-3013E88CFB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7716" y="6356350"/>
            <a:ext cx="2743200" cy="365125"/>
          </a:xfrm>
        </p:spPr>
        <p:txBody>
          <a:bodyPr/>
          <a:lstStyle/>
          <a:p>
            <a:fld id="{5D367CF8-4BCD-42FC-92F8-C00894C3C59E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2425783-B87F-E8E8-3002-D7DDF182E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75CCA3-AF92-48F2-F77B-28AEA8F88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1084" y="6356350"/>
            <a:ext cx="2743200" cy="365125"/>
          </a:xfrm>
        </p:spPr>
        <p:txBody>
          <a:bodyPr/>
          <a:lstStyle/>
          <a:p>
            <a:fld id="{C7C4BF0F-553D-4669-9B4A-9C7CB96E588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8CFAC81-38C2-B33B-14EC-AE03AB6F81D3}"/>
              </a:ext>
            </a:extLst>
          </p:cNvPr>
          <p:cNvCxnSpPr>
            <a:cxnSpLocks/>
          </p:cNvCxnSpPr>
          <p:nvPr userDrawn="1"/>
        </p:nvCxnSpPr>
        <p:spPr>
          <a:xfrm>
            <a:off x="381000" y="459000"/>
            <a:ext cx="0" cy="36015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8221FEBE-21C0-F6FF-0BC9-E8820DBD0903}"/>
              </a:ext>
            </a:extLst>
          </p:cNvPr>
          <p:cNvGrpSpPr/>
          <p:nvPr userDrawn="1"/>
        </p:nvGrpSpPr>
        <p:grpSpPr>
          <a:xfrm>
            <a:off x="10468298" y="614817"/>
            <a:ext cx="1207765" cy="199560"/>
            <a:chOff x="1682232" y="966410"/>
            <a:chExt cx="2262128" cy="373773"/>
          </a:xfrm>
          <a:solidFill>
            <a:schemeClr val="tx1"/>
          </a:solidFill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905737E-0DB7-1F40-ECE9-D8FEB0E4B64C}"/>
                </a:ext>
              </a:extLst>
            </p:cNvPr>
            <p:cNvSpPr txBox="1"/>
            <p:nvPr/>
          </p:nvSpPr>
          <p:spPr>
            <a:xfrm>
              <a:off x="1682232" y="967942"/>
              <a:ext cx="1209618" cy="351072"/>
            </a:xfrm>
            <a:custGeom>
              <a:avLst/>
              <a:gdLst/>
              <a:ahLst/>
              <a:cxnLst/>
              <a:rect l="l" t="t" r="r" b="b"/>
              <a:pathLst>
                <a:path w="1209618" h="351072">
                  <a:moveTo>
                    <a:pt x="1058313" y="58007"/>
                  </a:moveTo>
                  <a:cubicBezTo>
                    <a:pt x="1032873" y="58302"/>
                    <a:pt x="1012863" y="68573"/>
                    <a:pt x="998285" y="88818"/>
                  </a:cubicBezTo>
                  <a:cubicBezTo>
                    <a:pt x="983707" y="109064"/>
                    <a:pt x="976274" y="137513"/>
                    <a:pt x="975989" y="174164"/>
                  </a:cubicBezTo>
                  <a:cubicBezTo>
                    <a:pt x="976274" y="210711"/>
                    <a:pt x="983706" y="239483"/>
                    <a:pt x="998285" y="260482"/>
                  </a:cubicBezTo>
                  <a:cubicBezTo>
                    <a:pt x="1012863" y="281480"/>
                    <a:pt x="1032873" y="292189"/>
                    <a:pt x="1058313" y="292608"/>
                  </a:cubicBezTo>
                  <a:cubicBezTo>
                    <a:pt x="1083754" y="292189"/>
                    <a:pt x="1103764" y="281480"/>
                    <a:pt x="1118342" y="260482"/>
                  </a:cubicBezTo>
                  <a:cubicBezTo>
                    <a:pt x="1132920" y="239483"/>
                    <a:pt x="1140352" y="210711"/>
                    <a:pt x="1140638" y="174164"/>
                  </a:cubicBezTo>
                  <a:cubicBezTo>
                    <a:pt x="1140352" y="137513"/>
                    <a:pt x="1132920" y="109064"/>
                    <a:pt x="1118342" y="88818"/>
                  </a:cubicBezTo>
                  <a:cubicBezTo>
                    <a:pt x="1103764" y="68573"/>
                    <a:pt x="1083754" y="58302"/>
                    <a:pt x="1058313" y="58007"/>
                  </a:cubicBezTo>
                  <a:close/>
                  <a:moveTo>
                    <a:pt x="382038" y="58007"/>
                  </a:moveTo>
                  <a:cubicBezTo>
                    <a:pt x="356598" y="58302"/>
                    <a:pt x="336588" y="68573"/>
                    <a:pt x="322010" y="88818"/>
                  </a:cubicBezTo>
                  <a:cubicBezTo>
                    <a:pt x="307431" y="109064"/>
                    <a:pt x="299999" y="137513"/>
                    <a:pt x="299714" y="174164"/>
                  </a:cubicBezTo>
                  <a:cubicBezTo>
                    <a:pt x="299999" y="210711"/>
                    <a:pt x="307431" y="239483"/>
                    <a:pt x="322010" y="260482"/>
                  </a:cubicBezTo>
                  <a:cubicBezTo>
                    <a:pt x="336588" y="281480"/>
                    <a:pt x="356598" y="292189"/>
                    <a:pt x="382038" y="292608"/>
                  </a:cubicBezTo>
                  <a:cubicBezTo>
                    <a:pt x="407479" y="292189"/>
                    <a:pt x="427489" y="281480"/>
                    <a:pt x="442067" y="260482"/>
                  </a:cubicBezTo>
                  <a:cubicBezTo>
                    <a:pt x="456645" y="239483"/>
                    <a:pt x="464077" y="210711"/>
                    <a:pt x="464363" y="174164"/>
                  </a:cubicBezTo>
                  <a:cubicBezTo>
                    <a:pt x="464077" y="137513"/>
                    <a:pt x="456645" y="109064"/>
                    <a:pt x="442067" y="88818"/>
                  </a:cubicBezTo>
                  <a:cubicBezTo>
                    <a:pt x="427489" y="68573"/>
                    <a:pt x="407479" y="58302"/>
                    <a:pt x="382038" y="58007"/>
                  </a:cubicBezTo>
                  <a:close/>
                  <a:moveTo>
                    <a:pt x="0" y="6401"/>
                  </a:moveTo>
                  <a:lnTo>
                    <a:pt x="67608" y="6401"/>
                  </a:lnTo>
                  <a:lnTo>
                    <a:pt x="67608" y="288036"/>
                  </a:lnTo>
                  <a:lnTo>
                    <a:pt x="204768" y="288036"/>
                  </a:lnTo>
                  <a:lnTo>
                    <a:pt x="204768" y="344672"/>
                  </a:lnTo>
                  <a:lnTo>
                    <a:pt x="0" y="344672"/>
                  </a:lnTo>
                  <a:close/>
                  <a:moveTo>
                    <a:pt x="1058313" y="0"/>
                  </a:moveTo>
                  <a:cubicBezTo>
                    <a:pt x="1103833" y="397"/>
                    <a:pt x="1140254" y="15705"/>
                    <a:pt x="1167578" y="45924"/>
                  </a:cubicBezTo>
                  <a:cubicBezTo>
                    <a:pt x="1194902" y="76143"/>
                    <a:pt x="1208916" y="118890"/>
                    <a:pt x="1209618" y="174164"/>
                  </a:cubicBezTo>
                  <a:cubicBezTo>
                    <a:pt x="1208916" y="229553"/>
                    <a:pt x="1194902" y="272757"/>
                    <a:pt x="1167578" y="303776"/>
                  </a:cubicBezTo>
                  <a:cubicBezTo>
                    <a:pt x="1140254" y="334795"/>
                    <a:pt x="1103833" y="350561"/>
                    <a:pt x="1058313" y="351072"/>
                  </a:cubicBezTo>
                  <a:cubicBezTo>
                    <a:pt x="1012794" y="350561"/>
                    <a:pt x="976373" y="334795"/>
                    <a:pt x="949048" y="303776"/>
                  </a:cubicBezTo>
                  <a:cubicBezTo>
                    <a:pt x="921724" y="272757"/>
                    <a:pt x="907711" y="229553"/>
                    <a:pt x="907008" y="174164"/>
                  </a:cubicBezTo>
                  <a:cubicBezTo>
                    <a:pt x="907711" y="118689"/>
                    <a:pt x="921724" y="75886"/>
                    <a:pt x="949048" y="45752"/>
                  </a:cubicBezTo>
                  <a:cubicBezTo>
                    <a:pt x="976373" y="15619"/>
                    <a:pt x="1012794" y="368"/>
                    <a:pt x="1058313" y="0"/>
                  </a:cubicBezTo>
                  <a:close/>
                  <a:moveTo>
                    <a:pt x="745444" y="0"/>
                  </a:moveTo>
                  <a:cubicBezTo>
                    <a:pt x="769846" y="409"/>
                    <a:pt x="790668" y="4843"/>
                    <a:pt x="807908" y="13303"/>
                  </a:cubicBezTo>
                  <a:cubicBezTo>
                    <a:pt x="825149" y="21762"/>
                    <a:pt x="839216" y="31792"/>
                    <a:pt x="850111" y="43391"/>
                  </a:cubicBezTo>
                  <a:lnTo>
                    <a:pt x="814026" y="86369"/>
                  </a:lnTo>
                  <a:cubicBezTo>
                    <a:pt x="805985" y="78183"/>
                    <a:pt x="796711" y="71454"/>
                    <a:pt x="786204" y="66184"/>
                  </a:cubicBezTo>
                  <a:cubicBezTo>
                    <a:pt x="775697" y="60914"/>
                    <a:pt x="762873" y="58188"/>
                    <a:pt x="747731" y="58007"/>
                  </a:cubicBezTo>
                  <a:cubicBezTo>
                    <a:pt x="719135" y="58322"/>
                    <a:pt x="696171" y="68671"/>
                    <a:pt x="678838" y="89054"/>
                  </a:cubicBezTo>
                  <a:cubicBezTo>
                    <a:pt x="661505" y="109437"/>
                    <a:pt x="652605" y="137963"/>
                    <a:pt x="652139" y="174633"/>
                  </a:cubicBezTo>
                  <a:cubicBezTo>
                    <a:pt x="652167" y="211746"/>
                    <a:pt x="660572" y="240608"/>
                    <a:pt x="677352" y="261218"/>
                  </a:cubicBezTo>
                  <a:cubicBezTo>
                    <a:pt x="694132" y="281829"/>
                    <a:pt x="719116" y="292292"/>
                    <a:pt x="752305" y="292608"/>
                  </a:cubicBezTo>
                  <a:cubicBezTo>
                    <a:pt x="760681" y="292589"/>
                    <a:pt x="768628" y="291483"/>
                    <a:pt x="776146" y="289291"/>
                  </a:cubicBezTo>
                  <a:cubicBezTo>
                    <a:pt x="783664" y="287098"/>
                    <a:pt x="789896" y="283934"/>
                    <a:pt x="794842" y="279797"/>
                  </a:cubicBezTo>
                  <a:lnTo>
                    <a:pt x="794842" y="212998"/>
                  </a:lnTo>
                  <a:lnTo>
                    <a:pt x="734925" y="212998"/>
                  </a:lnTo>
                  <a:lnTo>
                    <a:pt x="734925" y="157734"/>
                  </a:lnTo>
                  <a:lnTo>
                    <a:pt x="855135" y="157734"/>
                  </a:lnTo>
                  <a:lnTo>
                    <a:pt x="855135" y="310421"/>
                  </a:lnTo>
                  <a:cubicBezTo>
                    <a:pt x="843517" y="321907"/>
                    <a:pt x="828270" y="331479"/>
                    <a:pt x="809392" y="339140"/>
                  </a:cubicBezTo>
                  <a:cubicBezTo>
                    <a:pt x="790514" y="346800"/>
                    <a:pt x="769198" y="350777"/>
                    <a:pt x="745444" y="351072"/>
                  </a:cubicBezTo>
                  <a:cubicBezTo>
                    <a:pt x="714355" y="351014"/>
                    <a:pt x="686642" y="344330"/>
                    <a:pt x="662308" y="331020"/>
                  </a:cubicBezTo>
                  <a:cubicBezTo>
                    <a:pt x="637973" y="317710"/>
                    <a:pt x="618771" y="298126"/>
                    <a:pt x="604701" y="272266"/>
                  </a:cubicBezTo>
                  <a:cubicBezTo>
                    <a:pt x="590632" y="246407"/>
                    <a:pt x="583451" y="214624"/>
                    <a:pt x="583159" y="176917"/>
                  </a:cubicBezTo>
                  <a:cubicBezTo>
                    <a:pt x="583493" y="139602"/>
                    <a:pt x="590844" y="107781"/>
                    <a:pt x="605210" y="81453"/>
                  </a:cubicBezTo>
                  <a:cubicBezTo>
                    <a:pt x="619575" y="55126"/>
                    <a:pt x="638947" y="34998"/>
                    <a:pt x="663324" y="21069"/>
                  </a:cubicBezTo>
                  <a:cubicBezTo>
                    <a:pt x="687701" y="7141"/>
                    <a:pt x="715075" y="117"/>
                    <a:pt x="745444" y="0"/>
                  </a:cubicBezTo>
                  <a:close/>
                  <a:moveTo>
                    <a:pt x="382038" y="0"/>
                  </a:moveTo>
                  <a:cubicBezTo>
                    <a:pt x="427557" y="397"/>
                    <a:pt x="463979" y="15705"/>
                    <a:pt x="491303" y="45924"/>
                  </a:cubicBezTo>
                  <a:cubicBezTo>
                    <a:pt x="518627" y="76143"/>
                    <a:pt x="532641" y="118890"/>
                    <a:pt x="533343" y="174164"/>
                  </a:cubicBezTo>
                  <a:cubicBezTo>
                    <a:pt x="532641" y="229553"/>
                    <a:pt x="518627" y="272757"/>
                    <a:pt x="491303" y="303776"/>
                  </a:cubicBezTo>
                  <a:cubicBezTo>
                    <a:pt x="463979" y="334795"/>
                    <a:pt x="427557" y="350561"/>
                    <a:pt x="382038" y="351072"/>
                  </a:cubicBezTo>
                  <a:cubicBezTo>
                    <a:pt x="336519" y="350561"/>
                    <a:pt x="300098" y="334795"/>
                    <a:pt x="272773" y="303776"/>
                  </a:cubicBezTo>
                  <a:cubicBezTo>
                    <a:pt x="245449" y="272757"/>
                    <a:pt x="231436" y="229553"/>
                    <a:pt x="230733" y="174164"/>
                  </a:cubicBezTo>
                  <a:cubicBezTo>
                    <a:pt x="231436" y="118689"/>
                    <a:pt x="245449" y="75886"/>
                    <a:pt x="272773" y="45752"/>
                  </a:cubicBezTo>
                  <a:cubicBezTo>
                    <a:pt x="300098" y="15619"/>
                    <a:pt x="336519" y="368"/>
                    <a:pt x="38203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0A6F6EB-84FC-453F-01FA-896FC39E8A82}"/>
                </a:ext>
              </a:extLst>
            </p:cNvPr>
            <p:cNvSpPr txBox="1"/>
            <p:nvPr/>
          </p:nvSpPr>
          <p:spPr>
            <a:xfrm>
              <a:off x="2949774" y="966410"/>
              <a:ext cx="890625" cy="209854"/>
            </a:xfrm>
            <a:custGeom>
              <a:avLst/>
              <a:gdLst/>
              <a:ahLst/>
              <a:cxnLst/>
              <a:rect l="l" t="t" r="r" b="b"/>
              <a:pathLst>
                <a:path w="890625" h="209854">
                  <a:moveTo>
                    <a:pt x="707060" y="134416"/>
                  </a:moveTo>
                  <a:lnTo>
                    <a:pt x="726033" y="140817"/>
                  </a:lnTo>
                  <a:cubicBezTo>
                    <a:pt x="723762" y="150352"/>
                    <a:pt x="720876" y="160315"/>
                    <a:pt x="717375" y="170707"/>
                  </a:cubicBezTo>
                  <a:cubicBezTo>
                    <a:pt x="713875" y="181098"/>
                    <a:pt x="709674" y="190262"/>
                    <a:pt x="704774" y="198196"/>
                  </a:cubicBezTo>
                  <a:lnTo>
                    <a:pt x="685571" y="188137"/>
                  </a:lnTo>
                  <a:cubicBezTo>
                    <a:pt x="690510" y="180913"/>
                    <a:pt x="694806" y="172445"/>
                    <a:pt x="698458" y="162734"/>
                  </a:cubicBezTo>
                  <a:cubicBezTo>
                    <a:pt x="702111" y="153024"/>
                    <a:pt x="704978" y="143584"/>
                    <a:pt x="707060" y="134416"/>
                  </a:cubicBezTo>
                  <a:close/>
                  <a:moveTo>
                    <a:pt x="735635" y="132359"/>
                  </a:moveTo>
                  <a:lnTo>
                    <a:pt x="756666" y="132359"/>
                  </a:lnTo>
                  <a:lnTo>
                    <a:pt x="756666" y="179222"/>
                  </a:lnTo>
                  <a:cubicBezTo>
                    <a:pt x="756490" y="182675"/>
                    <a:pt x="757471" y="184970"/>
                    <a:pt x="759609" y="186109"/>
                  </a:cubicBezTo>
                  <a:cubicBezTo>
                    <a:pt x="761747" y="187247"/>
                    <a:pt x="766100" y="187771"/>
                    <a:pt x="772668" y="187680"/>
                  </a:cubicBezTo>
                  <a:lnTo>
                    <a:pt x="817702" y="187680"/>
                  </a:lnTo>
                  <a:cubicBezTo>
                    <a:pt x="823236" y="188009"/>
                    <a:pt x="826970" y="186437"/>
                    <a:pt x="828903" y="182965"/>
                  </a:cubicBezTo>
                  <a:cubicBezTo>
                    <a:pt x="830837" y="179494"/>
                    <a:pt x="832056" y="172150"/>
                    <a:pt x="832561" y="160934"/>
                  </a:cubicBezTo>
                  <a:cubicBezTo>
                    <a:pt x="835004" y="162682"/>
                    <a:pt x="838062" y="164273"/>
                    <a:pt x="841734" y="165706"/>
                  </a:cubicBezTo>
                  <a:cubicBezTo>
                    <a:pt x="845405" y="167140"/>
                    <a:pt x="848749" y="168216"/>
                    <a:pt x="851763" y="168935"/>
                  </a:cubicBezTo>
                  <a:cubicBezTo>
                    <a:pt x="850573" y="183708"/>
                    <a:pt x="847696" y="193767"/>
                    <a:pt x="843134" y="199110"/>
                  </a:cubicBezTo>
                  <a:cubicBezTo>
                    <a:pt x="838571" y="204454"/>
                    <a:pt x="830551" y="206968"/>
                    <a:pt x="819074" y="206654"/>
                  </a:cubicBezTo>
                  <a:lnTo>
                    <a:pt x="771296" y="206654"/>
                  </a:lnTo>
                  <a:cubicBezTo>
                    <a:pt x="757409" y="206845"/>
                    <a:pt x="747922" y="204978"/>
                    <a:pt x="742835" y="201053"/>
                  </a:cubicBezTo>
                  <a:cubicBezTo>
                    <a:pt x="737749" y="197129"/>
                    <a:pt x="735349" y="190004"/>
                    <a:pt x="735635" y="179679"/>
                  </a:cubicBezTo>
                  <a:close/>
                  <a:moveTo>
                    <a:pt x="861136" y="132130"/>
                  </a:moveTo>
                  <a:cubicBezTo>
                    <a:pt x="866608" y="141736"/>
                    <a:pt x="872123" y="151957"/>
                    <a:pt x="877681" y="162791"/>
                  </a:cubicBezTo>
                  <a:cubicBezTo>
                    <a:pt x="883239" y="173626"/>
                    <a:pt x="887554" y="182989"/>
                    <a:pt x="890625" y="190881"/>
                  </a:cubicBezTo>
                  <a:lnTo>
                    <a:pt x="869823" y="199339"/>
                  </a:lnTo>
                  <a:cubicBezTo>
                    <a:pt x="867118" y="191219"/>
                    <a:pt x="863155" y="181627"/>
                    <a:pt x="857936" y="170564"/>
                  </a:cubicBezTo>
                  <a:cubicBezTo>
                    <a:pt x="852716" y="159501"/>
                    <a:pt x="847382" y="149052"/>
                    <a:pt x="841934" y="139217"/>
                  </a:cubicBezTo>
                  <a:close/>
                  <a:moveTo>
                    <a:pt x="272948" y="113371"/>
                  </a:moveTo>
                  <a:lnTo>
                    <a:pt x="272948" y="150661"/>
                  </a:lnTo>
                  <a:lnTo>
                    <a:pt x="339242" y="150661"/>
                  </a:lnTo>
                  <a:lnTo>
                    <a:pt x="339242" y="113371"/>
                  </a:lnTo>
                  <a:close/>
                  <a:moveTo>
                    <a:pt x="555269" y="113157"/>
                  </a:moveTo>
                  <a:lnTo>
                    <a:pt x="574472" y="117729"/>
                  </a:lnTo>
                  <a:cubicBezTo>
                    <a:pt x="571071" y="131083"/>
                    <a:pt x="566728" y="143980"/>
                    <a:pt x="561441" y="156419"/>
                  </a:cubicBezTo>
                  <a:cubicBezTo>
                    <a:pt x="556155" y="168859"/>
                    <a:pt x="550440" y="179584"/>
                    <a:pt x="544296" y="188595"/>
                  </a:cubicBezTo>
                  <a:cubicBezTo>
                    <a:pt x="542291" y="186885"/>
                    <a:pt x="539615" y="184932"/>
                    <a:pt x="536267" y="182737"/>
                  </a:cubicBezTo>
                  <a:cubicBezTo>
                    <a:pt x="532919" y="180541"/>
                    <a:pt x="529956" y="178760"/>
                    <a:pt x="527380" y="177393"/>
                  </a:cubicBezTo>
                  <a:cubicBezTo>
                    <a:pt x="533485" y="169302"/>
                    <a:pt x="538934" y="159596"/>
                    <a:pt x="543725" y="148275"/>
                  </a:cubicBezTo>
                  <a:cubicBezTo>
                    <a:pt x="548516" y="136955"/>
                    <a:pt x="552364" y="125249"/>
                    <a:pt x="555269" y="113157"/>
                  </a:cubicBezTo>
                  <a:close/>
                  <a:moveTo>
                    <a:pt x="640080" y="112471"/>
                  </a:moveTo>
                  <a:cubicBezTo>
                    <a:pt x="645480" y="124039"/>
                    <a:pt x="650452" y="136164"/>
                    <a:pt x="654996" y="148847"/>
                  </a:cubicBezTo>
                  <a:cubicBezTo>
                    <a:pt x="659539" y="161529"/>
                    <a:pt x="662797" y="172569"/>
                    <a:pt x="664769" y="181965"/>
                  </a:cubicBezTo>
                  <a:lnTo>
                    <a:pt x="645338" y="189280"/>
                  </a:lnTo>
                  <a:cubicBezTo>
                    <a:pt x="643718" y="179755"/>
                    <a:pt x="640785" y="168516"/>
                    <a:pt x="636536" y="155562"/>
                  </a:cubicBezTo>
                  <a:cubicBezTo>
                    <a:pt x="632288" y="142608"/>
                    <a:pt x="627526" y="130225"/>
                    <a:pt x="622249" y="118414"/>
                  </a:cubicBezTo>
                  <a:close/>
                  <a:moveTo>
                    <a:pt x="774497" y="107442"/>
                  </a:moveTo>
                  <a:cubicBezTo>
                    <a:pt x="783860" y="112671"/>
                    <a:pt x="793308" y="118729"/>
                    <a:pt x="802843" y="125615"/>
                  </a:cubicBezTo>
                  <a:cubicBezTo>
                    <a:pt x="812377" y="132502"/>
                    <a:pt x="819998" y="139017"/>
                    <a:pt x="825703" y="145161"/>
                  </a:cubicBezTo>
                  <a:lnTo>
                    <a:pt x="809930" y="159105"/>
                  </a:lnTo>
                  <a:cubicBezTo>
                    <a:pt x="804691" y="153057"/>
                    <a:pt x="797452" y="146466"/>
                    <a:pt x="788213" y="139331"/>
                  </a:cubicBezTo>
                  <a:cubicBezTo>
                    <a:pt x="778973" y="132197"/>
                    <a:pt x="769677" y="125834"/>
                    <a:pt x="760323" y="120243"/>
                  </a:cubicBezTo>
                  <a:close/>
                  <a:moveTo>
                    <a:pt x="252374" y="95112"/>
                  </a:moveTo>
                  <a:lnTo>
                    <a:pt x="360045" y="95112"/>
                  </a:lnTo>
                  <a:lnTo>
                    <a:pt x="360045" y="169149"/>
                  </a:lnTo>
                  <a:lnTo>
                    <a:pt x="272948" y="169149"/>
                  </a:lnTo>
                  <a:lnTo>
                    <a:pt x="272948" y="185851"/>
                  </a:lnTo>
                  <a:lnTo>
                    <a:pt x="252374" y="185851"/>
                  </a:lnTo>
                  <a:close/>
                  <a:moveTo>
                    <a:pt x="542010" y="69951"/>
                  </a:moveTo>
                  <a:lnTo>
                    <a:pt x="663397" y="69951"/>
                  </a:lnTo>
                  <a:lnTo>
                    <a:pt x="663397" y="89839"/>
                  </a:lnTo>
                  <a:lnTo>
                    <a:pt x="610362" y="89839"/>
                  </a:lnTo>
                  <a:lnTo>
                    <a:pt x="610362" y="183794"/>
                  </a:lnTo>
                  <a:cubicBezTo>
                    <a:pt x="610428" y="189357"/>
                    <a:pt x="609781" y="193833"/>
                    <a:pt x="608419" y="197224"/>
                  </a:cubicBezTo>
                  <a:cubicBezTo>
                    <a:pt x="607057" y="200615"/>
                    <a:pt x="604580" y="203149"/>
                    <a:pt x="600989" y="204825"/>
                  </a:cubicBezTo>
                  <a:cubicBezTo>
                    <a:pt x="597365" y="206597"/>
                    <a:pt x="592783" y="207740"/>
                    <a:pt x="587245" y="208254"/>
                  </a:cubicBezTo>
                  <a:cubicBezTo>
                    <a:pt x="581706" y="208769"/>
                    <a:pt x="575010" y="208997"/>
                    <a:pt x="567156" y="208940"/>
                  </a:cubicBezTo>
                  <a:cubicBezTo>
                    <a:pt x="566775" y="205725"/>
                    <a:pt x="565994" y="202096"/>
                    <a:pt x="564813" y="198053"/>
                  </a:cubicBezTo>
                  <a:cubicBezTo>
                    <a:pt x="563632" y="194010"/>
                    <a:pt x="562280" y="190323"/>
                    <a:pt x="560756" y="186994"/>
                  </a:cubicBezTo>
                  <a:cubicBezTo>
                    <a:pt x="566261" y="187218"/>
                    <a:pt x="571195" y="187342"/>
                    <a:pt x="575557" y="187366"/>
                  </a:cubicBezTo>
                  <a:cubicBezTo>
                    <a:pt x="579920" y="187390"/>
                    <a:pt x="582911" y="187342"/>
                    <a:pt x="584530" y="187223"/>
                  </a:cubicBezTo>
                  <a:cubicBezTo>
                    <a:pt x="586102" y="187247"/>
                    <a:pt x="587187" y="186971"/>
                    <a:pt x="587787" y="186394"/>
                  </a:cubicBezTo>
                  <a:cubicBezTo>
                    <a:pt x="588388" y="185818"/>
                    <a:pt x="588673" y="184799"/>
                    <a:pt x="588645" y="183337"/>
                  </a:cubicBezTo>
                  <a:lnTo>
                    <a:pt x="588645" y="89839"/>
                  </a:lnTo>
                  <a:lnTo>
                    <a:pt x="542010" y="89839"/>
                  </a:lnTo>
                  <a:close/>
                  <a:moveTo>
                    <a:pt x="92126" y="68351"/>
                  </a:moveTo>
                  <a:lnTo>
                    <a:pt x="115214" y="78181"/>
                  </a:lnTo>
                  <a:cubicBezTo>
                    <a:pt x="106327" y="94997"/>
                    <a:pt x="96669" y="111199"/>
                    <a:pt x="86239" y="126787"/>
                  </a:cubicBezTo>
                  <a:cubicBezTo>
                    <a:pt x="75809" y="142375"/>
                    <a:pt x="65122" y="156576"/>
                    <a:pt x="54178" y="169392"/>
                  </a:cubicBezTo>
                  <a:lnTo>
                    <a:pt x="150419" y="163677"/>
                  </a:lnTo>
                  <a:cubicBezTo>
                    <a:pt x="146399" y="157691"/>
                    <a:pt x="142322" y="151776"/>
                    <a:pt x="138188" y="145932"/>
                  </a:cubicBezTo>
                  <a:cubicBezTo>
                    <a:pt x="134055" y="140089"/>
                    <a:pt x="129978" y="134574"/>
                    <a:pt x="125958" y="129387"/>
                  </a:cubicBezTo>
                  <a:lnTo>
                    <a:pt x="146304" y="120243"/>
                  </a:lnTo>
                  <a:cubicBezTo>
                    <a:pt x="152868" y="128512"/>
                    <a:pt x="159500" y="137273"/>
                    <a:pt x="166200" y="146524"/>
                  </a:cubicBezTo>
                  <a:cubicBezTo>
                    <a:pt x="172900" y="155775"/>
                    <a:pt x="179143" y="164823"/>
                    <a:pt x="184929" y="173668"/>
                  </a:cubicBezTo>
                  <a:cubicBezTo>
                    <a:pt x="190714" y="182513"/>
                    <a:pt x="195518" y="190460"/>
                    <a:pt x="199339" y="197510"/>
                  </a:cubicBezTo>
                  <a:lnTo>
                    <a:pt x="178308" y="209169"/>
                  </a:lnTo>
                  <a:cubicBezTo>
                    <a:pt x="176474" y="205478"/>
                    <a:pt x="174312" y="201430"/>
                    <a:pt x="171821" y="197024"/>
                  </a:cubicBezTo>
                  <a:cubicBezTo>
                    <a:pt x="169330" y="192619"/>
                    <a:pt x="166540" y="188057"/>
                    <a:pt x="163449" y="183337"/>
                  </a:cubicBezTo>
                  <a:cubicBezTo>
                    <a:pt x="134955" y="185479"/>
                    <a:pt x="112032" y="187209"/>
                    <a:pt x="94679" y="188527"/>
                  </a:cubicBezTo>
                  <a:cubicBezTo>
                    <a:pt x="77327" y="189844"/>
                    <a:pt x="64026" y="190924"/>
                    <a:pt x="54778" y="191767"/>
                  </a:cubicBezTo>
                  <a:cubicBezTo>
                    <a:pt x="45530" y="192609"/>
                    <a:pt x="38816" y="193389"/>
                    <a:pt x="34636" y="194106"/>
                  </a:cubicBezTo>
                  <a:cubicBezTo>
                    <a:pt x="30457" y="194823"/>
                    <a:pt x="27293" y="195653"/>
                    <a:pt x="25146" y="196596"/>
                  </a:cubicBezTo>
                  <a:cubicBezTo>
                    <a:pt x="24393" y="194053"/>
                    <a:pt x="23212" y="190509"/>
                    <a:pt x="21602" y="185966"/>
                  </a:cubicBezTo>
                  <a:cubicBezTo>
                    <a:pt x="19993" y="181422"/>
                    <a:pt x="18354" y="177422"/>
                    <a:pt x="16688" y="173964"/>
                  </a:cubicBezTo>
                  <a:cubicBezTo>
                    <a:pt x="19936" y="173145"/>
                    <a:pt x="23212" y="171183"/>
                    <a:pt x="26517" y="168078"/>
                  </a:cubicBezTo>
                  <a:cubicBezTo>
                    <a:pt x="29823" y="164973"/>
                    <a:pt x="33556" y="160839"/>
                    <a:pt x="37719" y="155676"/>
                  </a:cubicBezTo>
                  <a:cubicBezTo>
                    <a:pt x="40943" y="152130"/>
                    <a:pt x="45696" y="145887"/>
                    <a:pt x="51977" y="136948"/>
                  </a:cubicBezTo>
                  <a:cubicBezTo>
                    <a:pt x="58257" y="128009"/>
                    <a:pt x="65008" y="117533"/>
                    <a:pt x="72229" y="105520"/>
                  </a:cubicBezTo>
                  <a:cubicBezTo>
                    <a:pt x="79450" y="93507"/>
                    <a:pt x="86082" y="81117"/>
                    <a:pt x="92126" y="68351"/>
                  </a:cubicBezTo>
                  <a:close/>
                  <a:moveTo>
                    <a:pt x="239115" y="55107"/>
                  </a:moveTo>
                  <a:lnTo>
                    <a:pt x="374218" y="55107"/>
                  </a:lnTo>
                  <a:lnTo>
                    <a:pt x="374218" y="73823"/>
                  </a:lnTo>
                  <a:lnTo>
                    <a:pt x="239115" y="73823"/>
                  </a:lnTo>
                  <a:close/>
                  <a:moveTo>
                    <a:pt x="552069" y="16002"/>
                  </a:moveTo>
                  <a:lnTo>
                    <a:pt x="651053" y="16002"/>
                  </a:lnTo>
                  <a:lnTo>
                    <a:pt x="651053" y="35890"/>
                  </a:lnTo>
                  <a:lnTo>
                    <a:pt x="552069" y="35890"/>
                  </a:lnTo>
                  <a:close/>
                  <a:moveTo>
                    <a:pt x="237287" y="14187"/>
                  </a:moveTo>
                  <a:lnTo>
                    <a:pt x="420624" y="14187"/>
                  </a:lnTo>
                  <a:lnTo>
                    <a:pt x="420624" y="180589"/>
                  </a:lnTo>
                  <a:cubicBezTo>
                    <a:pt x="420686" y="187278"/>
                    <a:pt x="419876" y="192537"/>
                    <a:pt x="418195" y="196367"/>
                  </a:cubicBezTo>
                  <a:cubicBezTo>
                    <a:pt x="416514" y="200196"/>
                    <a:pt x="413590" y="202939"/>
                    <a:pt x="409422" y="204597"/>
                  </a:cubicBezTo>
                  <a:cubicBezTo>
                    <a:pt x="405093" y="206483"/>
                    <a:pt x="399350" y="207683"/>
                    <a:pt x="392192" y="208197"/>
                  </a:cubicBezTo>
                  <a:cubicBezTo>
                    <a:pt x="385034" y="208711"/>
                    <a:pt x="376375" y="208883"/>
                    <a:pt x="366217" y="208711"/>
                  </a:cubicBezTo>
                  <a:cubicBezTo>
                    <a:pt x="365698" y="205435"/>
                    <a:pt x="364736" y="201587"/>
                    <a:pt x="363331" y="197167"/>
                  </a:cubicBezTo>
                  <a:cubicBezTo>
                    <a:pt x="361926" y="192748"/>
                    <a:pt x="360450" y="188899"/>
                    <a:pt x="358902" y="185623"/>
                  </a:cubicBezTo>
                  <a:cubicBezTo>
                    <a:pt x="366460" y="185956"/>
                    <a:pt x="373461" y="186147"/>
                    <a:pt x="379904" y="186194"/>
                  </a:cubicBezTo>
                  <a:cubicBezTo>
                    <a:pt x="386348" y="186242"/>
                    <a:pt x="390777" y="186204"/>
                    <a:pt x="393192" y="186080"/>
                  </a:cubicBezTo>
                  <a:cubicBezTo>
                    <a:pt x="395330" y="186013"/>
                    <a:pt x="396826" y="185575"/>
                    <a:pt x="397678" y="184765"/>
                  </a:cubicBezTo>
                  <a:cubicBezTo>
                    <a:pt x="398530" y="183954"/>
                    <a:pt x="398940" y="182486"/>
                    <a:pt x="398907" y="180360"/>
                  </a:cubicBezTo>
                  <a:lnTo>
                    <a:pt x="398907" y="34504"/>
                  </a:lnTo>
                  <a:lnTo>
                    <a:pt x="237287" y="34504"/>
                  </a:lnTo>
                  <a:close/>
                  <a:moveTo>
                    <a:pt x="60122" y="6172"/>
                  </a:moveTo>
                  <a:lnTo>
                    <a:pt x="83210" y="12344"/>
                  </a:lnTo>
                  <a:cubicBezTo>
                    <a:pt x="75590" y="31084"/>
                    <a:pt x="66198" y="48639"/>
                    <a:pt x="55035" y="65008"/>
                  </a:cubicBezTo>
                  <a:cubicBezTo>
                    <a:pt x="43872" y="81376"/>
                    <a:pt x="32080" y="95216"/>
                    <a:pt x="19659" y="106527"/>
                  </a:cubicBezTo>
                  <a:cubicBezTo>
                    <a:pt x="17383" y="104217"/>
                    <a:pt x="14278" y="101579"/>
                    <a:pt x="10344" y="98612"/>
                  </a:cubicBezTo>
                  <a:cubicBezTo>
                    <a:pt x="6410" y="95645"/>
                    <a:pt x="2962" y="93178"/>
                    <a:pt x="0" y="91211"/>
                  </a:cubicBezTo>
                  <a:cubicBezTo>
                    <a:pt x="12606" y="81138"/>
                    <a:pt x="24141" y="68651"/>
                    <a:pt x="34604" y="53749"/>
                  </a:cubicBezTo>
                  <a:cubicBezTo>
                    <a:pt x="45067" y="38847"/>
                    <a:pt x="53573" y="22988"/>
                    <a:pt x="60122" y="6172"/>
                  </a:cubicBezTo>
                  <a:close/>
                  <a:moveTo>
                    <a:pt x="142418" y="4343"/>
                  </a:moveTo>
                  <a:cubicBezTo>
                    <a:pt x="147334" y="14379"/>
                    <a:pt x="153427" y="24609"/>
                    <a:pt x="160697" y="35035"/>
                  </a:cubicBezTo>
                  <a:cubicBezTo>
                    <a:pt x="167967" y="45460"/>
                    <a:pt x="175720" y="55301"/>
                    <a:pt x="183955" y="64558"/>
                  </a:cubicBezTo>
                  <a:cubicBezTo>
                    <a:pt x="192190" y="73815"/>
                    <a:pt x="200214" y="81709"/>
                    <a:pt x="208026" y="88239"/>
                  </a:cubicBezTo>
                  <a:cubicBezTo>
                    <a:pt x="205149" y="90544"/>
                    <a:pt x="202044" y="93421"/>
                    <a:pt x="198710" y="96869"/>
                  </a:cubicBezTo>
                  <a:cubicBezTo>
                    <a:pt x="195377" y="100317"/>
                    <a:pt x="192614" y="103536"/>
                    <a:pt x="190424" y="106527"/>
                  </a:cubicBezTo>
                  <a:cubicBezTo>
                    <a:pt x="182552" y="98868"/>
                    <a:pt x="174419" y="89904"/>
                    <a:pt x="166023" y="79637"/>
                  </a:cubicBezTo>
                  <a:cubicBezTo>
                    <a:pt x="157627" y="69370"/>
                    <a:pt x="149561" y="58493"/>
                    <a:pt x="141825" y="47007"/>
                  </a:cubicBezTo>
                  <a:cubicBezTo>
                    <a:pt x="134089" y="35520"/>
                    <a:pt x="127276" y="24118"/>
                    <a:pt x="121386" y="12801"/>
                  </a:cubicBezTo>
                  <a:close/>
                  <a:moveTo>
                    <a:pt x="777011" y="228"/>
                  </a:moveTo>
                  <a:lnTo>
                    <a:pt x="799185" y="228"/>
                  </a:lnTo>
                  <a:lnTo>
                    <a:pt x="799185" y="30861"/>
                  </a:lnTo>
                  <a:lnTo>
                    <a:pt x="889711" y="30861"/>
                  </a:lnTo>
                  <a:lnTo>
                    <a:pt x="889711" y="50977"/>
                  </a:lnTo>
                  <a:lnTo>
                    <a:pt x="799185" y="50977"/>
                  </a:lnTo>
                  <a:lnTo>
                    <a:pt x="799185" y="85267"/>
                  </a:lnTo>
                  <a:lnTo>
                    <a:pt x="875995" y="85267"/>
                  </a:lnTo>
                  <a:lnTo>
                    <a:pt x="875995" y="105156"/>
                  </a:lnTo>
                  <a:lnTo>
                    <a:pt x="702488" y="105156"/>
                  </a:lnTo>
                  <a:lnTo>
                    <a:pt x="702488" y="85267"/>
                  </a:lnTo>
                  <a:lnTo>
                    <a:pt x="777011" y="85267"/>
                  </a:lnTo>
                  <a:lnTo>
                    <a:pt x="777011" y="50977"/>
                  </a:lnTo>
                  <a:lnTo>
                    <a:pt x="687857" y="50977"/>
                  </a:lnTo>
                  <a:lnTo>
                    <a:pt x="687857" y="30861"/>
                  </a:lnTo>
                  <a:lnTo>
                    <a:pt x="777011" y="30861"/>
                  </a:lnTo>
                  <a:close/>
                  <a:moveTo>
                    <a:pt x="489661" y="0"/>
                  </a:moveTo>
                  <a:lnTo>
                    <a:pt x="510692" y="0"/>
                  </a:lnTo>
                  <a:lnTo>
                    <a:pt x="510692" y="46634"/>
                  </a:lnTo>
                  <a:lnTo>
                    <a:pt x="538810" y="46634"/>
                  </a:lnTo>
                  <a:lnTo>
                    <a:pt x="538810" y="66294"/>
                  </a:lnTo>
                  <a:lnTo>
                    <a:pt x="510692" y="66294"/>
                  </a:lnTo>
                  <a:lnTo>
                    <a:pt x="510692" y="71780"/>
                  </a:lnTo>
                  <a:cubicBezTo>
                    <a:pt x="513152" y="74512"/>
                    <a:pt x="516488" y="78446"/>
                    <a:pt x="520700" y="83583"/>
                  </a:cubicBezTo>
                  <a:cubicBezTo>
                    <a:pt x="524912" y="88719"/>
                    <a:pt x="528959" y="93754"/>
                    <a:pt x="532841" y="98687"/>
                  </a:cubicBezTo>
                  <a:cubicBezTo>
                    <a:pt x="536723" y="103620"/>
                    <a:pt x="539398" y="107148"/>
                    <a:pt x="540867" y="109270"/>
                  </a:cubicBezTo>
                  <a:lnTo>
                    <a:pt x="528980" y="126187"/>
                  </a:lnTo>
                  <a:cubicBezTo>
                    <a:pt x="527147" y="122486"/>
                    <a:pt x="524527" y="117886"/>
                    <a:pt x="521122" y="112385"/>
                  </a:cubicBezTo>
                  <a:cubicBezTo>
                    <a:pt x="517717" y="106884"/>
                    <a:pt x="514240" y="101427"/>
                    <a:pt x="510692" y="96012"/>
                  </a:cubicBezTo>
                  <a:lnTo>
                    <a:pt x="510692" y="209854"/>
                  </a:lnTo>
                  <a:lnTo>
                    <a:pt x="489661" y="209854"/>
                  </a:lnTo>
                  <a:lnTo>
                    <a:pt x="489661" y="104927"/>
                  </a:lnTo>
                  <a:cubicBezTo>
                    <a:pt x="485965" y="116148"/>
                    <a:pt x="481812" y="126682"/>
                    <a:pt x="477202" y="136531"/>
                  </a:cubicBezTo>
                  <a:cubicBezTo>
                    <a:pt x="472592" y="146380"/>
                    <a:pt x="467753" y="154743"/>
                    <a:pt x="462686" y="161620"/>
                  </a:cubicBezTo>
                  <a:cubicBezTo>
                    <a:pt x="461548" y="158600"/>
                    <a:pt x="459881" y="155152"/>
                    <a:pt x="457686" y="151276"/>
                  </a:cubicBezTo>
                  <a:cubicBezTo>
                    <a:pt x="455490" y="147399"/>
                    <a:pt x="453423" y="144065"/>
                    <a:pt x="451485" y="141274"/>
                  </a:cubicBezTo>
                  <a:cubicBezTo>
                    <a:pt x="458467" y="132435"/>
                    <a:pt x="464963" y="121196"/>
                    <a:pt x="470973" y="107556"/>
                  </a:cubicBezTo>
                  <a:cubicBezTo>
                    <a:pt x="476983" y="93916"/>
                    <a:pt x="481765" y="80162"/>
                    <a:pt x="485318" y="66294"/>
                  </a:cubicBezTo>
                  <a:lnTo>
                    <a:pt x="456514" y="66294"/>
                  </a:lnTo>
                  <a:lnTo>
                    <a:pt x="456514" y="46634"/>
                  </a:lnTo>
                  <a:lnTo>
                    <a:pt x="489661" y="466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99E60E1-32AB-D008-9EED-E03A627813D6}"/>
                </a:ext>
              </a:extLst>
            </p:cNvPr>
            <p:cNvSpPr txBox="1"/>
            <p:nvPr/>
          </p:nvSpPr>
          <p:spPr>
            <a:xfrm>
              <a:off x="2949774" y="1220868"/>
              <a:ext cx="994586" cy="119315"/>
            </a:xfrm>
            <a:custGeom>
              <a:avLst/>
              <a:gdLst/>
              <a:ahLst/>
              <a:cxnLst/>
              <a:rect l="l" t="t" r="r" b="b"/>
              <a:pathLst>
                <a:path w="994586" h="119315">
                  <a:moveTo>
                    <a:pt x="885165" y="91654"/>
                  </a:moveTo>
                  <a:cubicBezTo>
                    <a:pt x="883290" y="93037"/>
                    <a:pt x="881923" y="94505"/>
                    <a:pt x="881063" y="96058"/>
                  </a:cubicBezTo>
                  <a:cubicBezTo>
                    <a:pt x="880203" y="97612"/>
                    <a:pt x="879779" y="99194"/>
                    <a:pt x="879790" y="100805"/>
                  </a:cubicBezTo>
                  <a:cubicBezTo>
                    <a:pt x="879840" y="103918"/>
                    <a:pt x="881341" y="106329"/>
                    <a:pt x="884293" y="108040"/>
                  </a:cubicBezTo>
                  <a:cubicBezTo>
                    <a:pt x="887245" y="109751"/>
                    <a:pt x="891347" y="110619"/>
                    <a:pt x="896600" y="110643"/>
                  </a:cubicBezTo>
                  <a:cubicBezTo>
                    <a:pt x="902164" y="110540"/>
                    <a:pt x="906586" y="109401"/>
                    <a:pt x="909864" y="107225"/>
                  </a:cubicBezTo>
                  <a:cubicBezTo>
                    <a:pt x="913142" y="105049"/>
                    <a:pt x="914819" y="102452"/>
                    <a:pt x="914895" y="99432"/>
                  </a:cubicBezTo>
                  <a:cubicBezTo>
                    <a:pt x="914883" y="96844"/>
                    <a:pt x="913878" y="95042"/>
                    <a:pt x="911879" y="94027"/>
                  </a:cubicBezTo>
                  <a:cubicBezTo>
                    <a:pt x="909880" y="93012"/>
                    <a:pt x="906960" y="92526"/>
                    <a:pt x="903117" y="92569"/>
                  </a:cubicBezTo>
                  <a:lnTo>
                    <a:pt x="893626" y="92569"/>
                  </a:lnTo>
                  <a:cubicBezTo>
                    <a:pt x="892137" y="92566"/>
                    <a:pt x="890683" y="92486"/>
                    <a:pt x="889266" y="92326"/>
                  </a:cubicBezTo>
                  <a:cubicBezTo>
                    <a:pt x="887849" y="92167"/>
                    <a:pt x="886482" y="91943"/>
                    <a:pt x="885165" y="91654"/>
                  </a:cubicBezTo>
                  <a:close/>
                  <a:moveTo>
                    <a:pt x="573747" y="59429"/>
                  </a:moveTo>
                  <a:cubicBezTo>
                    <a:pt x="564553" y="60572"/>
                    <a:pt x="558067" y="62316"/>
                    <a:pt x="554291" y="64660"/>
                  </a:cubicBezTo>
                  <a:cubicBezTo>
                    <a:pt x="550515" y="67004"/>
                    <a:pt x="548690" y="69948"/>
                    <a:pt x="548816" y="73492"/>
                  </a:cubicBezTo>
                  <a:cubicBezTo>
                    <a:pt x="548875" y="76556"/>
                    <a:pt x="549814" y="78776"/>
                    <a:pt x="551632" y="80152"/>
                  </a:cubicBezTo>
                  <a:cubicBezTo>
                    <a:pt x="553450" y="81529"/>
                    <a:pt x="555790" y="82206"/>
                    <a:pt x="558651" y="82182"/>
                  </a:cubicBezTo>
                  <a:cubicBezTo>
                    <a:pt x="561360" y="82170"/>
                    <a:pt x="563919" y="81536"/>
                    <a:pt x="566328" y="80281"/>
                  </a:cubicBezTo>
                  <a:cubicBezTo>
                    <a:pt x="568737" y="79026"/>
                    <a:pt x="571210" y="77220"/>
                    <a:pt x="573747" y="74864"/>
                  </a:cubicBezTo>
                  <a:close/>
                  <a:moveTo>
                    <a:pt x="491597" y="37591"/>
                  </a:moveTo>
                  <a:cubicBezTo>
                    <a:pt x="489157" y="37588"/>
                    <a:pt x="486718" y="38222"/>
                    <a:pt x="484278" y="39491"/>
                  </a:cubicBezTo>
                  <a:cubicBezTo>
                    <a:pt x="481839" y="40761"/>
                    <a:pt x="479285" y="42681"/>
                    <a:pt x="476616" y="45251"/>
                  </a:cubicBezTo>
                  <a:lnTo>
                    <a:pt x="476616" y="76010"/>
                  </a:lnTo>
                  <a:cubicBezTo>
                    <a:pt x="479096" y="78098"/>
                    <a:pt x="481512" y="79579"/>
                    <a:pt x="483864" y="80453"/>
                  </a:cubicBezTo>
                  <a:cubicBezTo>
                    <a:pt x="486215" y="81327"/>
                    <a:pt x="488374" y="81751"/>
                    <a:pt x="490339" y="81725"/>
                  </a:cubicBezTo>
                  <a:cubicBezTo>
                    <a:pt x="495009" y="81694"/>
                    <a:pt x="498820" y="79727"/>
                    <a:pt x="501774" y="75823"/>
                  </a:cubicBezTo>
                  <a:cubicBezTo>
                    <a:pt x="504729" y="71919"/>
                    <a:pt x="506253" y="66264"/>
                    <a:pt x="506349" y="58857"/>
                  </a:cubicBezTo>
                  <a:cubicBezTo>
                    <a:pt x="506391" y="52219"/>
                    <a:pt x="505248" y="47031"/>
                    <a:pt x="502918" y="43293"/>
                  </a:cubicBezTo>
                  <a:cubicBezTo>
                    <a:pt x="500588" y="39556"/>
                    <a:pt x="496814" y="37655"/>
                    <a:pt x="491597" y="37591"/>
                  </a:cubicBezTo>
                  <a:close/>
                  <a:moveTo>
                    <a:pt x="964989" y="37476"/>
                  </a:moveTo>
                  <a:cubicBezTo>
                    <a:pt x="960020" y="37569"/>
                    <a:pt x="956122" y="39613"/>
                    <a:pt x="953297" y="43608"/>
                  </a:cubicBezTo>
                  <a:cubicBezTo>
                    <a:pt x="950471" y="47602"/>
                    <a:pt x="949032" y="52990"/>
                    <a:pt x="948980" y="59772"/>
                  </a:cubicBezTo>
                  <a:cubicBezTo>
                    <a:pt x="949032" y="66494"/>
                    <a:pt x="950471" y="71830"/>
                    <a:pt x="953297" y="75779"/>
                  </a:cubicBezTo>
                  <a:cubicBezTo>
                    <a:pt x="956122" y="79728"/>
                    <a:pt x="960020" y="81748"/>
                    <a:pt x="964989" y="81839"/>
                  </a:cubicBezTo>
                  <a:cubicBezTo>
                    <a:pt x="970014" y="81748"/>
                    <a:pt x="973944" y="79728"/>
                    <a:pt x="976782" y="75779"/>
                  </a:cubicBezTo>
                  <a:cubicBezTo>
                    <a:pt x="979619" y="71830"/>
                    <a:pt x="981063" y="66494"/>
                    <a:pt x="981113" y="59772"/>
                  </a:cubicBezTo>
                  <a:cubicBezTo>
                    <a:pt x="981063" y="52990"/>
                    <a:pt x="979619" y="47602"/>
                    <a:pt x="976782" y="43608"/>
                  </a:cubicBezTo>
                  <a:cubicBezTo>
                    <a:pt x="973944" y="39613"/>
                    <a:pt x="970014" y="37569"/>
                    <a:pt x="964989" y="37476"/>
                  </a:cubicBezTo>
                  <a:close/>
                  <a:moveTo>
                    <a:pt x="831639" y="37476"/>
                  </a:moveTo>
                  <a:cubicBezTo>
                    <a:pt x="826670" y="37569"/>
                    <a:pt x="822772" y="39613"/>
                    <a:pt x="819947" y="43608"/>
                  </a:cubicBezTo>
                  <a:cubicBezTo>
                    <a:pt x="817121" y="47602"/>
                    <a:pt x="815682" y="52990"/>
                    <a:pt x="815630" y="59772"/>
                  </a:cubicBezTo>
                  <a:cubicBezTo>
                    <a:pt x="815682" y="66494"/>
                    <a:pt x="817121" y="71830"/>
                    <a:pt x="819947" y="75779"/>
                  </a:cubicBezTo>
                  <a:cubicBezTo>
                    <a:pt x="822772" y="79728"/>
                    <a:pt x="826670" y="81748"/>
                    <a:pt x="831639" y="81839"/>
                  </a:cubicBezTo>
                  <a:cubicBezTo>
                    <a:pt x="836663" y="81748"/>
                    <a:pt x="840594" y="79728"/>
                    <a:pt x="843432" y="75779"/>
                  </a:cubicBezTo>
                  <a:cubicBezTo>
                    <a:pt x="846269" y="71830"/>
                    <a:pt x="847713" y="66494"/>
                    <a:pt x="847763" y="59772"/>
                  </a:cubicBezTo>
                  <a:cubicBezTo>
                    <a:pt x="847713" y="52990"/>
                    <a:pt x="846269" y="47602"/>
                    <a:pt x="843432" y="43608"/>
                  </a:cubicBezTo>
                  <a:cubicBezTo>
                    <a:pt x="840594" y="39613"/>
                    <a:pt x="836663" y="37569"/>
                    <a:pt x="831639" y="37476"/>
                  </a:cubicBezTo>
                  <a:close/>
                  <a:moveTo>
                    <a:pt x="317289" y="37476"/>
                  </a:moveTo>
                  <a:cubicBezTo>
                    <a:pt x="312320" y="37569"/>
                    <a:pt x="308422" y="39613"/>
                    <a:pt x="305597" y="43608"/>
                  </a:cubicBezTo>
                  <a:cubicBezTo>
                    <a:pt x="302771" y="47602"/>
                    <a:pt x="301332" y="52990"/>
                    <a:pt x="301280" y="59772"/>
                  </a:cubicBezTo>
                  <a:cubicBezTo>
                    <a:pt x="301332" y="66494"/>
                    <a:pt x="302771" y="71830"/>
                    <a:pt x="305597" y="75779"/>
                  </a:cubicBezTo>
                  <a:cubicBezTo>
                    <a:pt x="308422" y="79728"/>
                    <a:pt x="312320" y="81748"/>
                    <a:pt x="317289" y="81839"/>
                  </a:cubicBezTo>
                  <a:cubicBezTo>
                    <a:pt x="322313" y="81748"/>
                    <a:pt x="326244" y="79728"/>
                    <a:pt x="329082" y="75779"/>
                  </a:cubicBezTo>
                  <a:cubicBezTo>
                    <a:pt x="331919" y="71830"/>
                    <a:pt x="333363" y="66494"/>
                    <a:pt x="333413" y="59772"/>
                  </a:cubicBezTo>
                  <a:cubicBezTo>
                    <a:pt x="333363" y="52990"/>
                    <a:pt x="331919" y="47602"/>
                    <a:pt x="329082" y="43608"/>
                  </a:cubicBezTo>
                  <a:cubicBezTo>
                    <a:pt x="326244" y="39613"/>
                    <a:pt x="322313" y="37569"/>
                    <a:pt x="317289" y="37476"/>
                  </a:cubicBezTo>
                  <a:close/>
                  <a:moveTo>
                    <a:pt x="164204" y="36905"/>
                  </a:moveTo>
                  <a:cubicBezTo>
                    <a:pt x="160159" y="36926"/>
                    <a:pt x="156642" y="38399"/>
                    <a:pt x="153655" y="41323"/>
                  </a:cubicBezTo>
                  <a:cubicBezTo>
                    <a:pt x="150667" y="44247"/>
                    <a:pt x="148809" y="48494"/>
                    <a:pt x="148080" y="54064"/>
                  </a:cubicBezTo>
                  <a:lnTo>
                    <a:pt x="178269" y="54064"/>
                  </a:lnTo>
                  <a:cubicBezTo>
                    <a:pt x="178255" y="48594"/>
                    <a:pt x="177054" y="44376"/>
                    <a:pt x="174667" y="41409"/>
                  </a:cubicBezTo>
                  <a:cubicBezTo>
                    <a:pt x="172280" y="38442"/>
                    <a:pt x="168792" y="36940"/>
                    <a:pt x="164204" y="36905"/>
                  </a:cubicBezTo>
                  <a:close/>
                  <a:moveTo>
                    <a:pt x="895114" y="35876"/>
                  </a:moveTo>
                  <a:cubicBezTo>
                    <a:pt x="891716" y="35897"/>
                    <a:pt x="888905" y="37055"/>
                    <a:pt x="886679" y="39350"/>
                  </a:cubicBezTo>
                  <a:cubicBezTo>
                    <a:pt x="884454" y="41644"/>
                    <a:pt x="883301" y="44946"/>
                    <a:pt x="883220" y="49256"/>
                  </a:cubicBezTo>
                  <a:cubicBezTo>
                    <a:pt x="883308" y="53471"/>
                    <a:pt x="884475" y="56764"/>
                    <a:pt x="886722" y="59134"/>
                  </a:cubicBezTo>
                  <a:cubicBezTo>
                    <a:pt x="888969" y="61505"/>
                    <a:pt x="891766" y="62710"/>
                    <a:pt x="895114" y="62751"/>
                  </a:cubicBezTo>
                  <a:cubicBezTo>
                    <a:pt x="898461" y="62710"/>
                    <a:pt x="901259" y="61505"/>
                    <a:pt x="903506" y="59134"/>
                  </a:cubicBezTo>
                  <a:cubicBezTo>
                    <a:pt x="905752" y="56764"/>
                    <a:pt x="906920" y="53471"/>
                    <a:pt x="907008" y="49256"/>
                  </a:cubicBezTo>
                  <a:cubicBezTo>
                    <a:pt x="906927" y="44996"/>
                    <a:pt x="905774" y="41708"/>
                    <a:pt x="903548" y="39393"/>
                  </a:cubicBezTo>
                  <a:cubicBezTo>
                    <a:pt x="901323" y="37077"/>
                    <a:pt x="898511" y="35905"/>
                    <a:pt x="895114" y="35876"/>
                  </a:cubicBezTo>
                  <a:close/>
                  <a:moveTo>
                    <a:pt x="664692" y="28232"/>
                  </a:moveTo>
                  <a:lnTo>
                    <a:pt x="678176" y="28232"/>
                  </a:lnTo>
                  <a:lnTo>
                    <a:pt x="689832" y="60579"/>
                  </a:lnTo>
                  <a:cubicBezTo>
                    <a:pt x="690749" y="63403"/>
                    <a:pt x="691687" y="66327"/>
                    <a:pt x="692646" y="69352"/>
                  </a:cubicBezTo>
                  <a:cubicBezTo>
                    <a:pt x="693605" y="72376"/>
                    <a:pt x="694572" y="75357"/>
                    <a:pt x="695546" y="78296"/>
                  </a:cubicBezTo>
                  <a:lnTo>
                    <a:pt x="696117" y="78296"/>
                  </a:lnTo>
                  <a:lnTo>
                    <a:pt x="701031" y="60579"/>
                  </a:lnTo>
                  <a:lnTo>
                    <a:pt x="711087" y="28232"/>
                  </a:lnTo>
                  <a:lnTo>
                    <a:pt x="723885" y="28232"/>
                  </a:lnTo>
                  <a:lnTo>
                    <a:pt x="700802" y="94869"/>
                  </a:lnTo>
                  <a:cubicBezTo>
                    <a:pt x="698448" y="101707"/>
                    <a:pt x="695358" y="107143"/>
                    <a:pt x="691532" y="111177"/>
                  </a:cubicBezTo>
                  <a:cubicBezTo>
                    <a:pt x="687706" y="115212"/>
                    <a:pt x="682531" y="117277"/>
                    <a:pt x="676005" y="117372"/>
                  </a:cubicBezTo>
                  <a:cubicBezTo>
                    <a:pt x="674412" y="117370"/>
                    <a:pt x="672970" y="117260"/>
                    <a:pt x="671677" y="117044"/>
                  </a:cubicBezTo>
                  <a:cubicBezTo>
                    <a:pt x="670384" y="116827"/>
                    <a:pt x="669199" y="116518"/>
                    <a:pt x="668120" y="116116"/>
                  </a:cubicBezTo>
                  <a:lnTo>
                    <a:pt x="670634" y="105842"/>
                  </a:lnTo>
                  <a:cubicBezTo>
                    <a:pt x="671225" y="106030"/>
                    <a:pt x="671929" y="106225"/>
                    <a:pt x="672748" y="106428"/>
                  </a:cubicBezTo>
                  <a:cubicBezTo>
                    <a:pt x="673567" y="106630"/>
                    <a:pt x="674386" y="106740"/>
                    <a:pt x="675205" y="106756"/>
                  </a:cubicBezTo>
                  <a:cubicBezTo>
                    <a:pt x="678610" y="106687"/>
                    <a:pt x="681371" y="105568"/>
                    <a:pt x="683490" y="103399"/>
                  </a:cubicBezTo>
                  <a:cubicBezTo>
                    <a:pt x="685609" y="101229"/>
                    <a:pt x="687228" y="98424"/>
                    <a:pt x="688347" y="94983"/>
                  </a:cubicBezTo>
                  <a:lnTo>
                    <a:pt x="689603" y="90640"/>
                  </a:lnTo>
                  <a:close/>
                  <a:moveTo>
                    <a:pt x="964989" y="26632"/>
                  </a:moveTo>
                  <a:cubicBezTo>
                    <a:pt x="970250" y="26652"/>
                    <a:pt x="975112" y="27957"/>
                    <a:pt x="979574" y="30549"/>
                  </a:cubicBezTo>
                  <a:cubicBezTo>
                    <a:pt x="984036" y="33140"/>
                    <a:pt x="987634" y="36901"/>
                    <a:pt x="990369" y="41830"/>
                  </a:cubicBezTo>
                  <a:cubicBezTo>
                    <a:pt x="993103" y="46759"/>
                    <a:pt x="994508" y="52740"/>
                    <a:pt x="994586" y="59772"/>
                  </a:cubicBezTo>
                  <a:cubicBezTo>
                    <a:pt x="994508" y="66728"/>
                    <a:pt x="993103" y="72645"/>
                    <a:pt x="990369" y="77523"/>
                  </a:cubicBezTo>
                  <a:cubicBezTo>
                    <a:pt x="987634" y="82402"/>
                    <a:pt x="984036" y="86124"/>
                    <a:pt x="979574" y="88690"/>
                  </a:cubicBezTo>
                  <a:cubicBezTo>
                    <a:pt x="975112" y="91256"/>
                    <a:pt x="970250" y="92549"/>
                    <a:pt x="964989" y="92569"/>
                  </a:cubicBezTo>
                  <a:cubicBezTo>
                    <a:pt x="959728" y="92549"/>
                    <a:pt x="954866" y="91256"/>
                    <a:pt x="950404" y="88690"/>
                  </a:cubicBezTo>
                  <a:cubicBezTo>
                    <a:pt x="945942" y="86124"/>
                    <a:pt x="942344" y="82402"/>
                    <a:pt x="939610" y="77523"/>
                  </a:cubicBezTo>
                  <a:cubicBezTo>
                    <a:pt x="936876" y="72645"/>
                    <a:pt x="935470" y="66728"/>
                    <a:pt x="935393" y="59772"/>
                  </a:cubicBezTo>
                  <a:cubicBezTo>
                    <a:pt x="935470" y="52740"/>
                    <a:pt x="936876" y="46759"/>
                    <a:pt x="939610" y="41830"/>
                  </a:cubicBezTo>
                  <a:cubicBezTo>
                    <a:pt x="942344" y="36901"/>
                    <a:pt x="945942" y="33140"/>
                    <a:pt x="950404" y="30549"/>
                  </a:cubicBezTo>
                  <a:cubicBezTo>
                    <a:pt x="954866" y="27957"/>
                    <a:pt x="959728" y="26652"/>
                    <a:pt x="964989" y="26632"/>
                  </a:cubicBezTo>
                  <a:close/>
                  <a:moveTo>
                    <a:pt x="895114" y="26632"/>
                  </a:moveTo>
                  <a:cubicBezTo>
                    <a:pt x="896896" y="26641"/>
                    <a:pt x="898564" y="26794"/>
                    <a:pt x="900117" y="27089"/>
                  </a:cubicBezTo>
                  <a:cubicBezTo>
                    <a:pt x="901671" y="27384"/>
                    <a:pt x="903053" y="27765"/>
                    <a:pt x="904263" y="28232"/>
                  </a:cubicBezTo>
                  <a:lnTo>
                    <a:pt x="926539" y="28232"/>
                  </a:lnTo>
                  <a:lnTo>
                    <a:pt x="926539" y="38048"/>
                  </a:lnTo>
                  <a:lnTo>
                    <a:pt x="914543" y="38048"/>
                  </a:lnTo>
                  <a:cubicBezTo>
                    <a:pt x="915763" y="39330"/>
                    <a:pt x="916747" y="40969"/>
                    <a:pt x="917497" y="42965"/>
                  </a:cubicBezTo>
                  <a:cubicBezTo>
                    <a:pt x="918246" y="44962"/>
                    <a:pt x="918631" y="47173"/>
                    <a:pt x="918653" y="49599"/>
                  </a:cubicBezTo>
                  <a:cubicBezTo>
                    <a:pt x="918494" y="56502"/>
                    <a:pt x="916214" y="61817"/>
                    <a:pt x="911814" y="65543"/>
                  </a:cubicBezTo>
                  <a:cubicBezTo>
                    <a:pt x="907415" y="69269"/>
                    <a:pt x="901848" y="71153"/>
                    <a:pt x="895114" y="71195"/>
                  </a:cubicBezTo>
                  <a:cubicBezTo>
                    <a:pt x="893668" y="71192"/>
                    <a:pt x="892186" y="71026"/>
                    <a:pt x="890668" y="70696"/>
                  </a:cubicBezTo>
                  <a:cubicBezTo>
                    <a:pt x="889150" y="70365"/>
                    <a:pt x="887697" y="69885"/>
                    <a:pt x="886308" y="69255"/>
                  </a:cubicBezTo>
                  <a:cubicBezTo>
                    <a:pt x="885264" y="70144"/>
                    <a:pt x="884435" y="71106"/>
                    <a:pt x="883820" y="72140"/>
                  </a:cubicBezTo>
                  <a:cubicBezTo>
                    <a:pt x="883205" y="73174"/>
                    <a:pt x="882891" y="74423"/>
                    <a:pt x="882877" y="75887"/>
                  </a:cubicBezTo>
                  <a:cubicBezTo>
                    <a:pt x="882815" y="77797"/>
                    <a:pt x="883568" y="79299"/>
                    <a:pt x="885135" y="80394"/>
                  </a:cubicBezTo>
                  <a:cubicBezTo>
                    <a:pt x="886703" y="81488"/>
                    <a:pt x="889457" y="82046"/>
                    <a:pt x="893398" y="82068"/>
                  </a:cubicBezTo>
                  <a:lnTo>
                    <a:pt x="904947" y="82068"/>
                  </a:lnTo>
                  <a:cubicBezTo>
                    <a:pt x="912390" y="82034"/>
                    <a:pt x="918017" y="83242"/>
                    <a:pt x="921829" y="85693"/>
                  </a:cubicBezTo>
                  <a:cubicBezTo>
                    <a:pt x="925641" y="88143"/>
                    <a:pt x="927554" y="92037"/>
                    <a:pt x="927568" y="97373"/>
                  </a:cubicBezTo>
                  <a:cubicBezTo>
                    <a:pt x="927454" y="103592"/>
                    <a:pt x="924485" y="108765"/>
                    <a:pt x="918659" y="112891"/>
                  </a:cubicBezTo>
                  <a:cubicBezTo>
                    <a:pt x="912833" y="117017"/>
                    <a:pt x="904832" y="119159"/>
                    <a:pt x="894656" y="119315"/>
                  </a:cubicBezTo>
                  <a:cubicBezTo>
                    <a:pt x="886967" y="119311"/>
                    <a:pt x="880738" y="117922"/>
                    <a:pt x="875969" y="115148"/>
                  </a:cubicBezTo>
                  <a:cubicBezTo>
                    <a:pt x="871201" y="112374"/>
                    <a:pt x="868746" y="108241"/>
                    <a:pt x="868603" y="102750"/>
                  </a:cubicBezTo>
                  <a:cubicBezTo>
                    <a:pt x="868620" y="100097"/>
                    <a:pt x="869414" y="97595"/>
                    <a:pt x="870987" y="95244"/>
                  </a:cubicBezTo>
                  <a:cubicBezTo>
                    <a:pt x="872559" y="92892"/>
                    <a:pt x="874810" y="90821"/>
                    <a:pt x="877740" y="89030"/>
                  </a:cubicBezTo>
                  <a:lnTo>
                    <a:pt x="877740" y="88460"/>
                  </a:lnTo>
                  <a:cubicBezTo>
                    <a:pt x="876104" y="87499"/>
                    <a:pt x="874753" y="86167"/>
                    <a:pt x="873688" y="84463"/>
                  </a:cubicBezTo>
                  <a:cubicBezTo>
                    <a:pt x="872622" y="82759"/>
                    <a:pt x="872070" y="80626"/>
                    <a:pt x="872032" y="78062"/>
                  </a:cubicBezTo>
                  <a:cubicBezTo>
                    <a:pt x="872108" y="75580"/>
                    <a:pt x="872841" y="73335"/>
                    <a:pt x="874230" y="71328"/>
                  </a:cubicBezTo>
                  <a:cubicBezTo>
                    <a:pt x="875619" y="69321"/>
                    <a:pt x="877207" y="67679"/>
                    <a:pt x="878995" y="66402"/>
                  </a:cubicBezTo>
                  <a:lnTo>
                    <a:pt x="878995" y="65946"/>
                  </a:lnTo>
                  <a:cubicBezTo>
                    <a:pt x="876805" y="64267"/>
                    <a:pt x="874907" y="62001"/>
                    <a:pt x="873301" y="59148"/>
                  </a:cubicBezTo>
                  <a:cubicBezTo>
                    <a:pt x="871696" y="56294"/>
                    <a:pt x="870854" y="52997"/>
                    <a:pt x="870775" y="49256"/>
                  </a:cubicBezTo>
                  <a:cubicBezTo>
                    <a:pt x="870834" y="44477"/>
                    <a:pt x="871972" y="40405"/>
                    <a:pt x="874188" y="37038"/>
                  </a:cubicBezTo>
                  <a:cubicBezTo>
                    <a:pt x="876405" y="33672"/>
                    <a:pt x="879345" y="31100"/>
                    <a:pt x="883010" y="29321"/>
                  </a:cubicBezTo>
                  <a:cubicBezTo>
                    <a:pt x="886675" y="27543"/>
                    <a:pt x="890709" y="26647"/>
                    <a:pt x="895114" y="26632"/>
                  </a:cubicBezTo>
                  <a:close/>
                  <a:moveTo>
                    <a:pt x="831639" y="26632"/>
                  </a:moveTo>
                  <a:cubicBezTo>
                    <a:pt x="836900" y="26652"/>
                    <a:pt x="841762" y="27957"/>
                    <a:pt x="846224" y="30549"/>
                  </a:cubicBezTo>
                  <a:cubicBezTo>
                    <a:pt x="850686" y="33140"/>
                    <a:pt x="854284" y="36901"/>
                    <a:pt x="857019" y="41830"/>
                  </a:cubicBezTo>
                  <a:cubicBezTo>
                    <a:pt x="859753" y="46759"/>
                    <a:pt x="861158" y="52740"/>
                    <a:pt x="861236" y="59772"/>
                  </a:cubicBezTo>
                  <a:cubicBezTo>
                    <a:pt x="861158" y="66728"/>
                    <a:pt x="859753" y="72645"/>
                    <a:pt x="857019" y="77523"/>
                  </a:cubicBezTo>
                  <a:cubicBezTo>
                    <a:pt x="854284" y="82402"/>
                    <a:pt x="850686" y="86124"/>
                    <a:pt x="846224" y="88690"/>
                  </a:cubicBezTo>
                  <a:cubicBezTo>
                    <a:pt x="841762" y="91256"/>
                    <a:pt x="836900" y="92549"/>
                    <a:pt x="831639" y="92569"/>
                  </a:cubicBezTo>
                  <a:cubicBezTo>
                    <a:pt x="826378" y="92549"/>
                    <a:pt x="821516" y="91256"/>
                    <a:pt x="817054" y="88690"/>
                  </a:cubicBezTo>
                  <a:cubicBezTo>
                    <a:pt x="812592" y="86124"/>
                    <a:pt x="808994" y="82402"/>
                    <a:pt x="806260" y="77523"/>
                  </a:cubicBezTo>
                  <a:cubicBezTo>
                    <a:pt x="803526" y="72645"/>
                    <a:pt x="802120" y="66728"/>
                    <a:pt x="802043" y="59772"/>
                  </a:cubicBezTo>
                  <a:cubicBezTo>
                    <a:pt x="802120" y="52740"/>
                    <a:pt x="803526" y="46759"/>
                    <a:pt x="806260" y="41830"/>
                  </a:cubicBezTo>
                  <a:cubicBezTo>
                    <a:pt x="808994" y="36901"/>
                    <a:pt x="812592" y="33140"/>
                    <a:pt x="817054" y="30549"/>
                  </a:cubicBezTo>
                  <a:cubicBezTo>
                    <a:pt x="821516" y="27957"/>
                    <a:pt x="826378" y="26652"/>
                    <a:pt x="831639" y="26632"/>
                  </a:cubicBezTo>
                  <a:close/>
                  <a:moveTo>
                    <a:pt x="639390" y="26632"/>
                  </a:moveTo>
                  <a:cubicBezTo>
                    <a:pt x="646044" y="26670"/>
                    <a:pt x="650932" y="28820"/>
                    <a:pt x="654057" y="33084"/>
                  </a:cubicBezTo>
                  <a:cubicBezTo>
                    <a:pt x="657181" y="37348"/>
                    <a:pt x="658727" y="43498"/>
                    <a:pt x="658696" y="51535"/>
                  </a:cubicBezTo>
                  <a:lnTo>
                    <a:pt x="658696" y="91083"/>
                  </a:lnTo>
                  <a:lnTo>
                    <a:pt x="645566" y="91083"/>
                  </a:lnTo>
                  <a:lnTo>
                    <a:pt x="645566" y="53135"/>
                  </a:lnTo>
                  <a:cubicBezTo>
                    <a:pt x="645587" y="47751"/>
                    <a:pt x="644744" y="43860"/>
                    <a:pt x="643036" y="41462"/>
                  </a:cubicBezTo>
                  <a:cubicBezTo>
                    <a:pt x="641327" y="39065"/>
                    <a:pt x="638626" y="37888"/>
                    <a:pt x="634930" y="37933"/>
                  </a:cubicBezTo>
                  <a:cubicBezTo>
                    <a:pt x="632085" y="37941"/>
                    <a:pt x="629484" y="38669"/>
                    <a:pt x="627125" y="40119"/>
                  </a:cubicBezTo>
                  <a:cubicBezTo>
                    <a:pt x="624766" y="41570"/>
                    <a:pt x="622222" y="43698"/>
                    <a:pt x="619491" y="46506"/>
                  </a:cubicBezTo>
                  <a:lnTo>
                    <a:pt x="619491" y="91083"/>
                  </a:lnTo>
                  <a:lnTo>
                    <a:pt x="606475" y="91083"/>
                  </a:lnTo>
                  <a:lnTo>
                    <a:pt x="606475" y="28232"/>
                  </a:lnTo>
                  <a:lnTo>
                    <a:pt x="617208" y="28232"/>
                  </a:lnTo>
                  <a:lnTo>
                    <a:pt x="618235" y="36906"/>
                  </a:lnTo>
                  <a:lnTo>
                    <a:pt x="618578" y="36906"/>
                  </a:lnTo>
                  <a:cubicBezTo>
                    <a:pt x="621460" y="34031"/>
                    <a:pt x="624586" y="31619"/>
                    <a:pt x="627954" y="29671"/>
                  </a:cubicBezTo>
                  <a:cubicBezTo>
                    <a:pt x="631323" y="27724"/>
                    <a:pt x="635135" y="26710"/>
                    <a:pt x="639390" y="26632"/>
                  </a:cubicBezTo>
                  <a:close/>
                  <a:moveTo>
                    <a:pt x="564026" y="26632"/>
                  </a:moveTo>
                  <a:cubicBezTo>
                    <a:pt x="571829" y="26698"/>
                    <a:pt x="577595" y="29049"/>
                    <a:pt x="581324" y="33683"/>
                  </a:cubicBezTo>
                  <a:cubicBezTo>
                    <a:pt x="585053" y="38318"/>
                    <a:pt x="586904" y="44840"/>
                    <a:pt x="586878" y="53250"/>
                  </a:cubicBezTo>
                  <a:lnTo>
                    <a:pt x="586878" y="91083"/>
                  </a:lnTo>
                  <a:lnTo>
                    <a:pt x="576145" y="91083"/>
                  </a:lnTo>
                  <a:lnTo>
                    <a:pt x="575003" y="83894"/>
                  </a:lnTo>
                  <a:lnTo>
                    <a:pt x="574661" y="83894"/>
                  </a:lnTo>
                  <a:cubicBezTo>
                    <a:pt x="571798" y="86403"/>
                    <a:pt x="568691" y="88462"/>
                    <a:pt x="565342" y="90072"/>
                  </a:cubicBezTo>
                  <a:cubicBezTo>
                    <a:pt x="561992" y="91682"/>
                    <a:pt x="558427" y="92514"/>
                    <a:pt x="554649" y="92569"/>
                  </a:cubicBezTo>
                  <a:cubicBezTo>
                    <a:pt x="549128" y="92505"/>
                    <a:pt x="544686" y="90863"/>
                    <a:pt x="541325" y="87643"/>
                  </a:cubicBezTo>
                  <a:cubicBezTo>
                    <a:pt x="537963" y="84423"/>
                    <a:pt x="536235" y="80007"/>
                    <a:pt x="536143" y="74395"/>
                  </a:cubicBezTo>
                  <a:cubicBezTo>
                    <a:pt x="536073" y="67701"/>
                    <a:pt x="539067" y="62486"/>
                    <a:pt x="545125" y="58750"/>
                  </a:cubicBezTo>
                  <a:cubicBezTo>
                    <a:pt x="551183" y="55014"/>
                    <a:pt x="560724" y="52457"/>
                    <a:pt x="573747" y="51078"/>
                  </a:cubicBezTo>
                  <a:cubicBezTo>
                    <a:pt x="573776" y="47306"/>
                    <a:pt x="572918" y="44106"/>
                    <a:pt x="571174" y="41477"/>
                  </a:cubicBezTo>
                  <a:cubicBezTo>
                    <a:pt x="569430" y="38848"/>
                    <a:pt x="566285" y="37476"/>
                    <a:pt x="561739" y="37362"/>
                  </a:cubicBezTo>
                  <a:cubicBezTo>
                    <a:pt x="558415" y="37414"/>
                    <a:pt x="555228" y="38052"/>
                    <a:pt x="552176" y="39276"/>
                  </a:cubicBezTo>
                  <a:cubicBezTo>
                    <a:pt x="549125" y="40500"/>
                    <a:pt x="546254" y="41996"/>
                    <a:pt x="543564" y="43763"/>
                  </a:cubicBezTo>
                  <a:lnTo>
                    <a:pt x="538655" y="34851"/>
                  </a:lnTo>
                  <a:cubicBezTo>
                    <a:pt x="541930" y="32710"/>
                    <a:pt x="545714" y="30827"/>
                    <a:pt x="550007" y="29200"/>
                  </a:cubicBezTo>
                  <a:cubicBezTo>
                    <a:pt x="554300" y="27574"/>
                    <a:pt x="558973" y="26718"/>
                    <a:pt x="564026" y="26632"/>
                  </a:cubicBezTo>
                  <a:close/>
                  <a:moveTo>
                    <a:pt x="495028" y="26632"/>
                  </a:moveTo>
                  <a:cubicBezTo>
                    <a:pt x="503066" y="26758"/>
                    <a:pt x="509218" y="29675"/>
                    <a:pt x="513483" y="35384"/>
                  </a:cubicBezTo>
                  <a:cubicBezTo>
                    <a:pt x="517747" y="41094"/>
                    <a:pt x="519898" y="48842"/>
                    <a:pt x="519936" y="58629"/>
                  </a:cubicBezTo>
                  <a:cubicBezTo>
                    <a:pt x="519864" y="65851"/>
                    <a:pt x="518574" y="71985"/>
                    <a:pt x="516066" y="77032"/>
                  </a:cubicBezTo>
                  <a:cubicBezTo>
                    <a:pt x="513557" y="82079"/>
                    <a:pt x="510261" y="85926"/>
                    <a:pt x="506178" y="88572"/>
                  </a:cubicBezTo>
                  <a:cubicBezTo>
                    <a:pt x="502094" y="91218"/>
                    <a:pt x="497653" y="92550"/>
                    <a:pt x="492855" y="92569"/>
                  </a:cubicBezTo>
                  <a:cubicBezTo>
                    <a:pt x="490048" y="92559"/>
                    <a:pt x="487256" y="91951"/>
                    <a:pt x="484478" y="90742"/>
                  </a:cubicBezTo>
                  <a:cubicBezTo>
                    <a:pt x="481700" y="89534"/>
                    <a:pt x="478966" y="87784"/>
                    <a:pt x="476274" y="85492"/>
                  </a:cubicBezTo>
                  <a:lnTo>
                    <a:pt x="476616" y="96226"/>
                  </a:lnTo>
                  <a:lnTo>
                    <a:pt x="476616" y="116572"/>
                  </a:lnTo>
                  <a:lnTo>
                    <a:pt x="463600" y="116572"/>
                  </a:lnTo>
                  <a:lnTo>
                    <a:pt x="463600" y="28232"/>
                  </a:lnTo>
                  <a:lnTo>
                    <a:pt x="474333" y="28232"/>
                  </a:lnTo>
                  <a:lnTo>
                    <a:pt x="475360" y="35079"/>
                  </a:lnTo>
                  <a:lnTo>
                    <a:pt x="475703" y="35079"/>
                  </a:lnTo>
                  <a:cubicBezTo>
                    <a:pt x="478473" y="32730"/>
                    <a:pt x="481508" y="30751"/>
                    <a:pt x="484807" y="29143"/>
                  </a:cubicBezTo>
                  <a:cubicBezTo>
                    <a:pt x="488107" y="27536"/>
                    <a:pt x="491514" y="26699"/>
                    <a:pt x="495028" y="26632"/>
                  </a:cubicBezTo>
                  <a:close/>
                  <a:moveTo>
                    <a:pt x="390369" y="26632"/>
                  </a:moveTo>
                  <a:cubicBezTo>
                    <a:pt x="395021" y="26663"/>
                    <a:pt x="398745" y="27686"/>
                    <a:pt x="401538" y="29700"/>
                  </a:cubicBezTo>
                  <a:cubicBezTo>
                    <a:pt x="404332" y="31714"/>
                    <a:pt x="406397" y="34535"/>
                    <a:pt x="407734" y="38162"/>
                  </a:cubicBezTo>
                  <a:cubicBezTo>
                    <a:pt x="410794" y="34785"/>
                    <a:pt x="413990" y="32035"/>
                    <a:pt x="417323" y="29914"/>
                  </a:cubicBezTo>
                  <a:cubicBezTo>
                    <a:pt x="420656" y="27793"/>
                    <a:pt x="424282" y="26699"/>
                    <a:pt x="428202" y="26632"/>
                  </a:cubicBezTo>
                  <a:cubicBezTo>
                    <a:pt x="434755" y="26670"/>
                    <a:pt x="439616" y="28820"/>
                    <a:pt x="442783" y="33084"/>
                  </a:cubicBezTo>
                  <a:cubicBezTo>
                    <a:pt x="445950" y="37348"/>
                    <a:pt x="447525" y="43498"/>
                    <a:pt x="447508" y="51535"/>
                  </a:cubicBezTo>
                  <a:lnTo>
                    <a:pt x="447508" y="91083"/>
                  </a:lnTo>
                  <a:lnTo>
                    <a:pt x="434378" y="91083"/>
                  </a:lnTo>
                  <a:lnTo>
                    <a:pt x="434378" y="53135"/>
                  </a:lnTo>
                  <a:cubicBezTo>
                    <a:pt x="434382" y="47751"/>
                    <a:pt x="433515" y="43860"/>
                    <a:pt x="431776" y="41462"/>
                  </a:cubicBezTo>
                  <a:cubicBezTo>
                    <a:pt x="430037" y="39065"/>
                    <a:pt x="427397" y="37888"/>
                    <a:pt x="423856" y="37933"/>
                  </a:cubicBezTo>
                  <a:cubicBezTo>
                    <a:pt x="421693" y="37933"/>
                    <a:pt x="419443" y="38648"/>
                    <a:pt x="417108" y="40077"/>
                  </a:cubicBezTo>
                  <a:cubicBezTo>
                    <a:pt x="414773" y="41505"/>
                    <a:pt x="412295" y="43648"/>
                    <a:pt x="409675" y="46506"/>
                  </a:cubicBezTo>
                  <a:lnTo>
                    <a:pt x="409675" y="91083"/>
                  </a:lnTo>
                  <a:lnTo>
                    <a:pt x="396544" y="91083"/>
                  </a:lnTo>
                  <a:lnTo>
                    <a:pt x="396544" y="53135"/>
                  </a:lnTo>
                  <a:cubicBezTo>
                    <a:pt x="396556" y="47751"/>
                    <a:pt x="395703" y="43860"/>
                    <a:pt x="393985" y="41462"/>
                  </a:cubicBezTo>
                  <a:cubicBezTo>
                    <a:pt x="392268" y="39065"/>
                    <a:pt x="389613" y="37888"/>
                    <a:pt x="386023" y="37933"/>
                  </a:cubicBezTo>
                  <a:cubicBezTo>
                    <a:pt x="383909" y="37933"/>
                    <a:pt x="381674" y="38648"/>
                    <a:pt x="379318" y="40077"/>
                  </a:cubicBezTo>
                  <a:cubicBezTo>
                    <a:pt x="376962" y="41505"/>
                    <a:pt x="374469" y="43648"/>
                    <a:pt x="371841" y="46506"/>
                  </a:cubicBezTo>
                  <a:lnTo>
                    <a:pt x="371841" y="91083"/>
                  </a:lnTo>
                  <a:lnTo>
                    <a:pt x="358825" y="91083"/>
                  </a:lnTo>
                  <a:lnTo>
                    <a:pt x="358825" y="28232"/>
                  </a:lnTo>
                  <a:lnTo>
                    <a:pt x="369558" y="28232"/>
                  </a:lnTo>
                  <a:lnTo>
                    <a:pt x="370585" y="37020"/>
                  </a:lnTo>
                  <a:lnTo>
                    <a:pt x="370928" y="37020"/>
                  </a:lnTo>
                  <a:cubicBezTo>
                    <a:pt x="373603" y="34090"/>
                    <a:pt x="376543" y="31645"/>
                    <a:pt x="379747" y="29686"/>
                  </a:cubicBezTo>
                  <a:cubicBezTo>
                    <a:pt x="382952" y="27726"/>
                    <a:pt x="386492" y="26708"/>
                    <a:pt x="390369" y="26632"/>
                  </a:cubicBezTo>
                  <a:close/>
                  <a:moveTo>
                    <a:pt x="317289" y="26632"/>
                  </a:moveTo>
                  <a:cubicBezTo>
                    <a:pt x="322550" y="26652"/>
                    <a:pt x="327412" y="27957"/>
                    <a:pt x="331874" y="30549"/>
                  </a:cubicBezTo>
                  <a:cubicBezTo>
                    <a:pt x="336336" y="33140"/>
                    <a:pt x="339934" y="36901"/>
                    <a:pt x="342669" y="41830"/>
                  </a:cubicBezTo>
                  <a:cubicBezTo>
                    <a:pt x="345403" y="46759"/>
                    <a:pt x="346808" y="52740"/>
                    <a:pt x="346886" y="59772"/>
                  </a:cubicBezTo>
                  <a:cubicBezTo>
                    <a:pt x="346808" y="66728"/>
                    <a:pt x="345403" y="72645"/>
                    <a:pt x="342669" y="77523"/>
                  </a:cubicBezTo>
                  <a:cubicBezTo>
                    <a:pt x="339934" y="82402"/>
                    <a:pt x="336336" y="86124"/>
                    <a:pt x="331874" y="88690"/>
                  </a:cubicBezTo>
                  <a:cubicBezTo>
                    <a:pt x="327412" y="91256"/>
                    <a:pt x="322550" y="92549"/>
                    <a:pt x="317289" y="92569"/>
                  </a:cubicBezTo>
                  <a:cubicBezTo>
                    <a:pt x="312028" y="92549"/>
                    <a:pt x="307166" y="91256"/>
                    <a:pt x="302704" y="88690"/>
                  </a:cubicBezTo>
                  <a:cubicBezTo>
                    <a:pt x="298242" y="86124"/>
                    <a:pt x="294644" y="82402"/>
                    <a:pt x="291910" y="77523"/>
                  </a:cubicBezTo>
                  <a:cubicBezTo>
                    <a:pt x="289176" y="72645"/>
                    <a:pt x="287770" y="66728"/>
                    <a:pt x="287693" y="59772"/>
                  </a:cubicBezTo>
                  <a:cubicBezTo>
                    <a:pt x="287770" y="52740"/>
                    <a:pt x="289176" y="46759"/>
                    <a:pt x="291910" y="41830"/>
                  </a:cubicBezTo>
                  <a:cubicBezTo>
                    <a:pt x="294644" y="36901"/>
                    <a:pt x="298242" y="33140"/>
                    <a:pt x="302704" y="30549"/>
                  </a:cubicBezTo>
                  <a:cubicBezTo>
                    <a:pt x="307166" y="27957"/>
                    <a:pt x="312028" y="26652"/>
                    <a:pt x="317289" y="26632"/>
                  </a:cubicBezTo>
                  <a:close/>
                  <a:moveTo>
                    <a:pt x="261618" y="26632"/>
                  </a:moveTo>
                  <a:cubicBezTo>
                    <a:pt x="265599" y="26682"/>
                    <a:pt x="269095" y="27381"/>
                    <a:pt x="272105" y="28729"/>
                  </a:cubicBezTo>
                  <a:cubicBezTo>
                    <a:pt x="275115" y="30078"/>
                    <a:pt x="277753" y="31776"/>
                    <a:pt x="280020" y="33823"/>
                  </a:cubicBezTo>
                  <a:lnTo>
                    <a:pt x="273505" y="42393"/>
                  </a:lnTo>
                  <a:cubicBezTo>
                    <a:pt x="271805" y="40837"/>
                    <a:pt x="270033" y="39632"/>
                    <a:pt x="268190" y="38777"/>
                  </a:cubicBezTo>
                  <a:cubicBezTo>
                    <a:pt x="266347" y="37922"/>
                    <a:pt x="264347" y="37488"/>
                    <a:pt x="262190" y="37476"/>
                  </a:cubicBezTo>
                  <a:cubicBezTo>
                    <a:pt x="256836" y="37569"/>
                    <a:pt x="252512" y="39613"/>
                    <a:pt x="249216" y="43608"/>
                  </a:cubicBezTo>
                  <a:cubicBezTo>
                    <a:pt x="245921" y="47602"/>
                    <a:pt x="244225" y="52990"/>
                    <a:pt x="244130" y="59772"/>
                  </a:cubicBezTo>
                  <a:cubicBezTo>
                    <a:pt x="244211" y="66494"/>
                    <a:pt x="245849" y="71830"/>
                    <a:pt x="249045" y="75779"/>
                  </a:cubicBezTo>
                  <a:cubicBezTo>
                    <a:pt x="252241" y="79728"/>
                    <a:pt x="256508" y="81748"/>
                    <a:pt x="261847" y="81839"/>
                  </a:cubicBezTo>
                  <a:cubicBezTo>
                    <a:pt x="264483" y="81801"/>
                    <a:pt x="266954" y="81248"/>
                    <a:pt x="269262" y="80181"/>
                  </a:cubicBezTo>
                  <a:cubicBezTo>
                    <a:pt x="271569" y="79114"/>
                    <a:pt x="273670" y="77761"/>
                    <a:pt x="275563" y="76122"/>
                  </a:cubicBezTo>
                  <a:lnTo>
                    <a:pt x="280935" y="84807"/>
                  </a:lnTo>
                  <a:cubicBezTo>
                    <a:pt x="278037" y="87377"/>
                    <a:pt x="274832" y="89313"/>
                    <a:pt x="271319" y="90614"/>
                  </a:cubicBezTo>
                  <a:cubicBezTo>
                    <a:pt x="267807" y="91915"/>
                    <a:pt x="264230" y="92566"/>
                    <a:pt x="260589" y="92569"/>
                  </a:cubicBezTo>
                  <a:cubicBezTo>
                    <a:pt x="251887" y="92503"/>
                    <a:pt x="244750" y="89638"/>
                    <a:pt x="239180" y="83974"/>
                  </a:cubicBezTo>
                  <a:cubicBezTo>
                    <a:pt x="233609" y="78310"/>
                    <a:pt x="230730" y="70243"/>
                    <a:pt x="230543" y="59772"/>
                  </a:cubicBezTo>
                  <a:cubicBezTo>
                    <a:pt x="230619" y="52740"/>
                    <a:pt x="232077" y="46759"/>
                    <a:pt x="234916" y="41830"/>
                  </a:cubicBezTo>
                  <a:cubicBezTo>
                    <a:pt x="237755" y="36901"/>
                    <a:pt x="241515" y="33140"/>
                    <a:pt x="246195" y="30549"/>
                  </a:cubicBezTo>
                  <a:cubicBezTo>
                    <a:pt x="250876" y="27957"/>
                    <a:pt x="256017" y="26652"/>
                    <a:pt x="261618" y="26632"/>
                  </a:cubicBezTo>
                  <a:close/>
                  <a:moveTo>
                    <a:pt x="163975" y="26632"/>
                  </a:moveTo>
                  <a:cubicBezTo>
                    <a:pt x="172344" y="26760"/>
                    <a:pt x="178697" y="29501"/>
                    <a:pt x="183032" y="34856"/>
                  </a:cubicBezTo>
                  <a:cubicBezTo>
                    <a:pt x="187368" y="40211"/>
                    <a:pt x="189548" y="47413"/>
                    <a:pt x="189571" y="56461"/>
                  </a:cubicBezTo>
                  <a:cubicBezTo>
                    <a:pt x="189569" y="57742"/>
                    <a:pt x="189516" y="58974"/>
                    <a:pt x="189414" y="60155"/>
                  </a:cubicBezTo>
                  <a:cubicBezTo>
                    <a:pt x="189312" y="61337"/>
                    <a:pt x="189174" y="62312"/>
                    <a:pt x="189000" y="63079"/>
                  </a:cubicBezTo>
                  <a:lnTo>
                    <a:pt x="148194" y="63079"/>
                  </a:lnTo>
                  <a:cubicBezTo>
                    <a:pt x="148776" y="69135"/>
                    <a:pt x="150786" y="73839"/>
                    <a:pt x="154227" y="77192"/>
                  </a:cubicBezTo>
                  <a:cubicBezTo>
                    <a:pt x="157667" y="80545"/>
                    <a:pt x="162136" y="82246"/>
                    <a:pt x="167635" y="82296"/>
                  </a:cubicBezTo>
                  <a:cubicBezTo>
                    <a:pt x="170424" y="82287"/>
                    <a:pt x="173050" y="81877"/>
                    <a:pt x="175510" y="81066"/>
                  </a:cubicBezTo>
                  <a:cubicBezTo>
                    <a:pt x="177970" y="80256"/>
                    <a:pt x="180336" y="79103"/>
                    <a:pt x="182607" y="77606"/>
                  </a:cubicBezTo>
                  <a:lnTo>
                    <a:pt x="187174" y="85949"/>
                  </a:lnTo>
                  <a:cubicBezTo>
                    <a:pt x="184256" y="87922"/>
                    <a:pt x="181015" y="89511"/>
                    <a:pt x="177451" y="90714"/>
                  </a:cubicBezTo>
                  <a:cubicBezTo>
                    <a:pt x="173887" y="91917"/>
                    <a:pt x="170043" y="92536"/>
                    <a:pt x="165919" y="92569"/>
                  </a:cubicBezTo>
                  <a:cubicBezTo>
                    <a:pt x="160177" y="92547"/>
                    <a:pt x="155006" y="91246"/>
                    <a:pt x="150406" y="88665"/>
                  </a:cubicBezTo>
                  <a:cubicBezTo>
                    <a:pt x="145806" y="86083"/>
                    <a:pt x="142153" y="82352"/>
                    <a:pt x="139447" y="77472"/>
                  </a:cubicBezTo>
                  <a:cubicBezTo>
                    <a:pt x="136740" y="72591"/>
                    <a:pt x="135355" y="66690"/>
                    <a:pt x="135293" y="59770"/>
                  </a:cubicBezTo>
                  <a:cubicBezTo>
                    <a:pt x="135374" y="52919"/>
                    <a:pt x="136760" y="47023"/>
                    <a:pt x="139451" y="42084"/>
                  </a:cubicBezTo>
                  <a:cubicBezTo>
                    <a:pt x="142142" y="37144"/>
                    <a:pt x="145653" y="33342"/>
                    <a:pt x="149983" y="30676"/>
                  </a:cubicBezTo>
                  <a:cubicBezTo>
                    <a:pt x="154313" y="28010"/>
                    <a:pt x="158977" y="26662"/>
                    <a:pt x="163975" y="26632"/>
                  </a:cubicBezTo>
                  <a:close/>
                  <a:moveTo>
                    <a:pt x="0" y="6972"/>
                  </a:moveTo>
                  <a:lnTo>
                    <a:pt x="62736" y="6972"/>
                  </a:lnTo>
                  <a:lnTo>
                    <a:pt x="62736" y="18045"/>
                  </a:lnTo>
                  <a:lnTo>
                    <a:pt x="37933" y="18045"/>
                  </a:lnTo>
                  <a:lnTo>
                    <a:pt x="37933" y="91083"/>
                  </a:lnTo>
                  <a:lnTo>
                    <a:pt x="24688" y="91083"/>
                  </a:lnTo>
                  <a:lnTo>
                    <a:pt x="24688" y="18045"/>
                  </a:lnTo>
                  <a:lnTo>
                    <a:pt x="0" y="18045"/>
                  </a:lnTo>
                  <a:close/>
                  <a:moveTo>
                    <a:pt x="768400" y="0"/>
                  </a:moveTo>
                  <a:lnTo>
                    <a:pt x="781416" y="0"/>
                  </a:lnTo>
                  <a:lnTo>
                    <a:pt x="781416" y="77038"/>
                  </a:lnTo>
                  <a:cubicBezTo>
                    <a:pt x="781450" y="78789"/>
                    <a:pt x="781783" y="80032"/>
                    <a:pt x="782416" y="80767"/>
                  </a:cubicBezTo>
                  <a:cubicBezTo>
                    <a:pt x="783050" y="81503"/>
                    <a:pt x="783783" y="81860"/>
                    <a:pt x="784617" y="81839"/>
                  </a:cubicBezTo>
                  <a:cubicBezTo>
                    <a:pt x="784886" y="81844"/>
                    <a:pt x="785176" y="81834"/>
                    <a:pt x="785488" y="81810"/>
                  </a:cubicBezTo>
                  <a:cubicBezTo>
                    <a:pt x="785800" y="81787"/>
                    <a:pt x="786234" y="81720"/>
                    <a:pt x="786788" y="81610"/>
                  </a:cubicBezTo>
                  <a:lnTo>
                    <a:pt x="788503" y="91541"/>
                  </a:lnTo>
                  <a:cubicBezTo>
                    <a:pt x="787708" y="91834"/>
                    <a:pt x="786726" y="92077"/>
                    <a:pt x="785560" y="92269"/>
                  </a:cubicBezTo>
                  <a:cubicBezTo>
                    <a:pt x="784393" y="92462"/>
                    <a:pt x="783012" y="92562"/>
                    <a:pt x="781416" y="92569"/>
                  </a:cubicBezTo>
                  <a:cubicBezTo>
                    <a:pt x="776728" y="92529"/>
                    <a:pt x="773374" y="91097"/>
                    <a:pt x="771355" y="88273"/>
                  </a:cubicBezTo>
                  <a:cubicBezTo>
                    <a:pt x="769335" y="85450"/>
                    <a:pt x="768350" y="81476"/>
                    <a:pt x="768400" y="76353"/>
                  </a:cubicBezTo>
                  <a:close/>
                  <a:moveTo>
                    <a:pt x="73075" y="0"/>
                  </a:moveTo>
                  <a:lnTo>
                    <a:pt x="86091" y="0"/>
                  </a:lnTo>
                  <a:lnTo>
                    <a:pt x="86091" y="24117"/>
                  </a:lnTo>
                  <a:lnTo>
                    <a:pt x="85635" y="36564"/>
                  </a:lnTo>
                  <a:cubicBezTo>
                    <a:pt x="88348" y="33852"/>
                    <a:pt x="91355" y="31541"/>
                    <a:pt x="94654" y="29629"/>
                  </a:cubicBezTo>
                  <a:cubicBezTo>
                    <a:pt x="97954" y="27716"/>
                    <a:pt x="101733" y="26718"/>
                    <a:pt x="105990" y="26632"/>
                  </a:cubicBezTo>
                  <a:cubicBezTo>
                    <a:pt x="112644" y="26670"/>
                    <a:pt x="117532" y="28820"/>
                    <a:pt x="120657" y="33084"/>
                  </a:cubicBezTo>
                  <a:cubicBezTo>
                    <a:pt x="123781" y="37348"/>
                    <a:pt x="125327" y="43498"/>
                    <a:pt x="125296" y="51535"/>
                  </a:cubicBezTo>
                  <a:lnTo>
                    <a:pt x="125296" y="91083"/>
                  </a:lnTo>
                  <a:lnTo>
                    <a:pt x="112166" y="91083"/>
                  </a:lnTo>
                  <a:lnTo>
                    <a:pt x="112166" y="53135"/>
                  </a:lnTo>
                  <a:cubicBezTo>
                    <a:pt x="112187" y="47751"/>
                    <a:pt x="111344" y="43860"/>
                    <a:pt x="109636" y="41462"/>
                  </a:cubicBezTo>
                  <a:cubicBezTo>
                    <a:pt x="107927" y="39065"/>
                    <a:pt x="105226" y="37888"/>
                    <a:pt x="101530" y="37933"/>
                  </a:cubicBezTo>
                  <a:cubicBezTo>
                    <a:pt x="98686" y="37941"/>
                    <a:pt x="96084" y="38669"/>
                    <a:pt x="93725" y="40119"/>
                  </a:cubicBezTo>
                  <a:cubicBezTo>
                    <a:pt x="91366" y="41570"/>
                    <a:pt x="88822" y="43698"/>
                    <a:pt x="86091" y="46506"/>
                  </a:cubicBezTo>
                  <a:lnTo>
                    <a:pt x="86091" y="91083"/>
                  </a:lnTo>
                  <a:lnTo>
                    <a:pt x="73075" y="91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13" name="内容占位符 12">
            <a:extLst>
              <a:ext uri="{FF2B5EF4-FFF2-40B4-BE49-F238E27FC236}">
                <a16:creationId xmlns:a16="http://schemas.microsoft.com/office/drawing/2014/main" id="{2468E817-6826-9A50-1C1A-BD94CC2851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98867" y="416882"/>
            <a:ext cx="6289878" cy="4048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FontTx/>
              <a:buNone/>
              <a:defRPr lang="zh-CN" altLang="en-US" sz="3200" kern="1200" dirty="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4" name="内容占位符 12">
            <a:extLst>
              <a:ext uri="{FF2B5EF4-FFF2-40B4-BE49-F238E27FC236}">
                <a16:creationId xmlns:a16="http://schemas.microsoft.com/office/drawing/2014/main" id="{A041787D-21FB-4362-C554-FDE9973A53C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8867" y="909000"/>
            <a:ext cx="6289878" cy="4048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FontTx/>
              <a:buNone/>
              <a:defRPr lang="zh-CN" altLang="en-US" sz="12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39304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3" pos="807" userDrawn="1">
          <p15:clr>
            <a:srgbClr val="FBAE40"/>
          </p15:clr>
        </p15:guide>
        <p15:guide id="4" pos="920" userDrawn="1">
          <p15:clr>
            <a:srgbClr val="FBAE40"/>
          </p15:clr>
        </p15:guide>
        <p15:guide id="5" pos="2111" userDrawn="1">
          <p15:clr>
            <a:srgbClr val="FBAE40"/>
          </p15:clr>
        </p15:guide>
        <p15:guide id="6" pos="1402" userDrawn="1">
          <p15:clr>
            <a:srgbClr val="FBAE40"/>
          </p15:clr>
        </p15:guide>
        <p15:guide id="7" pos="1516" userDrawn="1">
          <p15:clr>
            <a:srgbClr val="FBAE40"/>
          </p15:clr>
        </p15:guide>
        <p15:guide id="8" pos="1997" userDrawn="1">
          <p15:clr>
            <a:srgbClr val="FBAE40"/>
          </p15:clr>
        </p15:guide>
        <p15:guide id="9" pos="2593" userDrawn="1">
          <p15:clr>
            <a:srgbClr val="FBAE40"/>
          </p15:clr>
        </p15:guide>
        <p15:guide id="10" pos="2706" userDrawn="1">
          <p15:clr>
            <a:srgbClr val="FBAE40"/>
          </p15:clr>
        </p15:guide>
        <p15:guide id="11" pos="3188" userDrawn="1">
          <p15:clr>
            <a:srgbClr val="FBAE40"/>
          </p15:clr>
        </p15:guide>
        <p15:guide id="12" pos="3301" userDrawn="1">
          <p15:clr>
            <a:srgbClr val="FBAE40"/>
          </p15:clr>
        </p15:guide>
        <p15:guide id="13" pos="3783" userDrawn="1">
          <p15:clr>
            <a:srgbClr val="FBAE40"/>
          </p15:clr>
        </p15:guide>
        <p15:guide id="14" pos="3897" userDrawn="1">
          <p15:clr>
            <a:srgbClr val="FBAE40"/>
          </p15:clr>
        </p15:guide>
        <p15:guide id="15" pos="4379" userDrawn="1">
          <p15:clr>
            <a:srgbClr val="FBAE40"/>
          </p15:clr>
        </p15:guide>
        <p15:guide id="16" pos="4492" userDrawn="1">
          <p15:clr>
            <a:srgbClr val="FBAE40"/>
          </p15:clr>
        </p15:guide>
        <p15:guide id="17" pos="4974" userDrawn="1">
          <p15:clr>
            <a:srgbClr val="FBAE40"/>
          </p15:clr>
        </p15:guide>
        <p15:guide id="18" pos="5087" userDrawn="1">
          <p15:clr>
            <a:srgbClr val="FBAE40"/>
          </p15:clr>
        </p15:guide>
        <p15:guide id="19" pos="5569" userDrawn="1">
          <p15:clr>
            <a:srgbClr val="FBAE40"/>
          </p15:clr>
        </p15:guide>
        <p15:guide id="20" pos="5683" userDrawn="1">
          <p15:clr>
            <a:srgbClr val="FBAE40"/>
          </p15:clr>
        </p15:guide>
        <p15:guide id="21" pos="6164" userDrawn="1">
          <p15:clr>
            <a:srgbClr val="FBAE40"/>
          </p15:clr>
        </p15:guide>
        <p15:guide id="22" pos="6278" userDrawn="1">
          <p15:clr>
            <a:srgbClr val="FBAE40"/>
          </p15:clr>
        </p15:guide>
        <p15:guide id="23" pos="6760" userDrawn="1">
          <p15:clr>
            <a:srgbClr val="FBAE40"/>
          </p15:clr>
        </p15:guide>
        <p15:guide id="24" pos="6873" userDrawn="1">
          <p15:clr>
            <a:srgbClr val="FBAE40"/>
          </p15:clr>
        </p15:guide>
        <p15:guide id="25" pos="7355" userDrawn="1">
          <p15:clr>
            <a:srgbClr val="FBAE40"/>
          </p15:clr>
        </p15:guide>
        <p15:guide id="26" orient="horz" pos="629" userDrawn="1">
          <p15:clr>
            <a:srgbClr val="FBAE40"/>
          </p15:clr>
        </p15:guide>
        <p15:guide id="27" orient="horz" pos="516" userDrawn="1">
          <p15:clr>
            <a:srgbClr val="FBAE40"/>
          </p15:clr>
        </p15:guide>
        <p15:guide id="28" orient="horz" pos="4003" userDrawn="1">
          <p15:clr>
            <a:srgbClr val="FBAE40"/>
          </p15:clr>
        </p15:guide>
        <p15:guide id="29" orient="horz" pos="408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B42976-EBE5-E78B-7898-3B685FF3D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7CF8-4BCD-42FC-92F8-C00894C3C59E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5669742-F591-5373-2E8B-2D4840A92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73D7242-65DE-3B4D-6C99-091D0ECF8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BF0F-553D-4669-9B4A-9C7CB96E58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010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56EF622-78BF-320D-6C3C-103BD41B4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7CF8-4BCD-42FC-92F8-C00894C3C59E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3FF980-85D2-4E95-C305-931C77FE7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A4C20D5-6319-AA26-4491-7E22BFB68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BF0F-553D-4669-9B4A-9C7CB96E588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图片 5" descr="建筑的摆设布局&#10;&#10;描述已自动生成">
            <a:extLst>
              <a:ext uri="{FF2B5EF4-FFF2-40B4-BE49-F238E27FC236}">
                <a16:creationId xmlns:a16="http://schemas.microsoft.com/office/drawing/2014/main" id="{7F0841F5-2BB3-E2B7-2D7A-C5E7B89836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C2BEF51-BD6F-4199-4B29-0D23290469E9}"/>
              </a:ext>
            </a:extLst>
          </p:cNvPr>
          <p:cNvSpPr txBox="1"/>
          <p:nvPr userDrawn="1"/>
        </p:nvSpPr>
        <p:spPr>
          <a:xfrm>
            <a:off x="1115271" y="1435689"/>
            <a:ext cx="6350124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+mj-ea"/>
                <a:ea typeface="+mj-ea"/>
              </a:rPr>
              <a:t>THANKS</a:t>
            </a:r>
          </a:p>
          <a:p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</a:rPr>
              <a:t>感谢您的观看</a:t>
            </a:r>
            <a:endParaRPr lang="en-US" sz="5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F86E664-FC07-B95F-14BC-651DAABEFEE2}"/>
              </a:ext>
            </a:extLst>
          </p:cNvPr>
          <p:cNvGrpSpPr/>
          <p:nvPr userDrawn="1"/>
        </p:nvGrpSpPr>
        <p:grpSpPr>
          <a:xfrm>
            <a:off x="639763" y="356484"/>
            <a:ext cx="1207765" cy="199560"/>
            <a:chOff x="1682232" y="966410"/>
            <a:chExt cx="2262128" cy="373773"/>
          </a:xfrm>
          <a:solidFill>
            <a:schemeClr val="bg1"/>
          </a:solidFill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A974616-7193-8B47-670F-2A404B7F5416}"/>
                </a:ext>
              </a:extLst>
            </p:cNvPr>
            <p:cNvSpPr txBox="1"/>
            <p:nvPr/>
          </p:nvSpPr>
          <p:spPr>
            <a:xfrm>
              <a:off x="1682232" y="967942"/>
              <a:ext cx="1209618" cy="351072"/>
            </a:xfrm>
            <a:custGeom>
              <a:avLst/>
              <a:gdLst/>
              <a:ahLst/>
              <a:cxnLst/>
              <a:rect l="l" t="t" r="r" b="b"/>
              <a:pathLst>
                <a:path w="1209618" h="351072">
                  <a:moveTo>
                    <a:pt x="1058313" y="58007"/>
                  </a:moveTo>
                  <a:cubicBezTo>
                    <a:pt x="1032873" y="58302"/>
                    <a:pt x="1012863" y="68573"/>
                    <a:pt x="998285" y="88818"/>
                  </a:cubicBezTo>
                  <a:cubicBezTo>
                    <a:pt x="983707" y="109064"/>
                    <a:pt x="976274" y="137513"/>
                    <a:pt x="975989" y="174164"/>
                  </a:cubicBezTo>
                  <a:cubicBezTo>
                    <a:pt x="976274" y="210711"/>
                    <a:pt x="983706" y="239483"/>
                    <a:pt x="998285" y="260482"/>
                  </a:cubicBezTo>
                  <a:cubicBezTo>
                    <a:pt x="1012863" y="281480"/>
                    <a:pt x="1032873" y="292189"/>
                    <a:pt x="1058313" y="292608"/>
                  </a:cubicBezTo>
                  <a:cubicBezTo>
                    <a:pt x="1083754" y="292189"/>
                    <a:pt x="1103764" y="281480"/>
                    <a:pt x="1118342" y="260482"/>
                  </a:cubicBezTo>
                  <a:cubicBezTo>
                    <a:pt x="1132920" y="239483"/>
                    <a:pt x="1140352" y="210711"/>
                    <a:pt x="1140638" y="174164"/>
                  </a:cubicBezTo>
                  <a:cubicBezTo>
                    <a:pt x="1140352" y="137513"/>
                    <a:pt x="1132920" y="109064"/>
                    <a:pt x="1118342" y="88818"/>
                  </a:cubicBezTo>
                  <a:cubicBezTo>
                    <a:pt x="1103764" y="68573"/>
                    <a:pt x="1083754" y="58302"/>
                    <a:pt x="1058313" y="58007"/>
                  </a:cubicBezTo>
                  <a:close/>
                  <a:moveTo>
                    <a:pt x="382038" y="58007"/>
                  </a:moveTo>
                  <a:cubicBezTo>
                    <a:pt x="356598" y="58302"/>
                    <a:pt x="336588" y="68573"/>
                    <a:pt x="322010" y="88818"/>
                  </a:cubicBezTo>
                  <a:cubicBezTo>
                    <a:pt x="307431" y="109064"/>
                    <a:pt x="299999" y="137513"/>
                    <a:pt x="299714" y="174164"/>
                  </a:cubicBezTo>
                  <a:cubicBezTo>
                    <a:pt x="299999" y="210711"/>
                    <a:pt x="307431" y="239483"/>
                    <a:pt x="322010" y="260482"/>
                  </a:cubicBezTo>
                  <a:cubicBezTo>
                    <a:pt x="336588" y="281480"/>
                    <a:pt x="356598" y="292189"/>
                    <a:pt x="382038" y="292608"/>
                  </a:cubicBezTo>
                  <a:cubicBezTo>
                    <a:pt x="407479" y="292189"/>
                    <a:pt x="427489" y="281480"/>
                    <a:pt x="442067" y="260482"/>
                  </a:cubicBezTo>
                  <a:cubicBezTo>
                    <a:pt x="456645" y="239483"/>
                    <a:pt x="464077" y="210711"/>
                    <a:pt x="464363" y="174164"/>
                  </a:cubicBezTo>
                  <a:cubicBezTo>
                    <a:pt x="464077" y="137513"/>
                    <a:pt x="456645" y="109064"/>
                    <a:pt x="442067" y="88818"/>
                  </a:cubicBezTo>
                  <a:cubicBezTo>
                    <a:pt x="427489" y="68573"/>
                    <a:pt x="407479" y="58302"/>
                    <a:pt x="382038" y="58007"/>
                  </a:cubicBezTo>
                  <a:close/>
                  <a:moveTo>
                    <a:pt x="0" y="6401"/>
                  </a:moveTo>
                  <a:lnTo>
                    <a:pt x="67608" y="6401"/>
                  </a:lnTo>
                  <a:lnTo>
                    <a:pt x="67608" y="288036"/>
                  </a:lnTo>
                  <a:lnTo>
                    <a:pt x="204768" y="288036"/>
                  </a:lnTo>
                  <a:lnTo>
                    <a:pt x="204768" y="344672"/>
                  </a:lnTo>
                  <a:lnTo>
                    <a:pt x="0" y="344672"/>
                  </a:lnTo>
                  <a:close/>
                  <a:moveTo>
                    <a:pt x="1058313" y="0"/>
                  </a:moveTo>
                  <a:cubicBezTo>
                    <a:pt x="1103833" y="397"/>
                    <a:pt x="1140254" y="15705"/>
                    <a:pt x="1167578" y="45924"/>
                  </a:cubicBezTo>
                  <a:cubicBezTo>
                    <a:pt x="1194902" y="76143"/>
                    <a:pt x="1208916" y="118890"/>
                    <a:pt x="1209618" y="174164"/>
                  </a:cubicBezTo>
                  <a:cubicBezTo>
                    <a:pt x="1208916" y="229553"/>
                    <a:pt x="1194902" y="272757"/>
                    <a:pt x="1167578" y="303776"/>
                  </a:cubicBezTo>
                  <a:cubicBezTo>
                    <a:pt x="1140254" y="334795"/>
                    <a:pt x="1103833" y="350561"/>
                    <a:pt x="1058313" y="351072"/>
                  </a:cubicBezTo>
                  <a:cubicBezTo>
                    <a:pt x="1012794" y="350561"/>
                    <a:pt x="976373" y="334795"/>
                    <a:pt x="949048" y="303776"/>
                  </a:cubicBezTo>
                  <a:cubicBezTo>
                    <a:pt x="921724" y="272757"/>
                    <a:pt x="907711" y="229553"/>
                    <a:pt x="907008" y="174164"/>
                  </a:cubicBezTo>
                  <a:cubicBezTo>
                    <a:pt x="907711" y="118689"/>
                    <a:pt x="921724" y="75886"/>
                    <a:pt x="949048" y="45752"/>
                  </a:cubicBezTo>
                  <a:cubicBezTo>
                    <a:pt x="976373" y="15619"/>
                    <a:pt x="1012794" y="368"/>
                    <a:pt x="1058313" y="0"/>
                  </a:cubicBezTo>
                  <a:close/>
                  <a:moveTo>
                    <a:pt x="745444" y="0"/>
                  </a:moveTo>
                  <a:cubicBezTo>
                    <a:pt x="769846" y="409"/>
                    <a:pt x="790668" y="4843"/>
                    <a:pt x="807908" y="13303"/>
                  </a:cubicBezTo>
                  <a:cubicBezTo>
                    <a:pt x="825149" y="21762"/>
                    <a:pt x="839216" y="31792"/>
                    <a:pt x="850111" y="43391"/>
                  </a:cubicBezTo>
                  <a:lnTo>
                    <a:pt x="814026" y="86369"/>
                  </a:lnTo>
                  <a:cubicBezTo>
                    <a:pt x="805985" y="78183"/>
                    <a:pt x="796711" y="71454"/>
                    <a:pt x="786204" y="66184"/>
                  </a:cubicBezTo>
                  <a:cubicBezTo>
                    <a:pt x="775697" y="60914"/>
                    <a:pt x="762873" y="58188"/>
                    <a:pt x="747731" y="58007"/>
                  </a:cubicBezTo>
                  <a:cubicBezTo>
                    <a:pt x="719135" y="58322"/>
                    <a:pt x="696171" y="68671"/>
                    <a:pt x="678838" y="89054"/>
                  </a:cubicBezTo>
                  <a:cubicBezTo>
                    <a:pt x="661505" y="109437"/>
                    <a:pt x="652605" y="137963"/>
                    <a:pt x="652139" y="174633"/>
                  </a:cubicBezTo>
                  <a:cubicBezTo>
                    <a:pt x="652167" y="211746"/>
                    <a:pt x="660572" y="240608"/>
                    <a:pt x="677352" y="261218"/>
                  </a:cubicBezTo>
                  <a:cubicBezTo>
                    <a:pt x="694132" y="281829"/>
                    <a:pt x="719116" y="292292"/>
                    <a:pt x="752305" y="292608"/>
                  </a:cubicBezTo>
                  <a:cubicBezTo>
                    <a:pt x="760681" y="292589"/>
                    <a:pt x="768628" y="291483"/>
                    <a:pt x="776146" y="289291"/>
                  </a:cubicBezTo>
                  <a:cubicBezTo>
                    <a:pt x="783664" y="287098"/>
                    <a:pt x="789896" y="283934"/>
                    <a:pt x="794842" y="279797"/>
                  </a:cubicBezTo>
                  <a:lnTo>
                    <a:pt x="794842" y="212998"/>
                  </a:lnTo>
                  <a:lnTo>
                    <a:pt x="734925" y="212998"/>
                  </a:lnTo>
                  <a:lnTo>
                    <a:pt x="734925" y="157734"/>
                  </a:lnTo>
                  <a:lnTo>
                    <a:pt x="855135" y="157734"/>
                  </a:lnTo>
                  <a:lnTo>
                    <a:pt x="855135" y="310421"/>
                  </a:lnTo>
                  <a:cubicBezTo>
                    <a:pt x="843517" y="321907"/>
                    <a:pt x="828270" y="331479"/>
                    <a:pt x="809392" y="339140"/>
                  </a:cubicBezTo>
                  <a:cubicBezTo>
                    <a:pt x="790514" y="346800"/>
                    <a:pt x="769198" y="350777"/>
                    <a:pt x="745444" y="351072"/>
                  </a:cubicBezTo>
                  <a:cubicBezTo>
                    <a:pt x="714355" y="351014"/>
                    <a:pt x="686642" y="344330"/>
                    <a:pt x="662308" y="331020"/>
                  </a:cubicBezTo>
                  <a:cubicBezTo>
                    <a:pt x="637973" y="317710"/>
                    <a:pt x="618771" y="298126"/>
                    <a:pt x="604701" y="272266"/>
                  </a:cubicBezTo>
                  <a:cubicBezTo>
                    <a:pt x="590632" y="246407"/>
                    <a:pt x="583451" y="214624"/>
                    <a:pt x="583159" y="176917"/>
                  </a:cubicBezTo>
                  <a:cubicBezTo>
                    <a:pt x="583493" y="139602"/>
                    <a:pt x="590844" y="107781"/>
                    <a:pt x="605210" y="81453"/>
                  </a:cubicBezTo>
                  <a:cubicBezTo>
                    <a:pt x="619575" y="55126"/>
                    <a:pt x="638947" y="34998"/>
                    <a:pt x="663324" y="21069"/>
                  </a:cubicBezTo>
                  <a:cubicBezTo>
                    <a:pt x="687701" y="7141"/>
                    <a:pt x="715075" y="117"/>
                    <a:pt x="745444" y="0"/>
                  </a:cubicBezTo>
                  <a:close/>
                  <a:moveTo>
                    <a:pt x="382038" y="0"/>
                  </a:moveTo>
                  <a:cubicBezTo>
                    <a:pt x="427557" y="397"/>
                    <a:pt x="463979" y="15705"/>
                    <a:pt x="491303" y="45924"/>
                  </a:cubicBezTo>
                  <a:cubicBezTo>
                    <a:pt x="518627" y="76143"/>
                    <a:pt x="532641" y="118890"/>
                    <a:pt x="533343" y="174164"/>
                  </a:cubicBezTo>
                  <a:cubicBezTo>
                    <a:pt x="532641" y="229553"/>
                    <a:pt x="518627" y="272757"/>
                    <a:pt x="491303" y="303776"/>
                  </a:cubicBezTo>
                  <a:cubicBezTo>
                    <a:pt x="463979" y="334795"/>
                    <a:pt x="427557" y="350561"/>
                    <a:pt x="382038" y="351072"/>
                  </a:cubicBezTo>
                  <a:cubicBezTo>
                    <a:pt x="336519" y="350561"/>
                    <a:pt x="300098" y="334795"/>
                    <a:pt x="272773" y="303776"/>
                  </a:cubicBezTo>
                  <a:cubicBezTo>
                    <a:pt x="245449" y="272757"/>
                    <a:pt x="231436" y="229553"/>
                    <a:pt x="230733" y="174164"/>
                  </a:cubicBezTo>
                  <a:cubicBezTo>
                    <a:pt x="231436" y="118689"/>
                    <a:pt x="245449" y="75886"/>
                    <a:pt x="272773" y="45752"/>
                  </a:cubicBezTo>
                  <a:cubicBezTo>
                    <a:pt x="300098" y="15619"/>
                    <a:pt x="336519" y="368"/>
                    <a:pt x="38203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525375B-FD14-2BEA-8552-CF3BDB6DEB43}"/>
                </a:ext>
              </a:extLst>
            </p:cNvPr>
            <p:cNvSpPr txBox="1"/>
            <p:nvPr/>
          </p:nvSpPr>
          <p:spPr>
            <a:xfrm>
              <a:off x="2949774" y="966410"/>
              <a:ext cx="890625" cy="209854"/>
            </a:xfrm>
            <a:custGeom>
              <a:avLst/>
              <a:gdLst/>
              <a:ahLst/>
              <a:cxnLst/>
              <a:rect l="l" t="t" r="r" b="b"/>
              <a:pathLst>
                <a:path w="890625" h="209854">
                  <a:moveTo>
                    <a:pt x="707060" y="134416"/>
                  </a:moveTo>
                  <a:lnTo>
                    <a:pt x="726033" y="140817"/>
                  </a:lnTo>
                  <a:cubicBezTo>
                    <a:pt x="723762" y="150352"/>
                    <a:pt x="720876" y="160315"/>
                    <a:pt x="717375" y="170707"/>
                  </a:cubicBezTo>
                  <a:cubicBezTo>
                    <a:pt x="713875" y="181098"/>
                    <a:pt x="709674" y="190262"/>
                    <a:pt x="704774" y="198196"/>
                  </a:cubicBezTo>
                  <a:lnTo>
                    <a:pt x="685571" y="188137"/>
                  </a:lnTo>
                  <a:cubicBezTo>
                    <a:pt x="690510" y="180913"/>
                    <a:pt x="694806" y="172445"/>
                    <a:pt x="698458" y="162734"/>
                  </a:cubicBezTo>
                  <a:cubicBezTo>
                    <a:pt x="702111" y="153024"/>
                    <a:pt x="704978" y="143584"/>
                    <a:pt x="707060" y="134416"/>
                  </a:cubicBezTo>
                  <a:close/>
                  <a:moveTo>
                    <a:pt x="735635" y="132359"/>
                  </a:moveTo>
                  <a:lnTo>
                    <a:pt x="756666" y="132359"/>
                  </a:lnTo>
                  <a:lnTo>
                    <a:pt x="756666" y="179222"/>
                  </a:lnTo>
                  <a:cubicBezTo>
                    <a:pt x="756490" y="182675"/>
                    <a:pt x="757471" y="184970"/>
                    <a:pt x="759609" y="186109"/>
                  </a:cubicBezTo>
                  <a:cubicBezTo>
                    <a:pt x="761747" y="187247"/>
                    <a:pt x="766100" y="187771"/>
                    <a:pt x="772668" y="187680"/>
                  </a:cubicBezTo>
                  <a:lnTo>
                    <a:pt x="817702" y="187680"/>
                  </a:lnTo>
                  <a:cubicBezTo>
                    <a:pt x="823236" y="188009"/>
                    <a:pt x="826970" y="186437"/>
                    <a:pt x="828903" y="182965"/>
                  </a:cubicBezTo>
                  <a:cubicBezTo>
                    <a:pt x="830837" y="179494"/>
                    <a:pt x="832056" y="172150"/>
                    <a:pt x="832561" y="160934"/>
                  </a:cubicBezTo>
                  <a:cubicBezTo>
                    <a:pt x="835004" y="162682"/>
                    <a:pt x="838062" y="164273"/>
                    <a:pt x="841734" y="165706"/>
                  </a:cubicBezTo>
                  <a:cubicBezTo>
                    <a:pt x="845405" y="167140"/>
                    <a:pt x="848749" y="168216"/>
                    <a:pt x="851763" y="168935"/>
                  </a:cubicBezTo>
                  <a:cubicBezTo>
                    <a:pt x="850573" y="183708"/>
                    <a:pt x="847696" y="193767"/>
                    <a:pt x="843134" y="199110"/>
                  </a:cubicBezTo>
                  <a:cubicBezTo>
                    <a:pt x="838571" y="204454"/>
                    <a:pt x="830551" y="206968"/>
                    <a:pt x="819074" y="206654"/>
                  </a:cubicBezTo>
                  <a:lnTo>
                    <a:pt x="771296" y="206654"/>
                  </a:lnTo>
                  <a:cubicBezTo>
                    <a:pt x="757409" y="206845"/>
                    <a:pt x="747922" y="204978"/>
                    <a:pt x="742835" y="201053"/>
                  </a:cubicBezTo>
                  <a:cubicBezTo>
                    <a:pt x="737749" y="197129"/>
                    <a:pt x="735349" y="190004"/>
                    <a:pt x="735635" y="179679"/>
                  </a:cubicBezTo>
                  <a:close/>
                  <a:moveTo>
                    <a:pt x="861136" y="132130"/>
                  </a:moveTo>
                  <a:cubicBezTo>
                    <a:pt x="866608" y="141736"/>
                    <a:pt x="872123" y="151957"/>
                    <a:pt x="877681" y="162791"/>
                  </a:cubicBezTo>
                  <a:cubicBezTo>
                    <a:pt x="883239" y="173626"/>
                    <a:pt x="887554" y="182989"/>
                    <a:pt x="890625" y="190881"/>
                  </a:cubicBezTo>
                  <a:lnTo>
                    <a:pt x="869823" y="199339"/>
                  </a:lnTo>
                  <a:cubicBezTo>
                    <a:pt x="867118" y="191219"/>
                    <a:pt x="863155" y="181627"/>
                    <a:pt x="857936" y="170564"/>
                  </a:cubicBezTo>
                  <a:cubicBezTo>
                    <a:pt x="852716" y="159501"/>
                    <a:pt x="847382" y="149052"/>
                    <a:pt x="841934" y="139217"/>
                  </a:cubicBezTo>
                  <a:close/>
                  <a:moveTo>
                    <a:pt x="272948" y="113371"/>
                  </a:moveTo>
                  <a:lnTo>
                    <a:pt x="272948" y="150661"/>
                  </a:lnTo>
                  <a:lnTo>
                    <a:pt x="339242" y="150661"/>
                  </a:lnTo>
                  <a:lnTo>
                    <a:pt x="339242" y="113371"/>
                  </a:lnTo>
                  <a:close/>
                  <a:moveTo>
                    <a:pt x="555269" y="113157"/>
                  </a:moveTo>
                  <a:lnTo>
                    <a:pt x="574472" y="117729"/>
                  </a:lnTo>
                  <a:cubicBezTo>
                    <a:pt x="571071" y="131083"/>
                    <a:pt x="566728" y="143980"/>
                    <a:pt x="561441" y="156419"/>
                  </a:cubicBezTo>
                  <a:cubicBezTo>
                    <a:pt x="556155" y="168859"/>
                    <a:pt x="550440" y="179584"/>
                    <a:pt x="544296" y="188595"/>
                  </a:cubicBezTo>
                  <a:cubicBezTo>
                    <a:pt x="542291" y="186885"/>
                    <a:pt x="539615" y="184932"/>
                    <a:pt x="536267" y="182737"/>
                  </a:cubicBezTo>
                  <a:cubicBezTo>
                    <a:pt x="532919" y="180541"/>
                    <a:pt x="529956" y="178760"/>
                    <a:pt x="527380" y="177393"/>
                  </a:cubicBezTo>
                  <a:cubicBezTo>
                    <a:pt x="533485" y="169302"/>
                    <a:pt x="538934" y="159596"/>
                    <a:pt x="543725" y="148275"/>
                  </a:cubicBezTo>
                  <a:cubicBezTo>
                    <a:pt x="548516" y="136955"/>
                    <a:pt x="552364" y="125249"/>
                    <a:pt x="555269" y="113157"/>
                  </a:cubicBezTo>
                  <a:close/>
                  <a:moveTo>
                    <a:pt x="640080" y="112471"/>
                  </a:moveTo>
                  <a:cubicBezTo>
                    <a:pt x="645480" y="124039"/>
                    <a:pt x="650452" y="136164"/>
                    <a:pt x="654996" y="148847"/>
                  </a:cubicBezTo>
                  <a:cubicBezTo>
                    <a:pt x="659539" y="161529"/>
                    <a:pt x="662797" y="172569"/>
                    <a:pt x="664769" y="181965"/>
                  </a:cubicBezTo>
                  <a:lnTo>
                    <a:pt x="645338" y="189280"/>
                  </a:lnTo>
                  <a:cubicBezTo>
                    <a:pt x="643718" y="179755"/>
                    <a:pt x="640785" y="168516"/>
                    <a:pt x="636536" y="155562"/>
                  </a:cubicBezTo>
                  <a:cubicBezTo>
                    <a:pt x="632288" y="142608"/>
                    <a:pt x="627526" y="130225"/>
                    <a:pt x="622249" y="118414"/>
                  </a:cubicBezTo>
                  <a:close/>
                  <a:moveTo>
                    <a:pt x="774497" y="107442"/>
                  </a:moveTo>
                  <a:cubicBezTo>
                    <a:pt x="783860" y="112671"/>
                    <a:pt x="793308" y="118729"/>
                    <a:pt x="802843" y="125615"/>
                  </a:cubicBezTo>
                  <a:cubicBezTo>
                    <a:pt x="812377" y="132502"/>
                    <a:pt x="819998" y="139017"/>
                    <a:pt x="825703" y="145161"/>
                  </a:cubicBezTo>
                  <a:lnTo>
                    <a:pt x="809930" y="159105"/>
                  </a:lnTo>
                  <a:cubicBezTo>
                    <a:pt x="804691" y="153057"/>
                    <a:pt x="797452" y="146466"/>
                    <a:pt x="788213" y="139331"/>
                  </a:cubicBezTo>
                  <a:cubicBezTo>
                    <a:pt x="778973" y="132197"/>
                    <a:pt x="769677" y="125834"/>
                    <a:pt x="760323" y="120243"/>
                  </a:cubicBezTo>
                  <a:close/>
                  <a:moveTo>
                    <a:pt x="252374" y="95112"/>
                  </a:moveTo>
                  <a:lnTo>
                    <a:pt x="360045" y="95112"/>
                  </a:lnTo>
                  <a:lnTo>
                    <a:pt x="360045" y="169149"/>
                  </a:lnTo>
                  <a:lnTo>
                    <a:pt x="272948" y="169149"/>
                  </a:lnTo>
                  <a:lnTo>
                    <a:pt x="272948" y="185851"/>
                  </a:lnTo>
                  <a:lnTo>
                    <a:pt x="252374" y="185851"/>
                  </a:lnTo>
                  <a:close/>
                  <a:moveTo>
                    <a:pt x="542010" y="69951"/>
                  </a:moveTo>
                  <a:lnTo>
                    <a:pt x="663397" y="69951"/>
                  </a:lnTo>
                  <a:lnTo>
                    <a:pt x="663397" y="89839"/>
                  </a:lnTo>
                  <a:lnTo>
                    <a:pt x="610362" y="89839"/>
                  </a:lnTo>
                  <a:lnTo>
                    <a:pt x="610362" y="183794"/>
                  </a:lnTo>
                  <a:cubicBezTo>
                    <a:pt x="610428" y="189357"/>
                    <a:pt x="609781" y="193833"/>
                    <a:pt x="608419" y="197224"/>
                  </a:cubicBezTo>
                  <a:cubicBezTo>
                    <a:pt x="607057" y="200615"/>
                    <a:pt x="604580" y="203149"/>
                    <a:pt x="600989" y="204825"/>
                  </a:cubicBezTo>
                  <a:cubicBezTo>
                    <a:pt x="597365" y="206597"/>
                    <a:pt x="592783" y="207740"/>
                    <a:pt x="587245" y="208254"/>
                  </a:cubicBezTo>
                  <a:cubicBezTo>
                    <a:pt x="581706" y="208769"/>
                    <a:pt x="575010" y="208997"/>
                    <a:pt x="567156" y="208940"/>
                  </a:cubicBezTo>
                  <a:cubicBezTo>
                    <a:pt x="566775" y="205725"/>
                    <a:pt x="565994" y="202096"/>
                    <a:pt x="564813" y="198053"/>
                  </a:cubicBezTo>
                  <a:cubicBezTo>
                    <a:pt x="563632" y="194010"/>
                    <a:pt x="562280" y="190323"/>
                    <a:pt x="560756" y="186994"/>
                  </a:cubicBezTo>
                  <a:cubicBezTo>
                    <a:pt x="566261" y="187218"/>
                    <a:pt x="571195" y="187342"/>
                    <a:pt x="575557" y="187366"/>
                  </a:cubicBezTo>
                  <a:cubicBezTo>
                    <a:pt x="579920" y="187390"/>
                    <a:pt x="582911" y="187342"/>
                    <a:pt x="584530" y="187223"/>
                  </a:cubicBezTo>
                  <a:cubicBezTo>
                    <a:pt x="586102" y="187247"/>
                    <a:pt x="587187" y="186971"/>
                    <a:pt x="587787" y="186394"/>
                  </a:cubicBezTo>
                  <a:cubicBezTo>
                    <a:pt x="588388" y="185818"/>
                    <a:pt x="588673" y="184799"/>
                    <a:pt x="588645" y="183337"/>
                  </a:cubicBezTo>
                  <a:lnTo>
                    <a:pt x="588645" y="89839"/>
                  </a:lnTo>
                  <a:lnTo>
                    <a:pt x="542010" y="89839"/>
                  </a:lnTo>
                  <a:close/>
                  <a:moveTo>
                    <a:pt x="92126" y="68351"/>
                  </a:moveTo>
                  <a:lnTo>
                    <a:pt x="115214" y="78181"/>
                  </a:lnTo>
                  <a:cubicBezTo>
                    <a:pt x="106327" y="94997"/>
                    <a:pt x="96669" y="111199"/>
                    <a:pt x="86239" y="126787"/>
                  </a:cubicBezTo>
                  <a:cubicBezTo>
                    <a:pt x="75809" y="142375"/>
                    <a:pt x="65122" y="156576"/>
                    <a:pt x="54178" y="169392"/>
                  </a:cubicBezTo>
                  <a:lnTo>
                    <a:pt x="150419" y="163677"/>
                  </a:lnTo>
                  <a:cubicBezTo>
                    <a:pt x="146399" y="157691"/>
                    <a:pt x="142322" y="151776"/>
                    <a:pt x="138188" y="145932"/>
                  </a:cubicBezTo>
                  <a:cubicBezTo>
                    <a:pt x="134055" y="140089"/>
                    <a:pt x="129978" y="134574"/>
                    <a:pt x="125958" y="129387"/>
                  </a:cubicBezTo>
                  <a:lnTo>
                    <a:pt x="146304" y="120243"/>
                  </a:lnTo>
                  <a:cubicBezTo>
                    <a:pt x="152868" y="128512"/>
                    <a:pt x="159500" y="137273"/>
                    <a:pt x="166200" y="146524"/>
                  </a:cubicBezTo>
                  <a:cubicBezTo>
                    <a:pt x="172900" y="155775"/>
                    <a:pt x="179143" y="164823"/>
                    <a:pt x="184929" y="173668"/>
                  </a:cubicBezTo>
                  <a:cubicBezTo>
                    <a:pt x="190714" y="182513"/>
                    <a:pt x="195518" y="190460"/>
                    <a:pt x="199339" y="197510"/>
                  </a:cubicBezTo>
                  <a:lnTo>
                    <a:pt x="178308" y="209169"/>
                  </a:lnTo>
                  <a:cubicBezTo>
                    <a:pt x="176474" y="205478"/>
                    <a:pt x="174312" y="201430"/>
                    <a:pt x="171821" y="197024"/>
                  </a:cubicBezTo>
                  <a:cubicBezTo>
                    <a:pt x="169330" y="192619"/>
                    <a:pt x="166540" y="188057"/>
                    <a:pt x="163449" y="183337"/>
                  </a:cubicBezTo>
                  <a:cubicBezTo>
                    <a:pt x="134955" y="185479"/>
                    <a:pt x="112032" y="187209"/>
                    <a:pt x="94679" y="188527"/>
                  </a:cubicBezTo>
                  <a:cubicBezTo>
                    <a:pt x="77327" y="189844"/>
                    <a:pt x="64026" y="190924"/>
                    <a:pt x="54778" y="191767"/>
                  </a:cubicBezTo>
                  <a:cubicBezTo>
                    <a:pt x="45530" y="192609"/>
                    <a:pt x="38816" y="193389"/>
                    <a:pt x="34636" y="194106"/>
                  </a:cubicBezTo>
                  <a:cubicBezTo>
                    <a:pt x="30457" y="194823"/>
                    <a:pt x="27293" y="195653"/>
                    <a:pt x="25146" y="196596"/>
                  </a:cubicBezTo>
                  <a:cubicBezTo>
                    <a:pt x="24393" y="194053"/>
                    <a:pt x="23212" y="190509"/>
                    <a:pt x="21602" y="185966"/>
                  </a:cubicBezTo>
                  <a:cubicBezTo>
                    <a:pt x="19993" y="181422"/>
                    <a:pt x="18354" y="177422"/>
                    <a:pt x="16688" y="173964"/>
                  </a:cubicBezTo>
                  <a:cubicBezTo>
                    <a:pt x="19936" y="173145"/>
                    <a:pt x="23212" y="171183"/>
                    <a:pt x="26517" y="168078"/>
                  </a:cubicBezTo>
                  <a:cubicBezTo>
                    <a:pt x="29823" y="164973"/>
                    <a:pt x="33556" y="160839"/>
                    <a:pt x="37719" y="155676"/>
                  </a:cubicBezTo>
                  <a:cubicBezTo>
                    <a:pt x="40943" y="152130"/>
                    <a:pt x="45696" y="145887"/>
                    <a:pt x="51977" y="136948"/>
                  </a:cubicBezTo>
                  <a:cubicBezTo>
                    <a:pt x="58257" y="128009"/>
                    <a:pt x="65008" y="117533"/>
                    <a:pt x="72229" y="105520"/>
                  </a:cubicBezTo>
                  <a:cubicBezTo>
                    <a:pt x="79450" y="93507"/>
                    <a:pt x="86082" y="81117"/>
                    <a:pt x="92126" y="68351"/>
                  </a:cubicBezTo>
                  <a:close/>
                  <a:moveTo>
                    <a:pt x="239115" y="55107"/>
                  </a:moveTo>
                  <a:lnTo>
                    <a:pt x="374218" y="55107"/>
                  </a:lnTo>
                  <a:lnTo>
                    <a:pt x="374218" y="73823"/>
                  </a:lnTo>
                  <a:lnTo>
                    <a:pt x="239115" y="73823"/>
                  </a:lnTo>
                  <a:close/>
                  <a:moveTo>
                    <a:pt x="552069" y="16002"/>
                  </a:moveTo>
                  <a:lnTo>
                    <a:pt x="651053" y="16002"/>
                  </a:lnTo>
                  <a:lnTo>
                    <a:pt x="651053" y="35890"/>
                  </a:lnTo>
                  <a:lnTo>
                    <a:pt x="552069" y="35890"/>
                  </a:lnTo>
                  <a:close/>
                  <a:moveTo>
                    <a:pt x="237287" y="14187"/>
                  </a:moveTo>
                  <a:lnTo>
                    <a:pt x="420624" y="14187"/>
                  </a:lnTo>
                  <a:lnTo>
                    <a:pt x="420624" y="180589"/>
                  </a:lnTo>
                  <a:cubicBezTo>
                    <a:pt x="420686" y="187278"/>
                    <a:pt x="419876" y="192537"/>
                    <a:pt x="418195" y="196367"/>
                  </a:cubicBezTo>
                  <a:cubicBezTo>
                    <a:pt x="416514" y="200196"/>
                    <a:pt x="413590" y="202939"/>
                    <a:pt x="409422" y="204597"/>
                  </a:cubicBezTo>
                  <a:cubicBezTo>
                    <a:pt x="405093" y="206483"/>
                    <a:pt x="399350" y="207683"/>
                    <a:pt x="392192" y="208197"/>
                  </a:cubicBezTo>
                  <a:cubicBezTo>
                    <a:pt x="385034" y="208711"/>
                    <a:pt x="376375" y="208883"/>
                    <a:pt x="366217" y="208711"/>
                  </a:cubicBezTo>
                  <a:cubicBezTo>
                    <a:pt x="365698" y="205435"/>
                    <a:pt x="364736" y="201587"/>
                    <a:pt x="363331" y="197167"/>
                  </a:cubicBezTo>
                  <a:cubicBezTo>
                    <a:pt x="361926" y="192748"/>
                    <a:pt x="360450" y="188899"/>
                    <a:pt x="358902" y="185623"/>
                  </a:cubicBezTo>
                  <a:cubicBezTo>
                    <a:pt x="366460" y="185956"/>
                    <a:pt x="373461" y="186147"/>
                    <a:pt x="379904" y="186194"/>
                  </a:cubicBezTo>
                  <a:cubicBezTo>
                    <a:pt x="386348" y="186242"/>
                    <a:pt x="390777" y="186204"/>
                    <a:pt x="393192" y="186080"/>
                  </a:cubicBezTo>
                  <a:cubicBezTo>
                    <a:pt x="395330" y="186013"/>
                    <a:pt x="396826" y="185575"/>
                    <a:pt x="397678" y="184765"/>
                  </a:cubicBezTo>
                  <a:cubicBezTo>
                    <a:pt x="398530" y="183954"/>
                    <a:pt x="398940" y="182486"/>
                    <a:pt x="398907" y="180360"/>
                  </a:cubicBezTo>
                  <a:lnTo>
                    <a:pt x="398907" y="34504"/>
                  </a:lnTo>
                  <a:lnTo>
                    <a:pt x="237287" y="34504"/>
                  </a:lnTo>
                  <a:close/>
                  <a:moveTo>
                    <a:pt x="60122" y="6172"/>
                  </a:moveTo>
                  <a:lnTo>
                    <a:pt x="83210" y="12344"/>
                  </a:lnTo>
                  <a:cubicBezTo>
                    <a:pt x="75590" y="31084"/>
                    <a:pt x="66198" y="48639"/>
                    <a:pt x="55035" y="65008"/>
                  </a:cubicBezTo>
                  <a:cubicBezTo>
                    <a:pt x="43872" y="81376"/>
                    <a:pt x="32080" y="95216"/>
                    <a:pt x="19659" y="106527"/>
                  </a:cubicBezTo>
                  <a:cubicBezTo>
                    <a:pt x="17383" y="104217"/>
                    <a:pt x="14278" y="101579"/>
                    <a:pt x="10344" y="98612"/>
                  </a:cubicBezTo>
                  <a:cubicBezTo>
                    <a:pt x="6410" y="95645"/>
                    <a:pt x="2962" y="93178"/>
                    <a:pt x="0" y="91211"/>
                  </a:cubicBezTo>
                  <a:cubicBezTo>
                    <a:pt x="12606" y="81138"/>
                    <a:pt x="24141" y="68651"/>
                    <a:pt x="34604" y="53749"/>
                  </a:cubicBezTo>
                  <a:cubicBezTo>
                    <a:pt x="45067" y="38847"/>
                    <a:pt x="53573" y="22988"/>
                    <a:pt x="60122" y="6172"/>
                  </a:cubicBezTo>
                  <a:close/>
                  <a:moveTo>
                    <a:pt x="142418" y="4343"/>
                  </a:moveTo>
                  <a:cubicBezTo>
                    <a:pt x="147334" y="14379"/>
                    <a:pt x="153427" y="24609"/>
                    <a:pt x="160697" y="35035"/>
                  </a:cubicBezTo>
                  <a:cubicBezTo>
                    <a:pt x="167967" y="45460"/>
                    <a:pt x="175720" y="55301"/>
                    <a:pt x="183955" y="64558"/>
                  </a:cubicBezTo>
                  <a:cubicBezTo>
                    <a:pt x="192190" y="73815"/>
                    <a:pt x="200214" y="81709"/>
                    <a:pt x="208026" y="88239"/>
                  </a:cubicBezTo>
                  <a:cubicBezTo>
                    <a:pt x="205149" y="90544"/>
                    <a:pt x="202044" y="93421"/>
                    <a:pt x="198710" y="96869"/>
                  </a:cubicBezTo>
                  <a:cubicBezTo>
                    <a:pt x="195377" y="100317"/>
                    <a:pt x="192614" y="103536"/>
                    <a:pt x="190424" y="106527"/>
                  </a:cubicBezTo>
                  <a:cubicBezTo>
                    <a:pt x="182552" y="98868"/>
                    <a:pt x="174419" y="89904"/>
                    <a:pt x="166023" y="79637"/>
                  </a:cubicBezTo>
                  <a:cubicBezTo>
                    <a:pt x="157627" y="69370"/>
                    <a:pt x="149561" y="58493"/>
                    <a:pt x="141825" y="47007"/>
                  </a:cubicBezTo>
                  <a:cubicBezTo>
                    <a:pt x="134089" y="35520"/>
                    <a:pt x="127276" y="24118"/>
                    <a:pt x="121386" y="12801"/>
                  </a:cubicBezTo>
                  <a:close/>
                  <a:moveTo>
                    <a:pt x="777011" y="228"/>
                  </a:moveTo>
                  <a:lnTo>
                    <a:pt x="799185" y="228"/>
                  </a:lnTo>
                  <a:lnTo>
                    <a:pt x="799185" y="30861"/>
                  </a:lnTo>
                  <a:lnTo>
                    <a:pt x="889711" y="30861"/>
                  </a:lnTo>
                  <a:lnTo>
                    <a:pt x="889711" y="50977"/>
                  </a:lnTo>
                  <a:lnTo>
                    <a:pt x="799185" y="50977"/>
                  </a:lnTo>
                  <a:lnTo>
                    <a:pt x="799185" y="85267"/>
                  </a:lnTo>
                  <a:lnTo>
                    <a:pt x="875995" y="85267"/>
                  </a:lnTo>
                  <a:lnTo>
                    <a:pt x="875995" y="105156"/>
                  </a:lnTo>
                  <a:lnTo>
                    <a:pt x="702488" y="105156"/>
                  </a:lnTo>
                  <a:lnTo>
                    <a:pt x="702488" y="85267"/>
                  </a:lnTo>
                  <a:lnTo>
                    <a:pt x="777011" y="85267"/>
                  </a:lnTo>
                  <a:lnTo>
                    <a:pt x="777011" y="50977"/>
                  </a:lnTo>
                  <a:lnTo>
                    <a:pt x="687857" y="50977"/>
                  </a:lnTo>
                  <a:lnTo>
                    <a:pt x="687857" y="30861"/>
                  </a:lnTo>
                  <a:lnTo>
                    <a:pt x="777011" y="30861"/>
                  </a:lnTo>
                  <a:close/>
                  <a:moveTo>
                    <a:pt x="489661" y="0"/>
                  </a:moveTo>
                  <a:lnTo>
                    <a:pt x="510692" y="0"/>
                  </a:lnTo>
                  <a:lnTo>
                    <a:pt x="510692" y="46634"/>
                  </a:lnTo>
                  <a:lnTo>
                    <a:pt x="538810" y="46634"/>
                  </a:lnTo>
                  <a:lnTo>
                    <a:pt x="538810" y="66294"/>
                  </a:lnTo>
                  <a:lnTo>
                    <a:pt x="510692" y="66294"/>
                  </a:lnTo>
                  <a:lnTo>
                    <a:pt x="510692" y="71780"/>
                  </a:lnTo>
                  <a:cubicBezTo>
                    <a:pt x="513152" y="74512"/>
                    <a:pt x="516488" y="78446"/>
                    <a:pt x="520700" y="83583"/>
                  </a:cubicBezTo>
                  <a:cubicBezTo>
                    <a:pt x="524912" y="88719"/>
                    <a:pt x="528959" y="93754"/>
                    <a:pt x="532841" y="98687"/>
                  </a:cubicBezTo>
                  <a:cubicBezTo>
                    <a:pt x="536723" y="103620"/>
                    <a:pt x="539398" y="107148"/>
                    <a:pt x="540867" y="109270"/>
                  </a:cubicBezTo>
                  <a:lnTo>
                    <a:pt x="528980" y="126187"/>
                  </a:lnTo>
                  <a:cubicBezTo>
                    <a:pt x="527147" y="122486"/>
                    <a:pt x="524527" y="117886"/>
                    <a:pt x="521122" y="112385"/>
                  </a:cubicBezTo>
                  <a:cubicBezTo>
                    <a:pt x="517717" y="106884"/>
                    <a:pt x="514240" y="101427"/>
                    <a:pt x="510692" y="96012"/>
                  </a:cubicBezTo>
                  <a:lnTo>
                    <a:pt x="510692" y="209854"/>
                  </a:lnTo>
                  <a:lnTo>
                    <a:pt x="489661" y="209854"/>
                  </a:lnTo>
                  <a:lnTo>
                    <a:pt x="489661" y="104927"/>
                  </a:lnTo>
                  <a:cubicBezTo>
                    <a:pt x="485965" y="116148"/>
                    <a:pt x="481812" y="126682"/>
                    <a:pt x="477202" y="136531"/>
                  </a:cubicBezTo>
                  <a:cubicBezTo>
                    <a:pt x="472592" y="146380"/>
                    <a:pt x="467753" y="154743"/>
                    <a:pt x="462686" y="161620"/>
                  </a:cubicBezTo>
                  <a:cubicBezTo>
                    <a:pt x="461548" y="158600"/>
                    <a:pt x="459881" y="155152"/>
                    <a:pt x="457686" y="151276"/>
                  </a:cubicBezTo>
                  <a:cubicBezTo>
                    <a:pt x="455490" y="147399"/>
                    <a:pt x="453423" y="144065"/>
                    <a:pt x="451485" y="141274"/>
                  </a:cubicBezTo>
                  <a:cubicBezTo>
                    <a:pt x="458467" y="132435"/>
                    <a:pt x="464963" y="121196"/>
                    <a:pt x="470973" y="107556"/>
                  </a:cubicBezTo>
                  <a:cubicBezTo>
                    <a:pt x="476983" y="93916"/>
                    <a:pt x="481765" y="80162"/>
                    <a:pt x="485318" y="66294"/>
                  </a:cubicBezTo>
                  <a:lnTo>
                    <a:pt x="456514" y="66294"/>
                  </a:lnTo>
                  <a:lnTo>
                    <a:pt x="456514" y="46634"/>
                  </a:lnTo>
                  <a:lnTo>
                    <a:pt x="489661" y="466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DE90542-261F-274C-B68D-DA1CD6931352}"/>
                </a:ext>
              </a:extLst>
            </p:cNvPr>
            <p:cNvSpPr txBox="1"/>
            <p:nvPr/>
          </p:nvSpPr>
          <p:spPr>
            <a:xfrm>
              <a:off x="2949774" y="1220868"/>
              <a:ext cx="994586" cy="119315"/>
            </a:xfrm>
            <a:custGeom>
              <a:avLst/>
              <a:gdLst/>
              <a:ahLst/>
              <a:cxnLst/>
              <a:rect l="l" t="t" r="r" b="b"/>
              <a:pathLst>
                <a:path w="994586" h="119315">
                  <a:moveTo>
                    <a:pt x="885165" y="91654"/>
                  </a:moveTo>
                  <a:cubicBezTo>
                    <a:pt x="883290" y="93037"/>
                    <a:pt x="881923" y="94505"/>
                    <a:pt x="881063" y="96058"/>
                  </a:cubicBezTo>
                  <a:cubicBezTo>
                    <a:pt x="880203" y="97612"/>
                    <a:pt x="879779" y="99194"/>
                    <a:pt x="879790" y="100805"/>
                  </a:cubicBezTo>
                  <a:cubicBezTo>
                    <a:pt x="879840" y="103918"/>
                    <a:pt x="881341" y="106329"/>
                    <a:pt x="884293" y="108040"/>
                  </a:cubicBezTo>
                  <a:cubicBezTo>
                    <a:pt x="887245" y="109751"/>
                    <a:pt x="891347" y="110619"/>
                    <a:pt x="896600" y="110643"/>
                  </a:cubicBezTo>
                  <a:cubicBezTo>
                    <a:pt x="902164" y="110540"/>
                    <a:pt x="906586" y="109401"/>
                    <a:pt x="909864" y="107225"/>
                  </a:cubicBezTo>
                  <a:cubicBezTo>
                    <a:pt x="913142" y="105049"/>
                    <a:pt x="914819" y="102452"/>
                    <a:pt x="914895" y="99432"/>
                  </a:cubicBezTo>
                  <a:cubicBezTo>
                    <a:pt x="914883" y="96844"/>
                    <a:pt x="913878" y="95042"/>
                    <a:pt x="911879" y="94027"/>
                  </a:cubicBezTo>
                  <a:cubicBezTo>
                    <a:pt x="909880" y="93012"/>
                    <a:pt x="906960" y="92526"/>
                    <a:pt x="903117" y="92569"/>
                  </a:cubicBezTo>
                  <a:lnTo>
                    <a:pt x="893626" y="92569"/>
                  </a:lnTo>
                  <a:cubicBezTo>
                    <a:pt x="892137" y="92566"/>
                    <a:pt x="890683" y="92486"/>
                    <a:pt x="889266" y="92326"/>
                  </a:cubicBezTo>
                  <a:cubicBezTo>
                    <a:pt x="887849" y="92167"/>
                    <a:pt x="886482" y="91943"/>
                    <a:pt x="885165" y="91654"/>
                  </a:cubicBezTo>
                  <a:close/>
                  <a:moveTo>
                    <a:pt x="573747" y="59429"/>
                  </a:moveTo>
                  <a:cubicBezTo>
                    <a:pt x="564553" y="60572"/>
                    <a:pt x="558067" y="62316"/>
                    <a:pt x="554291" y="64660"/>
                  </a:cubicBezTo>
                  <a:cubicBezTo>
                    <a:pt x="550515" y="67004"/>
                    <a:pt x="548690" y="69948"/>
                    <a:pt x="548816" y="73492"/>
                  </a:cubicBezTo>
                  <a:cubicBezTo>
                    <a:pt x="548875" y="76556"/>
                    <a:pt x="549814" y="78776"/>
                    <a:pt x="551632" y="80152"/>
                  </a:cubicBezTo>
                  <a:cubicBezTo>
                    <a:pt x="553450" y="81529"/>
                    <a:pt x="555790" y="82206"/>
                    <a:pt x="558651" y="82182"/>
                  </a:cubicBezTo>
                  <a:cubicBezTo>
                    <a:pt x="561360" y="82170"/>
                    <a:pt x="563919" y="81536"/>
                    <a:pt x="566328" y="80281"/>
                  </a:cubicBezTo>
                  <a:cubicBezTo>
                    <a:pt x="568737" y="79026"/>
                    <a:pt x="571210" y="77220"/>
                    <a:pt x="573747" y="74864"/>
                  </a:cubicBezTo>
                  <a:close/>
                  <a:moveTo>
                    <a:pt x="491597" y="37591"/>
                  </a:moveTo>
                  <a:cubicBezTo>
                    <a:pt x="489157" y="37588"/>
                    <a:pt x="486718" y="38222"/>
                    <a:pt x="484278" y="39491"/>
                  </a:cubicBezTo>
                  <a:cubicBezTo>
                    <a:pt x="481839" y="40761"/>
                    <a:pt x="479285" y="42681"/>
                    <a:pt x="476616" y="45251"/>
                  </a:cubicBezTo>
                  <a:lnTo>
                    <a:pt x="476616" y="76010"/>
                  </a:lnTo>
                  <a:cubicBezTo>
                    <a:pt x="479096" y="78098"/>
                    <a:pt x="481512" y="79579"/>
                    <a:pt x="483864" y="80453"/>
                  </a:cubicBezTo>
                  <a:cubicBezTo>
                    <a:pt x="486215" y="81327"/>
                    <a:pt x="488374" y="81751"/>
                    <a:pt x="490339" y="81725"/>
                  </a:cubicBezTo>
                  <a:cubicBezTo>
                    <a:pt x="495009" y="81694"/>
                    <a:pt x="498820" y="79727"/>
                    <a:pt x="501774" y="75823"/>
                  </a:cubicBezTo>
                  <a:cubicBezTo>
                    <a:pt x="504729" y="71919"/>
                    <a:pt x="506253" y="66264"/>
                    <a:pt x="506349" y="58857"/>
                  </a:cubicBezTo>
                  <a:cubicBezTo>
                    <a:pt x="506391" y="52219"/>
                    <a:pt x="505248" y="47031"/>
                    <a:pt x="502918" y="43293"/>
                  </a:cubicBezTo>
                  <a:cubicBezTo>
                    <a:pt x="500588" y="39556"/>
                    <a:pt x="496814" y="37655"/>
                    <a:pt x="491597" y="37591"/>
                  </a:cubicBezTo>
                  <a:close/>
                  <a:moveTo>
                    <a:pt x="964989" y="37476"/>
                  </a:moveTo>
                  <a:cubicBezTo>
                    <a:pt x="960020" y="37569"/>
                    <a:pt x="956122" y="39613"/>
                    <a:pt x="953297" y="43608"/>
                  </a:cubicBezTo>
                  <a:cubicBezTo>
                    <a:pt x="950471" y="47602"/>
                    <a:pt x="949032" y="52990"/>
                    <a:pt x="948980" y="59772"/>
                  </a:cubicBezTo>
                  <a:cubicBezTo>
                    <a:pt x="949032" y="66494"/>
                    <a:pt x="950471" y="71830"/>
                    <a:pt x="953297" y="75779"/>
                  </a:cubicBezTo>
                  <a:cubicBezTo>
                    <a:pt x="956122" y="79728"/>
                    <a:pt x="960020" y="81748"/>
                    <a:pt x="964989" y="81839"/>
                  </a:cubicBezTo>
                  <a:cubicBezTo>
                    <a:pt x="970014" y="81748"/>
                    <a:pt x="973944" y="79728"/>
                    <a:pt x="976782" y="75779"/>
                  </a:cubicBezTo>
                  <a:cubicBezTo>
                    <a:pt x="979619" y="71830"/>
                    <a:pt x="981063" y="66494"/>
                    <a:pt x="981113" y="59772"/>
                  </a:cubicBezTo>
                  <a:cubicBezTo>
                    <a:pt x="981063" y="52990"/>
                    <a:pt x="979619" y="47602"/>
                    <a:pt x="976782" y="43608"/>
                  </a:cubicBezTo>
                  <a:cubicBezTo>
                    <a:pt x="973944" y="39613"/>
                    <a:pt x="970014" y="37569"/>
                    <a:pt x="964989" y="37476"/>
                  </a:cubicBezTo>
                  <a:close/>
                  <a:moveTo>
                    <a:pt x="831639" y="37476"/>
                  </a:moveTo>
                  <a:cubicBezTo>
                    <a:pt x="826670" y="37569"/>
                    <a:pt x="822772" y="39613"/>
                    <a:pt x="819947" y="43608"/>
                  </a:cubicBezTo>
                  <a:cubicBezTo>
                    <a:pt x="817121" y="47602"/>
                    <a:pt x="815682" y="52990"/>
                    <a:pt x="815630" y="59772"/>
                  </a:cubicBezTo>
                  <a:cubicBezTo>
                    <a:pt x="815682" y="66494"/>
                    <a:pt x="817121" y="71830"/>
                    <a:pt x="819947" y="75779"/>
                  </a:cubicBezTo>
                  <a:cubicBezTo>
                    <a:pt x="822772" y="79728"/>
                    <a:pt x="826670" y="81748"/>
                    <a:pt x="831639" y="81839"/>
                  </a:cubicBezTo>
                  <a:cubicBezTo>
                    <a:pt x="836663" y="81748"/>
                    <a:pt x="840594" y="79728"/>
                    <a:pt x="843432" y="75779"/>
                  </a:cubicBezTo>
                  <a:cubicBezTo>
                    <a:pt x="846269" y="71830"/>
                    <a:pt x="847713" y="66494"/>
                    <a:pt x="847763" y="59772"/>
                  </a:cubicBezTo>
                  <a:cubicBezTo>
                    <a:pt x="847713" y="52990"/>
                    <a:pt x="846269" y="47602"/>
                    <a:pt x="843432" y="43608"/>
                  </a:cubicBezTo>
                  <a:cubicBezTo>
                    <a:pt x="840594" y="39613"/>
                    <a:pt x="836663" y="37569"/>
                    <a:pt x="831639" y="37476"/>
                  </a:cubicBezTo>
                  <a:close/>
                  <a:moveTo>
                    <a:pt x="317289" y="37476"/>
                  </a:moveTo>
                  <a:cubicBezTo>
                    <a:pt x="312320" y="37569"/>
                    <a:pt x="308422" y="39613"/>
                    <a:pt x="305597" y="43608"/>
                  </a:cubicBezTo>
                  <a:cubicBezTo>
                    <a:pt x="302771" y="47602"/>
                    <a:pt x="301332" y="52990"/>
                    <a:pt x="301280" y="59772"/>
                  </a:cubicBezTo>
                  <a:cubicBezTo>
                    <a:pt x="301332" y="66494"/>
                    <a:pt x="302771" y="71830"/>
                    <a:pt x="305597" y="75779"/>
                  </a:cubicBezTo>
                  <a:cubicBezTo>
                    <a:pt x="308422" y="79728"/>
                    <a:pt x="312320" y="81748"/>
                    <a:pt x="317289" y="81839"/>
                  </a:cubicBezTo>
                  <a:cubicBezTo>
                    <a:pt x="322313" y="81748"/>
                    <a:pt x="326244" y="79728"/>
                    <a:pt x="329082" y="75779"/>
                  </a:cubicBezTo>
                  <a:cubicBezTo>
                    <a:pt x="331919" y="71830"/>
                    <a:pt x="333363" y="66494"/>
                    <a:pt x="333413" y="59772"/>
                  </a:cubicBezTo>
                  <a:cubicBezTo>
                    <a:pt x="333363" y="52990"/>
                    <a:pt x="331919" y="47602"/>
                    <a:pt x="329082" y="43608"/>
                  </a:cubicBezTo>
                  <a:cubicBezTo>
                    <a:pt x="326244" y="39613"/>
                    <a:pt x="322313" y="37569"/>
                    <a:pt x="317289" y="37476"/>
                  </a:cubicBezTo>
                  <a:close/>
                  <a:moveTo>
                    <a:pt x="164204" y="36905"/>
                  </a:moveTo>
                  <a:cubicBezTo>
                    <a:pt x="160159" y="36926"/>
                    <a:pt x="156642" y="38399"/>
                    <a:pt x="153655" y="41323"/>
                  </a:cubicBezTo>
                  <a:cubicBezTo>
                    <a:pt x="150667" y="44247"/>
                    <a:pt x="148809" y="48494"/>
                    <a:pt x="148080" y="54064"/>
                  </a:cubicBezTo>
                  <a:lnTo>
                    <a:pt x="178269" y="54064"/>
                  </a:lnTo>
                  <a:cubicBezTo>
                    <a:pt x="178255" y="48594"/>
                    <a:pt x="177054" y="44376"/>
                    <a:pt x="174667" y="41409"/>
                  </a:cubicBezTo>
                  <a:cubicBezTo>
                    <a:pt x="172280" y="38442"/>
                    <a:pt x="168792" y="36940"/>
                    <a:pt x="164204" y="36905"/>
                  </a:cubicBezTo>
                  <a:close/>
                  <a:moveTo>
                    <a:pt x="895114" y="35876"/>
                  </a:moveTo>
                  <a:cubicBezTo>
                    <a:pt x="891716" y="35897"/>
                    <a:pt x="888905" y="37055"/>
                    <a:pt x="886679" y="39350"/>
                  </a:cubicBezTo>
                  <a:cubicBezTo>
                    <a:pt x="884454" y="41644"/>
                    <a:pt x="883301" y="44946"/>
                    <a:pt x="883220" y="49256"/>
                  </a:cubicBezTo>
                  <a:cubicBezTo>
                    <a:pt x="883308" y="53471"/>
                    <a:pt x="884475" y="56764"/>
                    <a:pt x="886722" y="59134"/>
                  </a:cubicBezTo>
                  <a:cubicBezTo>
                    <a:pt x="888969" y="61505"/>
                    <a:pt x="891766" y="62710"/>
                    <a:pt x="895114" y="62751"/>
                  </a:cubicBezTo>
                  <a:cubicBezTo>
                    <a:pt x="898461" y="62710"/>
                    <a:pt x="901259" y="61505"/>
                    <a:pt x="903506" y="59134"/>
                  </a:cubicBezTo>
                  <a:cubicBezTo>
                    <a:pt x="905752" y="56764"/>
                    <a:pt x="906920" y="53471"/>
                    <a:pt x="907008" y="49256"/>
                  </a:cubicBezTo>
                  <a:cubicBezTo>
                    <a:pt x="906927" y="44996"/>
                    <a:pt x="905774" y="41708"/>
                    <a:pt x="903548" y="39393"/>
                  </a:cubicBezTo>
                  <a:cubicBezTo>
                    <a:pt x="901323" y="37077"/>
                    <a:pt x="898511" y="35905"/>
                    <a:pt x="895114" y="35876"/>
                  </a:cubicBezTo>
                  <a:close/>
                  <a:moveTo>
                    <a:pt x="664692" y="28232"/>
                  </a:moveTo>
                  <a:lnTo>
                    <a:pt x="678176" y="28232"/>
                  </a:lnTo>
                  <a:lnTo>
                    <a:pt x="689832" y="60579"/>
                  </a:lnTo>
                  <a:cubicBezTo>
                    <a:pt x="690749" y="63403"/>
                    <a:pt x="691687" y="66327"/>
                    <a:pt x="692646" y="69352"/>
                  </a:cubicBezTo>
                  <a:cubicBezTo>
                    <a:pt x="693605" y="72376"/>
                    <a:pt x="694572" y="75357"/>
                    <a:pt x="695546" y="78296"/>
                  </a:cubicBezTo>
                  <a:lnTo>
                    <a:pt x="696117" y="78296"/>
                  </a:lnTo>
                  <a:lnTo>
                    <a:pt x="701031" y="60579"/>
                  </a:lnTo>
                  <a:lnTo>
                    <a:pt x="711087" y="28232"/>
                  </a:lnTo>
                  <a:lnTo>
                    <a:pt x="723885" y="28232"/>
                  </a:lnTo>
                  <a:lnTo>
                    <a:pt x="700802" y="94869"/>
                  </a:lnTo>
                  <a:cubicBezTo>
                    <a:pt x="698448" y="101707"/>
                    <a:pt x="695358" y="107143"/>
                    <a:pt x="691532" y="111177"/>
                  </a:cubicBezTo>
                  <a:cubicBezTo>
                    <a:pt x="687706" y="115212"/>
                    <a:pt x="682531" y="117277"/>
                    <a:pt x="676005" y="117372"/>
                  </a:cubicBezTo>
                  <a:cubicBezTo>
                    <a:pt x="674412" y="117370"/>
                    <a:pt x="672970" y="117260"/>
                    <a:pt x="671677" y="117044"/>
                  </a:cubicBezTo>
                  <a:cubicBezTo>
                    <a:pt x="670384" y="116827"/>
                    <a:pt x="669199" y="116518"/>
                    <a:pt x="668120" y="116116"/>
                  </a:cubicBezTo>
                  <a:lnTo>
                    <a:pt x="670634" y="105842"/>
                  </a:lnTo>
                  <a:cubicBezTo>
                    <a:pt x="671225" y="106030"/>
                    <a:pt x="671929" y="106225"/>
                    <a:pt x="672748" y="106428"/>
                  </a:cubicBezTo>
                  <a:cubicBezTo>
                    <a:pt x="673567" y="106630"/>
                    <a:pt x="674386" y="106740"/>
                    <a:pt x="675205" y="106756"/>
                  </a:cubicBezTo>
                  <a:cubicBezTo>
                    <a:pt x="678610" y="106687"/>
                    <a:pt x="681371" y="105568"/>
                    <a:pt x="683490" y="103399"/>
                  </a:cubicBezTo>
                  <a:cubicBezTo>
                    <a:pt x="685609" y="101229"/>
                    <a:pt x="687228" y="98424"/>
                    <a:pt x="688347" y="94983"/>
                  </a:cubicBezTo>
                  <a:lnTo>
                    <a:pt x="689603" y="90640"/>
                  </a:lnTo>
                  <a:close/>
                  <a:moveTo>
                    <a:pt x="964989" y="26632"/>
                  </a:moveTo>
                  <a:cubicBezTo>
                    <a:pt x="970250" y="26652"/>
                    <a:pt x="975112" y="27957"/>
                    <a:pt x="979574" y="30549"/>
                  </a:cubicBezTo>
                  <a:cubicBezTo>
                    <a:pt x="984036" y="33140"/>
                    <a:pt x="987634" y="36901"/>
                    <a:pt x="990369" y="41830"/>
                  </a:cubicBezTo>
                  <a:cubicBezTo>
                    <a:pt x="993103" y="46759"/>
                    <a:pt x="994508" y="52740"/>
                    <a:pt x="994586" y="59772"/>
                  </a:cubicBezTo>
                  <a:cubicBezTo>
                    <a:pt x="994508" y="66728"/>
                    <a:pt x="993103" y="72645"/>
                    <a:pt x="990369" y="77523"/>
                  </a:cubicBezTo>
                  <a:cubicBezTo>
                    <a:pt x="987634" y="82402"/>
                    <a:pt x="984036" y="86124"/>
                    <a:pt x="979574" y="88690"/>
                  </a:cubicBezTo>
                  <a:cubicBezTo>
                    <a:pt x="975112" y="91256"/>
                    <a:pt x="970250" y="92549"/>
                    <a:pt x="964989" y="92569"/>
                  </a:cubicBezTo>
                  <a:cubicBezTo>
                    <a:pt x="959728" y="92549"/>
                    <a:pt x="954866" y="91256"/>
                    <a:pt x="950404" y="88690"/>
                  </a:cubicBezTo>
                  <a:cubicBezTo>
                    <a:pt x="945942" y="86124"/>
                    <a:pt x="942344" y="82402"/>
                    <a:pt x="939610" y="77523"/>
                  </a:cubicBezTo>
                  <a:cubicBezTo>
                    <a:pt x="936876" y="72645"/>
                    <a:pt x="935470" y="66728"/>
                    <a:pt x="935393" y="59772"/>
                  </a:cubicBezTo>
                  <a:cubicBezTo>
                    <a:pt x="935470" y="52740"/>
                    <a:pt x="936876" y="46759"/>
                    <a:pt x="939610" y="41830"/>
                  </a:cubicBezTo>
                  <a:cubicBezTo>
                    <a:pt x="942344" y="36901"/>
                    <a:pt x="945942" y="33140"/>
                    <a:pt x="950404" y="30549"/>
                  </a:cubicBezTo>
                  <a:cubicBezTo>
                    <a:pt x="954866" y="27957"/>
                    <a:pt x="959728" y="26652"/>
                    <a:pt x="964989" y="26632"/>
                  </a:cubicBezTo>
                  <a:close/>
                  <a:moveTo>
                    <a:pt x="895114" y="26632"/>
                  </a:moveTo>
                  <a:cubicBezTo>
                    <a:pt x="896896" y="26641"/>
                    <a:pt x="898564" y="26794"/>
                    <a:pt x="900117" y="27089"/>
                  </a:cubicBezTo>
                  <a:cubicBezTo>
                    <a:pt x="901671" y="27384"/>
                    <a:pt x="903053" y="27765"/>
                    <a:pt x="904263" y="28232"/>
                  </a:cubicBezTo>
                  <a:lnTo>
                    <a:pt x="926539" y="28232"/>
                  </a:lnTo>
                  <a:lnTo>
                    <a:pt x="926539" y="38048"/>
                  </a:lnTo>
                  <a:lnTo>
                    <a:pt x="914543" y="38048"/>
                  </a:lnTo>
                  <a:cubicBezTo>
                    <a:pt x="915763" y="39330"/>
                    <a:pt x="916747" y="40969"/>
                    <a:pt x="917497" y="42965"/>
                  </a:cubicBezTo>
                  <a:cubicBezTo>
                    <a:pt x="918246" y="44962"/>
                    <a:pt x="918631" y="47173"/>
                    <a:pt x="918653" y="49599"/>
                  </a:cubicBezTo>
                  <a:cubicBezTo>
                    <a:pt x="918494" y="56502"/>
                    <a:pt x="916214" y="61817"/>
                    <a:pt x="911814" y="65543"/>
                  </a:cubicBezTo>
                  <a:cubicBezTo>
                    <a:pt x="907415" y="69269"/>
                    <a:pt x="901848" y="71153"/>
                    <a:pt x="895114" y="71195"/>
                  </a:cubicBezTo>
                  <a:cubicBezTo>
                    <a:pt x="893668" y="71192"/>
                    <a:pt x="892186" y="71026"/>
                    <a:pt x="890668" y="70696"/>
                  </a:cubicBezTo>
                  <a:cubicBezTo>
                    <a:pt x="889150" y="70365"/>
                    <a:pt x="887697" y="69885"/>
                    <a:pt x="886308" y="69255"/>
                  </a:cubicBezTo>
                  <a:cubicBezTo>
                    <a:pt x="885264" y="70144"/>
                    <a:pt x="884435" y="71106"/>
                    <a:pt x="883820" y="72140"/>
                  </a:cubicBezTo>
                  <a:cubicBezTo>
                    <a:pt x="883205" y="73174"/>
                    <a:pt x="882891" y="74423"/>
                    <a:pt x="882877" y="75887"/>
                  </a:cubicBezTo>
                  <a:cubicBezTo>
                    <a:pt x="882815" y="77797"/>
                    <a:pt x="883568" y="79299"/>
                    <a:pt x="885135" y="80394"/>
                  </a:cubicBezTo>
                  <a:cubicBezTo>
                    <a:pt x="886703" y="81488"/>
                    <a:pt x="889457" y="82046"/>
                    <a:pt x="893398" y="82068"/>
                  </a:cubicBezTo>
                  <a:lnTo>
                    <a:pt x="904947" y="82068"/>
                  </a:lnTo>
                  <a:cubicBezTo>
                    <a:pt x="912390" y="82034"/>
                    <a:pt x="918017" y="83242"/>
                    <a:pt x="921829" y="85693"/>
                  </a:cubicBezTo>
                  <a:cubicBezTo>
                    <a:pt x="925641" y="88143"/>
                    <a:pt x="927554" y="92037"/>
                    <a:pt x="927568" y="97373"/>
                  </a:cubicBezTo>
                  <a:cubicBezTo>
                    <a:pt x="927454" y="103592"/>
                    <a:pt x="924485" y="108765"/>
                    <a:pt x="918659" y="112891"/>
                  </a:cubicBezTo>
                  <a:cubicBezTo>
                    <a:pt x="912833" y="117017"/>
                    <a:pt x="904832" y="119159"/>
                    <a:pt x="894656" y="119315"/>
                  </a:cubicBezTo>
                  <a:cubicBezTo>
                    <a:pt x="886967" y="119311"/>
                    <a:pt x="880738" y="117922"/>
                    <a:pt x="875969" y="115148"/>
                  </a:cubicBezTo>
                  <a:cubicBezTo>
                    <a:pt x="871201" y="112374"/>
                    <a:pt x="868746" y="108241"/>
                    <a:pt x="868603" y="102750"/>
                  </a:cubicBezTo>
                  <a:cubicBezTo>
                    <a:pt x="868620" y="100097"/>
                    <a:pt x="869414" y="97595"/>
                    <a:pt x="870987" y="95244"/>
                  </a:cubicBezTo>
                  <a:cubicBezTo>
                    <a:pt x="872559" y="92892"/>
                    <a:pt x="874810" y="90821"/>
                    <a:pt x="877740" y="89030"/>
                  </a:cubicBezTo>
                  <a:lnTo>
                    <a:pt x="877740" y="88460"/>
                  </a:lnTo>
                  <a:cubicBezTo>
                    <a:pt x="876104" y="87499"/>
                    <a:pt x="874753" y="86167"/>
                    <a:pt x="873688" y="84463"/>
                  </a:cubicBezTo>
                  <a:cubicBezTo>
                    <a:pt x="872622" y="82759"/>
                    <a:pt x="872070" y="80626"/>
                    <a:pt x="872032" y="78062"/>
                  </a:cubicBezTo>
                  <a:cubicBezTo>
                    <a:pt x="872108" y="75580"/>
                    <a:pt x="872841" y="73335"/>
                    <a:pt x="874230" y="71328"/>
                  </a:cubicBezTo>
                  <a:cubicBezTo>
                    <a:pt x="875619" y="69321"/>
                    <a:pt x="877207" y="67679"/>
                    <a:pt x="878995" y="66402"/>
                  </a:cubicBezTo>
                  <a:lnTo>
                    <a:pt x="878995" y="65946"/>
                  </a:lnTo>
                  <a:cubicBezTo>
                    <a:pt x="876805" y="64267"/>
                    <a:pt x="874907" y="62001"/>
                    <a:pt x="873301" y="59148"/>
                  </a:cubicBezTo>
                  <a:cubicBezTo>
                    <a:pt x="871696" y="56294"/>
                    <a:pt x="870854" y="52997"/>
                    <a:pt x="870775" y="49256"/>
                  </a:cubicBezTo>
                  <a:cubicBezTo>
                    <a:pt x="870834" y="44477"/>
                    <a:pt x="871972" y="40405"/>
                    <a:pt x="874188" y="37038"/>
                  </a:cubicBezTo>
                  <a:cubicBezTo>
                    <a:pt x="876405" y="33672"/>
                    <a:pt x="879345" y="31100"/>
                    <a:pt x="883010" y="29321"/>
                  </a:cubicBezTo>
                  <a:cubicBezTo>
                    <a:pt x="886675" y="27543"/>
                    <a:pt x="890709" y="26647"/>
                    <a:pt x="895114" y="26632"/>
                  </a:cubicBezTo>
                  <a:close/>
                  <a:moveTo>
                    <a:pt x="831639" y="26632"/>
                  </a:moveTo>
                  <a:cubicBezTo>
                    <a:pt x="836900" y="26652"/>
                    <a:pt x="841762" y="27957"/>
                    <a:pt x="846224" y="30549"/>
                  </a:cubicBezTo>
                  <a:cubicBezTo>
                    <a:pt x="850686" y="33140"/>
                    <a:pt x="854284" y="36901"/>
                    <a:pt x="857019" y="41830"/>
                  </a:cubicBezTo>
                  <a:cubicBezTo>
                    <a:pt x="859753" y="46759"/>
                    <a:pt x="861158" y="52740"/>
                    <a:pt x="861236" y="59772"/>
                  </a:cubicBezTo>
                  <a:cubicBezTo>
                    <a:pt x="861158" y="66728"/>
                    <a:pt x="859753" y="72645"/>
                    <a:pt x="857019" y="77523"/>
                  </a:cubicBezTo>
                  <a:cubicBezTo>
                    <a:pt x="854284" y="82402"/>
                    <a:pt x="850686" y="86124"/>
                    <a:pt x="846224" y="88690"/>
                  </a:cubicBezTo>
                  <a:cubicBezTo>
                    <a:pt x="841762" y="91256"/>
                    <a:pt x="836900" y="92549"/>
                    <a:pt x="831639" y="92569"/>
                  </a:cubicBezTo>
                  <a:cubicBezTo>
                    <a:pt x="826378" y="92549"/>
                    <a:pt x="821516" y="91256"/>
                    <a:pt x="817054" y="88690"/>
                  </a:cubicBezTo>
                  <a:cubicBezTo>
                    <a:pt x="812592" y="86124"/>
                    <a:pt x="808994" y="82402"/>
                    <a:pt x="806260" y="77523"/>
                  </a:cubicBezTo>
                  <a:cubicBezTo>
                    <a:pt x="803526" y="72645"/>
                    <a:pt x="802120" y="66728"/>
                    <a:pt x="802043" y="59772"/>
                  </a:cubicBezTo>
                  <a:cubicBezTo>
                    <a:pt x="802120" y="52740"/>
                    <a:pt x="803526" y="46759"/>
                    <a:pt x="806260" y="41830"/>
                  </a:cubicBezTo>
                  <a:cubicBezTo>
                    <a:pt x="808994" y="36901"/>
                    <a:pt x="812592" y="33140"/>
                    <a:pt x="817054" y="30549"/>
                  </a:cubicBezTo>
                  <a:cubicBezTo>
                    <a:pt x="821516" y="27957"/>
                    <a:pt x="826378" y="26652"/>
                    <a:pt x="831639" y="26632"/>
                  </a:cubicBezTo>
                  <a:close/>
                  <a:moveTo>
                    <a:pt x="639390" y="26632"/>
                  </a:moveTo>
                  <a:cubicBezTo>
                    <a:pt x="646044" y="26670"/>
                    <a:pt x="650932" y="28820"/>
                    <a:pt x="654057" y="33084"/>
                  </a:cubicBezTo>
                  <a:cubicBezTo>
                    <a:pt x="657181" y="37348"/>
                    <a:pt x="658727" y="43498"/>
                    <a:pt x="658696" y="51535"/>
                  </a:cubicBezTo>
                  <a:lnTo>
                    <a:pt x="658696" y="91083"/>
                  </a:lnTo>
                  <a:lnTo>
                    <a:pt x="645566" y="91083"/>
                  </a:lnTo>
                  <a:lnTo>
                    <a:pt x="645566" y="53135"/>
                  </a:lnTo>
                  <a:cubicBezTo>
                    <a:pt x="645587" y="47751"/>
                    <a:pt x="644744" y="43860"/>
                    <a:pt x="643036" y="41462"/>
                  </a:cubicBezTo>
                  <a:cubicBezTo>
                    <a:pt x="641327" y="39065"/>
                    <a:pt x="638626" y="37888"/>
                    <a:pt x="634930" y="37933"/>
                  </a:cubicBezTo>
                  <a:cubicBezTo>
                    <a:pt x="632085" y="37941"/>
                    <a:pt x="629484" y="38669"/>
                    <a:pt x="627125" y="40119"/>
                  </a:cubicBezTo>
                  <a:cubicBezTo>
                    <a:pt x="624766" y="41570"/>
                    <a:pt x="622222" y="43698"/>
                    <a:pt x="619491" y="46506"/>
                  </a:cubicBezTo>
                  <a:lnTo>
                    <a:pt x="619491" y="91083"/>
                  </a:lnTo>
                  <a:lnTo>
                    <a:pt x="606475" y="91083"/>
                  </a:lnTo>
                  <a:lnTo>
                    <a:pt x="606475" y="28232"/>
                  </a:lnTo>
                  <a:lnTo>
                    <a:pt x="617208" y="28232"/>
                  </a:lnTo>
                  <a:lnTo>
                    <a:pt x="618235" y="36906"/>
                  </a:lnTo>
                  <a:lnTo>
                    <a:pt x="618578" y="36906"/>
                  </a:lnTo>
                  <a:cubicBezTo>
                    <a:pt x="621460" y="34031"/>
                    <a:pt x="624586" y="31619"/>
                    <a:pt x="627954" y="29671"/>
                  </a:cubicBezTo>
                  <a:cubicBezTo>
                    <a:pt x="631323" y="27724"/>
                    <a:pt x="635135" y="26710"/>
                    <a:pt x="639390" y="26632"/>
                  </a:cubicBezTo>
                  <a:close/>
                  <a:moveTo>
                    <a:pt x="564026" y="26632"/>
                  </a:moveTo>
                  <a:cubicBezTo>
                    <a:pt x="571829" y="26698"/>
                    <a:pt x="577595" y="29049"/>
                    <a:pt x="581324" y="33683"/>
                  </a:cubicBezTo>
                  <a:cubicBezTo>
                    <a:pt x="585053" y="38318"/>
                    <a:pt x="586904" y="44840"/>
                    <a:pt x="586878" y="53250"/>
                  </a:cubicBezTo>
                  <a:lnTo>
                    <a:pt x="586878" y="91083"/>
                  </a:lnTo>
                  <a:lnTo>
                    <a:pt x="576145" y="91083"/>
                  </a:lnTo>
                  <a:lnTo>
                    <a:pt x="575003" y="83894"/>
                  </a:lnTo>
                  <a:lnTo>
                    <a:pt x="574661" y="83894"/>
                  </a:lnTo>
                  <a:cubicBezTo>
                    <a:pt x="571798" y="86403"/>
                    <a:pt x="568691" y="88462"/>
                    <a:pt x="565342" y="90072"/>
                  </a:cubicBezTo>
                  <a:cubicBezTo>
                    <a:pt x="561992" y="91682"/>
                    <a:pt x="558427" y="92514"/>
                    <a:pt x="554649" y="92569"/>
                  </a:cubicBezTo>
                  <a:cubicBezTo>
                    <a:pt x="549128" y="92505"/>
                    <a:pt x="544686" y="90863"/>
                    <a:pt x="541325" y="87643"/>
                  </a:cubicBezTo>
                  <a:cubicBezTo>
                    <a:pt x="537963" y="84423"/>
                    <a:pt x="536235" y="80007"/>
                    <a:pt x="536143" y="74395"/>
                  </a:cubicBezTo>
                  <a:cubicBezTo>
                    <a:pt x="536073" y="67701"/>
                    <a:pt x="539067" y="62486"/>
                    <a:pt x="545125" y="58750"/>
                  </a:cubicBezTo>
                  <a:cubicBezTo>
                    <a:pt x="551183" y="55014"/>
                    <a:pt x="560724" y="52457"/>
                    <a:pt x="573747" y="51078"/>
                  </a:cubicBezTo>
                  <a:cubicBezTo>
                    <a:pt x="573776" y="47306"/>
                    <a:pt x="572918" y="44106"/>
                    <a:pt x="571174" y="41477"/>
                  </a:cubicBezTo>
                  <a:cubicBezTo>
                    <a:pt x="569430" y="38848"/>
                    <a:pt x="566285" y="37476"/>
                    <a:pt x="561739" y="37362"/>
                  </a:cubicBezTo>
                  <a:cubicBezTo>
                    <a:pt x="558415" y="37414"/>
                    <a:pt x="555228" y="38052"/>
                    <a:pt x="552176" y="39276"/>
                  </a:cubicBezTo>
                  <a:cubicBezTo>
                    <a:pt x="549125" y="40500"/>
                    <a:pt x="546254" y="41996"/>
                    <a:pt x="543564" y="43763"/>
                  </a:cubicBezTo>
                  <a:lnTo>
                    <a:pt x="538655" y="34851"/>
                  </a:lnTo>
                  <a:cubicBezTo>
                    <a:pt x="541930" y="32710"/>
                    <a:pt x="545714" y="30827"/>
                    <a:pt x="550007" y="29200"/>
                  </a:cubicBezTo>
                  <a:cubicBezTo>
                    <a:pt x="554300" y="27574"/>
                    <a:pt x="558973" y="26718"/>
                    <a:pt x="564026" y="26632"/>
                  </a:cubicBezTo>
                  <a:close/>
                  <a:moveTo>
                    <a:pt x="495028" y="26632"/>
                  </a:moveTo>
                  <a:cubicBezTo>
                    <a:pt x="503066" y="26758"/>
                    <a:pt x="509218" y="29675"/>
                    <a:pt x="513483" y="35384"/>
                  </a:cubicBezTo>
                  <a:cubicBezTo>
                    <a:pt x="517747" y="41094"/>
                    <a:pt x="519898" y="48842"/>
                    <a:pt x="519936" y="58629"/>
                  </a:cubicBezTo>
                  <a:cubicBezTo>
                    <a:pt x="519864" y="65851"/>
                    <a:pt x="518574" y="71985"/>
                    <a:pt x="516066" y="77032"/>
                  </a:cubicBezTo>
                  <a:cubicBezTo>
                    <a:pt x="513557" y="82079"/>
                    <a:pt x="510261" y="85926"/>
                    <a:pt x="506178" y="88572"/>
                  </a:cubicBezTo>
                  <a:cubicBezTo>
                    <a:pt x="502094" y="91218"/>
                    <a:pt x="497653" y="92550"/>
                    <a:pt x="492855" y="92569"/>
                  </a:cubicBezTo>
                  <a:cubicBezTo>
                    <a:pt x="490048" y="92559"/>
                    <a:pt x="487256" y="91951"/>
                    <a:pt x="484478" y="90742"/>
                  </a:cubicBezTo>
                  <a:cubicBezTo>
                    <a:pt x="481700" y="89534"/>
                    <a:pt x="478966" y="87784"/>
                    <a:pt x="476274" y="85492"/>
                  </a:cubicBezTo>
                  <a:lnTo>
                    <a:pt x="476616" y="96226"/>
                  </a:lnTo>
                  <a:lnTo>
                    <a:pt x="476616" y="116572"/>
                  </a:lnTo>
                  <a:lnTo>
                    <a:pt x="463600" y="116572"/>
                  </a:lnTo>
                  <a:lnTo>
                    <a:pt x="463600" y="28232"/>
                  </a:lnTo>
                  <a:lnTo>
                    <a:pt x="474333" y="28232"/>
                  </a:lnTo>
                  <a:lnTo>
                    <a:pt x="475360" y="35079"/>
                  </a:lnTo>
                  <a:lnTo>
                    <a:pt x="475703" y="35079"/>
                  </a:lnTo>
                  <a:cubicBezTo>
                    <a:pt x="478473" y="32730"/>
                    <a:pt x="481508" y="30751"/>
                    <a:pt x="484807" y="29143"/>
                  </a:cubicBezTo>
                  <a:cubicBezTo>
                    <a:pt x="488107" y="27536"/>
                    <a:pt x="491514" y="26699"/>
                    <a:pt x="495028" y="26632"/>
                  </a:cubicBezTo>
                  <a:close/>
                  <a:moveTo>
                    <a:pt x="390369" y="26632"/>
                  </a:moveTo>
                  <a:cubicBezTo>
                    <a:pt x="395021" y="26663"/>
                    <a:pt x="398745" y="27686"/>
                    <a:pt x="401538" y="29700"/>
                  </a:cubicBezTo>
                  <a:cubicBezTo>
                    <a:pt x="404332" y="31714"/>
                    <a:pt x="406397" y="34535"/>
                    <a:pt x="407734" y="38162"/>
                  </a:cubicBezTo>
                  <a:cubicBezTo>
                    <a:pt x="410794" y="34785"/>
                    <a:pt x="413990" y="32035"/>
                    <a:pt x="417323" y="29914"/>
                  </a:cubicBezTo>
                  <a:cubicBezTo>
                    <a:pt x="420656" y="27793"/>
                    <a:pt x="424282" y="26699"/>
                    <a:pt x="428202" y="26632"/>
                  </a:cubicBezTo>
                  <a:cubicBezTo>
                    <a:pt x="434755" y="26670"/>
                    <a:pt x="439616" y="28820"/>
                    <a:pt x="442783" y="33084"/>
                  </a:cubicBezTo>
                  <a:cubicBezTo>
                    <a:pt x="445950" y="37348"/>
                    <a:pt x="447525" y="43498"/>
                    <a:pt x="447508" y="51535"/>
                  </a:cubicBezTo>
                  <a:lnTo>
                    <a:pt x="447508" y="91083"/>
                  </a:lnTo>
                  <a:lnTo>
                    <a:pt x="434378" y="91083"/>
                  </a:lnTo>
                  <a:lnTo>
                    <a:pt x="434378" y="53135"/>
                  </a:lnTo>
                  <a:cubicBezTo>
                    <a:pt x="434382" y="47751"/>
                    <a:pt x="433515" y="43860"/>
                    <a:pt x="431776" y="41462"/>
                  </a:cubicBezTo>
                  <a:cubicBezTo>
                    <a:pt x="430037" y="39065"/>
                    <a:pt x="427397" y="37888"/>
                    <a:pt x="423856" y="37933"/>
                  </a:cubicBezTo>
                  <a:cubicBezTo>
                    <a:pt x="421693" y="37933"/>
                    <a:pt x="419443" y="38648"/>
                    <a:pt x="417108" y="40077"/>
                  </a:cubicBezTo>
                  <a:cubicBezTo>
                    <a:pt x="414773" y="41505"/>
                    <a:pt x="412295" y="43648"/>
                    <a:pt x="409675" y="46506"/>
                  </a:cubicBezTo>
                  <a:lnTo>
                    <a:pt x="409675" y="91083"/>
                  </a:lnTo>
                  <a:lnTo>
                    <a:pt x="396544" y="91083"/>
                  </a:lnTo>
                  <a:lnTo>
                    <a:pt x="396544" y="53135"/>
                  </a:lnTo>
                  <a:cubicBezTo>
                    <a:pt x="396556" y="47751"/>
                    <a:pt x="395703" y="43860"/>
                    <a:pt x="393985" y="41462"/>
                  </a:cubicBezTo>
                  <a:cubicBezTo>
                    <a:pt x="392268" y="39065"/>
                    <a:pt x="389613" y="37888"/>
                    <a:pt x="386023" y="37933"/>
                  </a:cubicBezTo>
                  <a:cubicBezTo>
                    <a:pt x="383909" y="37933"/>
                    <a:pt x="381674" y="38648"/>
                    <a:pt x="379318" y="40077"/>
                  </a:cubicBezTo>
                  <a:cubicBezTo>
                    <a:pt x="376962" y="41505"/>
                    <a:pt x="374469" y="43648"/>
                    <a:pt x="371841" y="46506"/>
                  </a:cubicBezTo>
                  <a:lnTo>
                    <a:pt x="371841" y="91083"/>
                  </a:lnTo>
                  <a:lnTo>
                    <a:pt x="358825" y="91083"/>
                  </a:lnTo>
                  <a:lnTo>
                    <a:pt x="358825" y="28232"/>
                  </a:lnTo>
                  <a:lnTo>
                    <a:pt x="369558" y="28232"/>
                  </a:lnTo>
                  <a:lnTo>
                    <a:pt x="370585" y="37020"/>
                  </a:lnTo>
                  <a:lnTo>
                    <a:pt x="370928" y="37020"/>
                  </a:lnTo>
                  <a:cubicBezTo>
                    <a:pt x="373603" y="34090"/>
                    <a:pt x="376543" y="31645"/>
                    <a:pt x="379747" y="29686"/>
                  </a:cubicBezTo>
                  <a:cubicBezTo>
                    <a:pt x="382952" y="27726"/>
                    <a:pt x="386492" y="26708"/>
                    <a:pt x="390369" y="26632"/>
                  </a:cubicBezTo>
                  <a:close/>
                  <a:moveTo>
                    <a:pt x="317289" y="26632"/>
                  </a:moveTo>
                  <a:cubicBezTo>
                    <a:pt x="322550" y="26652"/>
                    <a:pt x="327412" y="27957"/>
                    <a:pt x="331874" y="30549"/>
                  </a:cubicBezTo>
                  <a:cubicBezTo>
                    <a:pt x="336336" y="33140"/>
                    <a:pt x="339934" y="36901"/>
                    <a:pt x="342669" y="41830"/>
                  </a:cubicBezTo>
                  <a:cubicBezTo>
                    <a:pt x="345403" y="46759"/>
                    <a:pt x="346808" y="52740"/>
                    <a:pt x="346886" y="59772"/>
                  </a:cubicBezTo>
                  <a:cubicBezTo>
                    <a:pt x="346808" y="66728"/>
                    <a:pt x="345403" y="72645"/>
                    <a:pt x="342669" y="77523"/>
                  </a:cubicBezTo>
                  <a:cubicBezTo>
                    <a:pt x="339934" y="82402"/>
                    <a:pt x="336336" y="86124"/>
                    <a:pt x="331874" y="88690"/>
                  </a:cubicBezTo>
                  <a:cubicBezTo>
                    <a:pt x="327412" y="91256"/>
                    <a:pt x="322550" y="92549"/>
                    <a:pt x="317289" y="92569"/>
                  </a:cubicBezTo>
                  <a:cubicBezTo>
                    <a:pt x="312028" y="92549"/>
                    <a:pt x="307166" y="91256"/>
                    <a:pt x="302704" y="88690"/>
                  </a:cubicBezTo>
                  <a:cubicBezTo>
                    <a:pt x="298242" y="86124"/>
                    <a:pt x="294644" y="82402"/>
                    <a:pt x="291910" y="77523"/>
                  </a:cubicBezTo>
                  <a:cubicBezTo>
                    <a:pt x="289176" y="72645"/>
                    <a:pt x="287770" y="66728"/>
                    <a:pt x="287693" y="59772"/>
                  </a:cubicBezTo>
                  <a:cubicBezTo>
                    <a:pt x="287770" y="52740"/>
                    <a:pt x="289176" y="46759"/>
                    <a:pt x="291910" y="41830"/>
                  </a:cubicBezTo>
                  <a:cubicBezTo>
                    <a:pt x="294644" y="36901"/>
                    <a:pt x="298242" y="33140"/>
                    <a:pt x="302704" y="30549"/>
                  </a:cubicBezTo>
                  <a:cubicBezTo>
                    <a:pt x="307166" y="27957"/>
                    <a:pt x="312028" y="26652"/>
                    <a:pt x="317289" y="26632"/>
                  </a:cubicBezTo>
                  <a:close/>
                  <a:moveTo>
                    <a:pt x="261618" y="26632"/>
                  </a:moveTo>
                  <a:cubicBezTo>
                    <a:pt x="265599" y="26682"/>
                    <a:pt x="269095" y="27381"/>
                    <a:pt x="272105" y="28729"/>
                  </a:cubicBezTo>
                  <a:cubicBezTo>
                    <a:pt x="275115" y="30078"/>
                    <a:pt x="277753" y="31776"/>
                    <a:pt x="280020" y="33823"/>
                  </a:cubicBezTo>
                  <a:lnTo>
                    <a:pt x="273505" y="42393"/>
                  </a:lnTo>
                  <a:cubicBezTo>
                    <a:pt x="271805" y="40837"/>
                    <a:pt x="270033" y="39632"/>
                    <a:pt x="268190" y="38777"/>
                  </a:cubicBezTo>
                  <a:cubicBezTo>
                    <a:pt x="266347" y="37922"/>
                    <a:pt x="264347" y="37488"/>
                    <a:pt x="262190" y="37476"/>
                  </a:cubicBezTo>
                  <a:cubicBezTo>
                    <a:pt x="256836" y="37569"/>
                    <a:pt x="252512" y="39613"/>
                    <a:pt x="249216" y="43608"/>
                  </a:cubicBezTo>
                  <a:cubicBezTo>
                    <a:pt x="245921" y="47602"/>
                    <a:pt x="244225" y="52990"/>
                    <a:pt x="244130" y="59772"/>
                  </a:cubicBezTo>
                  <a:cubicBezTo>
                    <a:pt x="244211" y="66494"/>
                    <a:pt x="245849" y="71830"/>
                    <a:pt x="249045" y="75779"/>
                  </a:cubicBezTo>
                  <a:cubicBezTo>
                    <a:pt x="252241" y="79728"/>
                    <a:pt x="256508" y="81748"/>
                    <a:pt x="261847" y="81839"/>
                  </a:cubicBezTo>
                  <a:cubicBezTo>
                    <a:pt x="264483" y="81801"/>
                    <a:pt x="266954" y="81248"/>
                    <a:pt x="269262" y="80181"/>
                  </a:cubicBezTo>
                  <a:cubicBezTo>
                    <a:pt x="271569" y="79114"/>
                    <a:pt x="273670" y="77761"/>
                    <a:pt x="275563" y="76122"/>
                  </a:cubicBezTo>
                  <a:lnTo>
                    <a:pt x="280935" y="84807"/>
                  </a:lnTo>
                  <a:cubicBezTo>
                    <a:pt x="278037" y="87377"/>
                    <a:pt x="274832" y="89313"/>
                    <a:pt x="271319" y="90614"/>
                  </a:cubicBezTo>
                  <a:cubicBezTo>
                    <a:pt x="267807" y="91915"/>
                    <a:pt x="264230" y="92566"/>
                    <a:pt x="260589" y="92569"/>
                  </a:cubicBezTo>
                  <a:cubicBezTo>
                    <a:pt x="251887" y="92503"/>
                    <a:pt x="244750" y="89638"/>
                    <a:pt x="239180" y="83974"/>
                  </a:cubicBezTo>
                  <a:cubicBezTo>
                    <a:pt x="233609" y="78310"/>
                    <a:pt x="230730" y="70243"/>
                    <a:pt x="230543" y="59772"/>
                  </a:cubicBezTo>
                  <a:cubicBezTo>
                    <a:pt x="230619" y="52740"/>
                    <a:pt x="232077" y="46759"/>
                    <a:pt x="234916" y="41830"/>
                  </a:cubicBezTo>
                  <a:cubicBezTo>
                    <a:pt x="237755" y="36901"/>
                    <a:pt x="241515" y="33140"/>
                    <a:pt x="246195" y="30549"/>
                  </a:cubicBezTo>
                  <a:cubicBezTo>
                    <a:pt x="250876" y="27957"/>
                    <a:pt x="256017" y="26652"/>
                    <a:pt x="261618" y="26632"/>
                  </a:cubicBezTo>
                  <a:close/>
                  <a:moveTo>
                    <a:pt x="163975" y="26632"/>
                  </a:moveTo>
                  <a:cubicBezTo>
                    <a:pt x="172344" y="26760"/>
                    <a:pt x="178697" y="29501"/>
                    <a:pt x="183032" y="34856"/>
                  </a:cubicBezTo>
                  <a:cubicBezTo>
                    <a:pt x="187368" y="40211"/>
                    <a:pt x="189548" y="47413"/>
                    <a:pt x="189571" y="56461"/>
                  </a:cubicBezTo>
                  <a:cubicBezTo>
                    <a:pt x="189569" y="57742"/>
                    <a:pt x="189516" y="58974"/>
                    <a:pt x="189414" y="60155"/>
                  </a:cubicBezTo>
                  <a:cubicBezTo>
                    <a:pt x="189312" y="61337"/>
                    <a:pt x="189174" y="62312"/>
                    <a:pt x="189000" y="63079"/>
                  </a:cubicBezTo>
                  <a:lnTo>
                    <a:pt x="148194" y="63079"/>
                  </a:lnTo>
                  <a:cubicBezTo>
                    <a:pt x="148776" y="69135"/>
                    <a:pt x="150786" y="73839"/>
                    <a:pt x="154227" y="77192"/>
                  </a:cubicBezTo>
                  <a:cubicBezTo>
                    <a:pt x="157667" y="80545"/>
                    <a:pt x="162136" y="82246"/>
                    <a:pt x="167635" y="82296"/>
                  </a:cubicBezTo>
                  <a:cubicBezTo>
                    <a:pt x="170424" y="82287"/>
                    <a:pt x="173050" y="81877"/>
                    <a:pt x="175510" y="81066"/>
                  </a:cubicBezTo>
                  <a:cubicBezTo>
                    <a:pt x="177970" y="80256"/>
                    <a:pt x="180336" y="79103"/>
                    <a:pt x="182607" y="77606"/>
                  </a:cubicBezTo>
                  <a:lnTo>
                    <a:pt x="187174" y="85949"/>
                  </a:lnTo>
                  <a:cubicBezTo>
                    <a:pt x="184256" y="87922"/>
                    <a:pt x="181015" y="89511"/>
                    <a:pt x="177451" y="90714"/>
                  </a:cubicBezTo>
                  <a:cubicBezTo>
                    <a:pt x="173887" y="91917"/>
                    <a:pt x="170043" y="92536"/>
                    <a:pt x="165919" y="92569"/>
                  </a:cubicBezTo>
                  <a:cubicBezTo>
                    <a:pt x="160177" y="92547"/>
                    <a:pt x="155006" y="91246"/>
                    <a:pt x="150406" y="88665"/>
                  </a:cubicBezTo>
                  <a:cubicBezTo>
                    <a:pt x="145806" y="86083"/>
                    <a:pt x="142153" y="82352"/>
                    <a:pt x="139447" y="77472"/>
                  </a:cubicBezTo>
                  <a:cubicBezTo>
                    <a:pt x="136740" y="72591"/>
                    <a:pt x="135355" y="66690"/>
                    <a:pt x="135293" y="59770"/>
                  </a:cubicBezTo>
                  <a:cubicBezTo>
                    <a:pt x="135374" y="52919"/>
                    <a:pt x="136760" y="47023"/>
                    <a:pt x="139451" y="42084"/>
                  </a:cubicBezTo>
                  <a:cubicBezTo>
                    <a:pt x="142142" y="37144"/>
                    <a:pt x="145653" y="33342"/>
                    <a:pt x="149983" y="30676"/>
                  </a:cubicBezTo>
                  <a:cubicBezTo>
                    <a:pt x="154313" y="28010"/>
                    <a:pt x="158977" y="26662"/>
                    <a:pt x="163975" y="26632"/>
                  </a:cubicBezTo>
                  <a:close/>
                  <a:moveTo>
                    <a:pt x="0" y="6972"/>
                  </a:moveTo>
                  <a:lnTo>
                    <a:pt x="62736" y="6972"/>
                  </a:lnTo>
                  <a:lnTo>
                    <a:pt x="62736" y="18045"/>
                  </a:lnTo>
                  <a:lnTo>
                    <a:pt x="37933" y="18045"/>
                  </a:lnTo>
                  <a:lnTo>
                    <a:pt x="37933" y="91083"/>
                  </a:lnTo>
                  <a:lnTo>
                    <a:pt x="24688" y="91083"/>
                  </a:lnTo>
                  <a:lnTo>
                    <a:pt x="24688" y="18045"/>
                  </a:lnTo>
                  <a:lnTo>
                    <a:pt x="0" y="18045"/>
                  </a:lnTo>
                  <a:close/>
                  <a:moveTo>
                    <a:pt x="768400" y="0"/>
                  </a:moveTo>
                  <a:lnTo>
                    <a:pt x="781416" y="0"/>
                  </a:lnTo>
                  <a:lnTo>
                    <a:pt x="781416" y="77038"/>
                  </a:lnTo>
                  <a:cubicBezTo>
                    <a:pt x="781450" y="78789"/>
                    <a:pt x="781783" y="80032"/>
                    <a:pt x="782416" y="80767"/>
                  </a:cubicBezTo>
                  <a:cubicBezTo>
                    <a:pt x="783050" y="81503"/>
                    <a:pt x="783783" y="81860"/>
                    <a:pt x="784617" y="81839"/>
                  </a:cubicBezTo>
                  <a:cubicBezTo>
                    <a:pt x="784886" y="81844"/>
                    <a:pt x="785176" y="81834"/>
                    <a:pt x="785488" y="81810"/>
                  </a:cubicBezTo>
                  <a:cubicBezTo>
                    <a:pt x="785800" y="81787"/>
                    <a:pt x="786234" y="81720"/>
                    <a:pt x="786788" y="81610"/>
                  </a:cubicBezTo>
                  <a:lnTo>
                    <a:pt x="788503" y="91541"/>
                  </a:lnTo>
                  <a:cubicBezTo>
                    <a:pt x="787708" y="91834"/>
                    <a:pt x="786726" y="92077"/>
                    <a:pt x="785560" y="92269"/>
                  </a:cubicBezTo>
                  <a:cubicBezTo>
                    <a:pt x="784393" y="92462"/>
                    <a:pt x="783012" y="92562"/>
                    <a:pt x="781416" y="92569"/>
                  </a:cubicBezTo>
                  <a:cubicBezTo>
                    <a:pt x="776728" y="92529"/>
                    <a:pt x="773374" y="91097"/>
                    <a:pt x="771355" y="88273"/>
                  </a:cubicBezTo>
                  <a:cubicBezTo>
                    <a:pt x="769335" y="85450"/>
                    <a:pt x="768350" y="81476"/>
                    <a:pt x="768400" y="76353"/>
                  </a:cubicBezTo>
                  <a:close/>
                  <a:moveTo>
                    <a:pt x="73075" y="0"/>
                  </a:moveTo>
                  <a:lnTo>
                    <a:pt x="86091" y="0"/>
                  </a:lnTo>
                  <a:lnTo>
                    <a:pt x="86091" y="24117"/>
                  </a:lnTo>
                  <a:lnTo>
                    <a:pt x="85635" y="36564"/>
                  </a:lnTo>
                  <a:cubicBezTo>
                    <a:pt x="88348" y="33852"/>
                    <a:pt x="91355" y="31541"/>
                    <a:pt x="94654" y="29629"/>
                  </a:cubicBezTo>
                  <a:cubicBezTo>
                    <a:pt x="97954" y="27716"/>
                    <a:pt x="101733" y="26718"/>
                    <a:pt x="105990" y="26632"/>
                  </a:cubicBezTo>
                  <a:cubicBezTo>
                    <a:pt x="112644" y="26670"/>
                    <a:pt x="117532" y="28820"/>
                    <a:pt x="120657" y="33084"/>
                  </a:cubicBezTo>
                  <a:cubicBezTo>
                    <a:pt x="123781" y="37348"/>
                    <a:pt x="125327" y="43498"/>
                    <a:pt x="125296" y="51535"/>
                  </a:cubicBezTo>
                  <a:lnTo>
                    <a:pt x="125296" y="91083"/>
                  </a:lnTo>
                  <a:lnTo>
                    <a:pt x="112166" y="91083"/>
                  </a:lnTo>
                  <a:lnTo>
                    <a:pt x="112166" y="53135"/>
                  </a:lnTo>
                  <a:cubicBezTo>
                    <a:pt x="112187" y="47751"/>
                    <a:pt x="111344" y="43860"/>
                    <a:pt x="109636" y="41462"/>
                  </a:cubicBezTo>
                  <a:cubicBezTo>
                    <a:pt x="107927" y="39065"/>
                    <a:pt x="105226" y="37888"/>
                    <a:pt x="101530" y="37933"/>
                  </a:cubicBezTo>
                  <a:cubicBezTo>
                    <a:pt x="98686" y="37941"/>
                    <a:pt x="96084" y="38669"/>
                    <a:pt x="93725" y="40119"/>
                  </a:cubicBezTo>
                  <a:cubicBezTo>
                    <a:pt x="91366" y="41570"/>
                    <a:pt x="88822" y="43698"/>
                    <a:pt x="86091" y="46506"/>
                  </a:cubicBezTo>
                  <a:lnTo>
                    <a:pt x="86091" y="91083"/>
                  </a:lnTo>
                  <a:lnTo>
                    <a:pt x="73075" y="91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610A94F-5A8E-1DCD-D2D4-5037FB8363C6}"/>
              </a:ext>
            </a:extLst>
          </p:cNvPr>
          <p:cNvCxnSpPr/>
          <p:nvPr userDrawn="1"/>
        </p:nvCxnSpPr>
        <p:spPr>
          <a:xfrm>
            <a:off x="1115271" y="3284984"/>
            <a:ext cx="53950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46F37688-BFE0-4AAD-2E14-9F39ABECF0C2}"/>
              </a:ext>
            </a:extLst>
          </p:cNvPr>
          <p:cNvSpPr/>
          <p:nvPr userDrawn="1"/>
        </p:nvSpPr>
        <p:spPr>
          <a:xfrm>
            <a:off x="11208568" y="400243"/>
            <a:ext cx="112043" cy="1120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034D94B-B9A6-69D6-5153-1150F69EFC6D}"/>
              </a:ext>
            </a:extLst>
          </p:cNvPr>
          <p:cNvSpPr/>
          <p:nvPr userDrawn="1"/>
        </p:nvSpPr>
        <p:spPr>
          <a:xfrm>
            <a:off x="11384556" y="400243"/>
            <a:ext cx="112043" cy="11204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50E6311-FC2E-0EC5-31A6-6EA23E402F4C}"/>
              </a:ext>
            </a:extLst>
          </p:cNvPr>
          <p:cNvGrpSpPr/>
          <p:nvPr userDrawn="1"/>
        </p:nvGrpSpPr>
        <p:grpSpPr>
          <a:xfrm>
            <a:off x="3520679" y="-230035"/>
            <a:ext cx="10640218" cy="10640214"/>
            <a:chOff x="3520679" y="-230035"/>
            <a:chExt cx="10640218" cy="10640214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5D7EB29-ECF8-DD74-DA74-2D4823030585}"/>
                </a:ext>
              </a:extLst>
            </p:cNvPr>
            <p:cNvSpPr/>
            <p:nvPr/>
          </p:nvSpPr>
          <p:spPr>
            <a:xfrm>
              <a:off x="3520679" y="-230035"/>
              <a:ext cx="10640218" cy="10640214"/>
            </a:xfrm>
            <a:prstGeom prst="ellipse">
              <a:avLst/>
            </a:prstGeom>
            <a:noFill/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65F1837-BF4A-B4DF-E7C9-442D9D34D85F}"/>
                </a:ext>
              </a:extLst>
            </p:cNvPr>
            <p:cNvSpPr/>
            <p:nvPr/>
          </p:nvSpPr>
          <p:spPr>
            <a:xfrm>
              <a:off x="5902766" y="2152049"/>
              <a:ext cx="5876045" cy="5876045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图片 20" descr="夜晚的建筑&#10;&#10;中度可信度描述已自动生成">
              <a:extLst>
                <a:ext uri="{FF2B5EF4-FFF2-40B4-BE49-F238E27FC236}">
                  <a16:creationId xmlns:a16="http://schemas.microsoft.com/office/drawing/2014/main" id="{014D641A-6FB5-C697-E098-A7517ED7D5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71334" y="609"/>
              <a:ext cx="7320665" cy="6856781"/>
            </a:xfrm>
            <a:prstGeom prst="rect">
              <a:avLst/>
            </a:prstGeom>
          </p:spPr>
        </p:pic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EA396EE-65F2-5DDB-CB8E-44148ADD0A4D}"/>
                </a:ext>
              </a:extLst>
            </p:cNvPr>
            <p:cNvSpPr/>
            <p:nvPr/>
          </p:nvSpPr>
          <p:spPr>
            <a:xfrm>
              <a:off x="3633950" y="6317072"/>
              <a:ext cx="75382" cy="7538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80205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C0C48C-A03D-4C9F-927F-2C1FB7CCF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CF5A23-5D14-4089-802C-6510E0AC5C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ED44DE-0A24-4350-9B1D-1489FE1EF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4654-24E2-4CA5-956E-864433538B88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688807-BB6A-49F2-A118-C414F6D30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2AFABC-6CA1-4CBA-B780-C1BE44CF3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BC8F-1322-4827-962A-65229AFA17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55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5088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B52367-8BA7-0A1A-A954-85E39E0211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67CF8-4BCD-42FC-92F8-C00894C3C59E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EE2945-BA6A-B364-E3A7-C34658DBF4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83886E-FF81-5C28-FADF-B4755CD30E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4BF0F-553D-4669-9B4A-9C7CB96E58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1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1" r:id="rId2"/>
    <p:sldLayoutId id="2147483675" r:id="rId3"/>
    <p:sldLayoutId id="2147483674" r:id="rId4"/>
    <p:sldLayoutId id="214748367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6"/>
          <p:cNvSpPr>
            <a:spLocks noGrp="1"/>
          </p:cNvSpPr>
          <p:nvPr>
            <p:ph type="body" idx="1"/>
          </p:nvPr>
        </p:nvSpPr>
        <p:spPr>
          <a:xfrm>
            <a:off x="2032000" y="2526912"/>
            <a:ext cx="9144001" cy="318549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H2 Heading</a:t>
            </a:r>
          </a:p>
          <a:p>
            <a:pPr lvl="1"/>
            <a:r>
              <a:rPr lang="en-US" dirty="0"/>
              <a:t>H3 Heading</a:t>
            </a:r>
          </a:p>
          <a:p>
            <a:pPr marL="0" marR="0" lvl="2" indent="0" algn="l" defTabSz="457136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H4 Heading</a:t>
            </a:r>
          </a:p>
          <a:p>
            <a:pPr marL="0" marR="0" lvl="2" indent="0" algn="l" defTabSz="457136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3" indent="0" algn="l" defTabSz="457136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Caption</a:t>
            </a:r>
          </a:p>
          <a:p>
            <a:pPr marL="0" marR="0" lvl="4" indent="0" algn="l" defTabSz="457136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Body</a:t>
            </a:r>
          </a:p>
          <a:p>
            <a:pPr marL="0" marR="0" lvl="5" indent="0" algn="l" defTabSz="457136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Small Body</a:t>
            </a:r>
          </a:p>
          <a:p>
            <a:pPr marL="142855" marR="0" lvl="6" indent="-142855" algn="l" defTabSz="457136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7" name="Заголовок 17"/>
          <p:cNvSpPr>
            <a:spLocks noGrp="1"/>
          </p:cNvSpPr>
          <p:nvPr>
            <p:ph type="title"/>
          </p:nvPr>
        </p:nvSpPr>
        <p:spPr>
          <a:xfrm>
            <a:off x="2032000" y="1130682"/>
            <a:ext cx="9144001" cy="11549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nl-NL" dirty="0"/>
              <a:t>H1 Heading</a:t>
            </a:r>
          </a:p>
        </p:txBody>
      </p:sp>
      <p:sp>
        <p:nvSpPr>
          <p:cNvPr id="9" name="Shape 20"/>
          <p:cNvSpPr txBox="1">
            <a:spLocks/>
          </p:cNvSpPr>
          <p:nvPr userDrawn="1"/>
        </p:nvSpPr>
        <p:spPr>
          <a:xfrm>
            <a:off x="0" y="209176"/>
            <a:ext cx="1016000" cy="699793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marR="0" indent="0" algn="l" defTabSz="13715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600" b="1" kern="1200" spc="0">
                <a:solidFill>
                  <a:schemeClr val="tx1"/>
                </a:solidFill>
                <a:latin typeface="+mj-lt"/>
                <a:ea typeface="Work Sans Medium" panose="00000600000000000000" pitchFamily="2" charset="0"/>
                <a:cs typeface="Work Sans Medium" panose="00000600000000000000" pitchFamily="2" charset="0"/>
                <a:sym typeface="Work Sans"/>
              </a:defRPr>
            </a:lvl1pPr>
            <a:lvl2pPr marL="0" indent="0" algn="l" defTabSz="670893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8" b="1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93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60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256" b="1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60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60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3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60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3" b="1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60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96" indent="0" algn="l" defTabSz="1360360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67" dirty="0"/>
          </a:p>
        </p:txBody>
      </p:sp>
    </p:spTree>
    <p:extLst>
      <p:ext uri="{BB962C8B-B14F-4D97-AF65-F5344CB8AC3E}">
        <p14:creationId xmlns:p14="http://schemas.microsoft.com/office/powerpoint/2010/main" val="1961959308"/>
      </p:ext>
    </p:extLst>
  </p:cSld>
  <p:clrMap bg1="lt1" tx1="dk1" bg2="lt2" tx2="dk2" accent1="accent1" accent2="accent2" accent3="accent3" accent4="accent4" accent5="accent5" accent6="accent6" hlink="hlink" folHlink="folHlink"/>
  <p:transition spd="slow">
    <p:push dir="u"/>
  </p:transition>
  <p:hf hdr="0" ftr="0" dt="0"/>
  <p:txStyles>
    <p:titleStyle>
      <a:lvl1pPr algn="l" defTabSz="906748" rtl="0" eaLnBrk="1" latinLnBrk="0" hangingPunct="1">
        <a:lnSpc>
          <a:spcPct val="90000"/>
        </a:lnSpc>
        <a:spcBef>
          <a:spcPct val="0"/>
        </a:spcBef>
        <a:buNone/>
        <a:defRPr sz="665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06748" rtl="0" eaLnBrk="1" fontAlgn="auto" latinLnBrk="0" hangingPunct="1">
        <a:lnSpc>
          <a:spcPct val="100000"/>
        </a:lnSpc>
        <a:spcBef>
          <a:spcPts val="496"/>
        </a:spcBef>
        <a:spcAft>
          <a:spcPts val="0"/>
        </a:spcAft>
        <a:buClrTx/>
        <a:buSzPct val="100000"/>
        <a:buFontTx/>
        <a:buNone/>
        <a:tabLst/>
        <a:defRPr sz="1003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0" indent="0" algn="l" defTabSz="447184" rtl="0" eaLnBrk="1" latinLnBrk="0" hangingPunct="1">
        <a:lnSpc>
          <a:spcPct val="100000"/>
        </a:lnSpc>
        <a:spcBef>
          <a:spcPts val="496"/>
        </a:spcBef>
        <a:buSzPct val="100000"/>
        <a:buFontTx/>
        <a:buNone/>
        <a:defRPr sz="1805" b="1" kern="1200" baseline="0">
          <a:solidFill>
            <a:schemeClr val="tx1">
              <a:lumMod val="95000"/>
              <a:lumOff val="5000"/>
            </a:schemeClr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2pPr>
      <a:lvl3pPr marL="0" indent="0" algn="l" defTabSz="447184" rtl="0" eaLnBrk="1" latinLnBrk="0" hangingPunct="1">
        <a:lnSpc>
          <a:spcPct val="150000"/>
        </a:lnSpc>
        <a:spcBef>
          <a:spcPts val="496"/>
        </a:spcBef>
        <a:buSzPct val="100000"/>
        <a:buFontTx/>
        <a:buNone/>
        <a:defRPr sz="1003" kern="1200" baseline="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3pPr>
      <a:lvl4pPr marL="0" indent="0" algn="l" defTabSz="906748" rtl="0" eaLnBrk="1" latinLnBrk="0" hangingPunct="1">
        <a:lnSpc>
          <a:spcPct val="100000"/>
        </a:lnSpc>
        <a:spcBef>
          <a:spcPts val="496"/>
        </a:spcBef>
        <a:buSzPct val="100000"/>
        <a:buFontTx/>
        <a:buNone/>
        <a:defRPr sz="1504" b="1" kern="1200">
          <a:solidFill>
            <a:schemeClr val="tx1">
              <a:lumMod val="95000"/>
              <a:lumOff val="5000"/>
            </a:schemeClr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4pPr>
      <a:lvl5pPr marL="0" indent="0" algn="l" defTabSz="906748" rtl="0" eaLnBrk="1" latinLnBrk="0" hangingPunct="1">
        <a:lnSpc>
          <a:spcPct val="100000"/>
        </a:lnSpc>
        <a:spcBef>
          <a:spcPts val="496"/>
        </a:spcBef>
        <a:buSzPct val="100000"/>
        <a:buFontTx/>
        <a:buNone/>
        <a:defRPr sz="1203" kern="1200" baseline="0">
          <a:solidFill>
            <a:schemeClr val="tx1">
              <a:lumMod val="95000"/>
              <a:lumOff val="5000"/>
            </a:schemeClr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5pPr>
      <a:lvl6pPr marL="0" indent="0" algn="l" defTabSz="906748" rtl="0" eaLnBrk="1" latinLnBrk="0" hangingPunct="1">
        <a:lnSpc>
          <a:spcPct val="100000"/>
        </a:lnSpc>
        <a:spcBef>
          <a:spcPts val="496"/>
        </a:spcBef>
        <a:buFontTx/>
        <a:buNone/>
        <a:defRPr sz="802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6pPr>
      <a:lvl7pPr marL="0" indent="0" algn="l" defTabSz="906748" rtl="0" eaLnBrk="1" latinLnBrk="0" hangingPunct="1">
        <a:lnSpc>
          <a:spcPct val="100000"/>
        </a:lnSpc>
        <a:spcBef>
          <a:spcPts val="496"/>
        </a:spcBef>
        <a:buFontTx/>
        <a:buNone/>
        <a:defRPr sz="802" b="1" kern="1200" baseline="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7pPr>
      <a:lvl8pPr marL="0" marR="0" indent="0" algn="l" defTabSz="906748" rtl="0" eaLnBrk="1" fontAlgn="auto" latinLnBrk="0" hangingPunct="1">
        <a:lnSpc>
          <a:spcPct val="90000"/>
        </a:lnSpc>
        <a:spcBef>
          <a:spcPts val="496"/>
        </a:spcBef>
        <a:spcAft>
          <a:spcPts val="0"/>
        </a:spcAft>
        <a:buClrTx/>
        <a:buSzTx/>
        <a:buFontTx/>
        <a:buNone/>
        <a:tabLst/>
        <a:defRPr sz="802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9033" indent="0" algn="l" defTabSz="906748" rtl="0" eaLnBrk="1" latinLnBrk="0" hangingPunct="1">
        <a:lnSpc>
          <a:spcPct val="90000"/>
        </a:lnSpc>
        <a:spcBef>
          <a:spcPts val="496"/>
        </a:spcBef>
        <a:buFont typeface="Arial" panose="020B0604020202020204" pitchFamily="34" charset="0"/>
        <a:buNone/>
        <a:defRPr sz="17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6748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53374" algn="l" defTabSz="906748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2pPr>
      <a:lvl3pPr marL="906748" algn="l" defTabSz="906748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3pPr>
      <a:lvl4pPr marL="1360122" algn="l" defTabSz="906748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4pPr>
      <a:lvl5pPr marL="1813497" algn="l" defTabSz="906748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5pPr>
      <a:lvl6pPr marL="2266869" algn="l" defTabSz="906748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6pPr>
      <a:lvl7pPr marL="2720244" algn="l" defTabSz="906748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7pPr>
      <a:lvl8pPr marL="3173618" algn="l" defTabSz="906748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8pPr>
      <a:lvl9pPr marL="3626992" algn="l" defTabSz="906748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pos="7680">
          <p15:clr>
            <a:srgbClr val="F26B43"/>
          </p15:clr>
        </p15:guide>
        <p15:guide id="15" orient="horz" pos="431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B483E8-E207-485B-81E3-91B4AF4DA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5C38D5-542E-4703-BA0B-EF8A4620B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204539-4B45-42D3-9147-848E7C8394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04654-24E2-4CA5-956E-864433538B88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D293FA-C302-466D-96CC-85A0B38220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1D4729-3861-48AB-86E5-6F4F853FC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5BC8F-1322-4827-962A-65229AFA17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21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44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13" Type="http://schemas.openxmlformats.org/officeDocument/2006/relationships/image" Target="../media/image45.png"/><Relationship Id="rId3" Type="http://schemas.openxmlformats.org/officeDocument/2006/relationships/image" Target="../media/image18.jpeg"/><Relationship Id="rId7" Type="http://schemas.openxmlformats.org/officeDocument/2006/relationships/image" Target="../media/image54.png"/><Relationship Id="rId12" Type="http://schemas.openxmlformats.org/officeDocument/2006/relationships/image" Target="../media/image48.sv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59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svg"/><Relationship Id="rId11" Type="http://schemas.openxmlformats.org/officeDocument/2006/relationships/image" Target="../media/image47.png"/><Relationship Id="rId5" Type="http://schemas.openxmlformats.org/officeDocument/2006/relationships/image" Target="../media/image52.png"/><Relationship Id="rId15" Type="http://schemas.openxmlformats.org/officeDocument/2006/relationships/image" Target="../media/image58.png"/><Relationship Id="rId10" Type="http://schemas.openxmlformats.org/officeDocument/2006/relationships/image" Target="../media/image57.svg"/><Relationship Id="rId4" Type="http://schemas.openxmlformats.org/officeDocument/2006/relationships/image" Target="../media/image51.jpeg"/><Relationship Id="rId9" Type="http://schemas.openxmlformats.org/officeDocument/2006/relationships/image" Target="../media/image56.png"/><Relationship Id="rId14" Type="http://schemas.openxmlformats.org/officeDocument/2006/relationships/image" Target="../media/image4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3" Type="http://schemas.openxmlformats.org/officeDocument/2006/relationships/image" Target="../media/image18.jpeg"/><Relationship Id="rId7" Type="http://schemas.microsoft.com/office/2007/relationships/hdphoto" Target="../media/hdphoto2.wdp"/><Relationship Id="rId12" Type="http://schemas.openxmlformats.org/officeDocument/2006/relationships/image" Target="../media/image6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png"/><Relationship Id="rId11" Type="http://schemas.openxmlformats.org/officeDocument/2006/relationships/image" Target="../media/image65.jpeg"/><Relationship Id="rId5" Type="http://schemas.microsoft.com/office/2007/relationships/hdphoto" Target="../media/hdphoto1.wdp"/><Relationship Id="rId10" Type="http://schemas.openxmlformats.org/officeDocument/2006/relationships/image" Target="../media/image64.jpeg"/><Relationship Id="rId4" Type="http://schemas.openxmlformats.org/officeDocument/2006/relationships/image" Target="../media/image60.png"/><Relationship Id="rId9" Type="http://schemas.openxmlformats.org/officeDocument/2006/relationships/image" Target="../media/image63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image" Target="../media/image18.jpe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8.jpe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18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10" Type="http://schemas.openxmlformats.org/officeDocument/2006/relationships/image" Target="../media/image50.svg"/><Relationship Id="rId4" Type="http://schemas.openxmlformats.org/officeDocument/2006/relationships/image" Target="../media/image44.jpeg"/><Relationship Id="rId9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剪去单角 6">
            <a:extLst>
              <a:ext uri="{FF2B5EF4-FFF2-40B4-BE49-F238E27FC236}">
                <a16:creationId xmlns:a16="http://schemas.microsoft.com/office/drawing/2014/main" id="{06339DBC-909F-72CC-9298-F8CD350BB859}"/>
              </a:ext>
            </a:extLst>
          </p:cNvPr>
          <p:cNvSpPr/>
          <p:nvPr/>
        </p:nvSpPr>
        <p:spPr>
          <a:xfrm>
            <a:off x="1236000" y="4703100"/>
            <a:ext cx="887938" cy="369579"/>
          </a:xfrm>
          <a:prstGeom prst="snip1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215900" dist="88900" dir="2700000" algn="tl" rotWithShape="0">
              <a:srgbClr val="354B65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6B51443-D52D-39D5-CA20-1F18349036C8}"/>
              </a:ext>
            </a:extLst>
          </p:cNvPr>
          <p:cNvSpPr txBox="1"/>
          <p:nvPr/>
        </p:nvSpPr>
        <p:spPr>
          <a:xfrm>
            <a:off x="1236000" y="1500428"/>
            <a:ext cx="6350124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+mj-ea"/>
                <a:ea typeface="+mj-ea"/>
              </a:rPr>
              <a:t>蓝色商务风</a:t>
            </a:r>
            <a:endParaRPr lang="en-US" altLang="zh-CN" sz="54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</a:rPr>
              <a:t>年中总结汇报模板</a:t>
            </a:r>
            <a:endParaRPr lang="en-US" sz="5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3B3223F-6E42-22C5-C1F2-FCD55DE09DFA}"/>
              </a:ext>
            </a:extLst>
          </p:cNvPr>
          <p:cNvSpPr txBox="1"/>
          <p:nvPr/>
        </p:nvSpPr>
        <p:spPr>
          <a:xfrm>
            <a:off x="1301717" y="4734000"/>
            <a:ext cx="756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汇报人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B8EAE46-8C0A-A537-87C6-E270D35DA2B9}"/>
              </a:ext>
            </a:extLst>
          </p:cNvPr>
          <p:cNvSpPr txBox="1"/>
          <p:nvPr/>
        </p:nvSpPr>
        <p:spPr>
          <a:xfrm>
            <a:off x="1276538" y="3551075"/>
            <a:ext cx="2987775" cy="46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alpha val="70000"/>
                  </a:schemeClr>
                </a:solidFill>
              </a:rPr>
              <a:t>BLUE BUSINESS YEARS SUMMARY REPORT TEMPLATE</a:t>
            </a:r>
            <a:endParaRPr lang="en-US" sz="1200" dirty="0">
              <a:solidFill>
                <a:schemeClr val="bg1">
                  <a:alpha val="70000"/>
                </a:schemeClr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38F2E5D-89CF-17EA-BF38-5E590F58E38D}"/>
              </a:ext>
            </a:extLst>
          </p:cNvPr>
          <p:cNvCxnSpPr>
            <a:cxnSpLocks/>
          </p:cNvCxnSpPr>
          <p:nvPr/>
        </p:nvCxnSpPr>
        <p:spPr>
          <a:xfrm>
            <a:off x="1276539" y="3284984"/>
            <a:ext cx="53950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2488EFD9-6C60-052E-FE3A-638C9C7F3C8D}"/>
              </a:ext>
            </a:extLst>
          </p:cNvPr>
          <p:cNvSpPr txBox="1"/>
          <p:nvPr/>
        </p:nvSpPr>
        <p:spPr>
          <a:xfrm>
            <a:off x="606425" y="6213795"/>
            <a:ext cx="108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+mj-lt"/>
              </a:rPr>
              <a:t>20XX.XX</a:t>
            </a:r>
          </a:p>
        </p:txBody>
      </p:sp>
    </p:spTree>
    <p:extLst>
      <p:ext uri="{BB962C8B-B14F-4D97-AF65-F5344CB8AC3E}">
        <p14:creationId xmlns:p14="http://schemas.microsoft.com/office/powerpoint/2010/main" val="2838591097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80204F4-323B-1022-7D0D-856EF69DE7D9}"/>
              </a:ext>
            </a:extLst>
          </p:cNvPr>
          <p:cNvCxnSpPr>
            <a:cxnSpLocks/>
          </p:cNvCxnSpPr>
          <p:nvPr/>
        </p:nvCxnSpPr>
        <p:spPr>
          <a:xfrm>
            <a:off x="381000" y="459000"/>
            <a:ext cx="0" cy="36015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内容占位符 53">
            <a:extLst>
              <a:ext uri="{FF2B5EF4-FFF2-40B4-BE49-F238E27FC236}">
                <a16:creationId xmlns:a16="http://schemas.microsoft.com/office/drawing/2014/main" id="{FB89EBED-F1BC-53EC-9715-1C005F94BDA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重点项目攻坚</a:t>
            </a:r>
            <a:endParaRPr lang="en-US" dirty="0"/>
          </a:p>
        </p:txBody>
      </p:sp>
      <p:sp>
        <p:nvSpPr>
          <p:cNvPr id="59" name="内容占位符 58">
            <a:extLst>
              <a:ext uri="{FF2B5EF4-FFF2-40B4-BE49-F238E27FC236}">
                <a16:creationId xmlns:a16="http://schemas.microsoft.com/office/drawing/2014/main" id="{1C5A62EF-4658-DC50-58B4-0BB74310379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sz="1200" dirty="0"/>
              <a:t>Add a title here</a:t>
            </a:r>
            <a:endParaRPr lang="en-US" sz="1200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D2A4DF3-4636-186A-7A09-7D6849ED5B3F}"/>
              </a:ext>
            </a:extLst>
          </p:cNvPr>
          <p:cNvGrpSpPr/>
          <p:nvPr/>
        </p:nvGrpSpPr>
        <p:grpSpPr>
          <a:xfrm>
            <a:off x="3610930" y="1373026"/>
            <a:ext cx="4970140" cy="4970140"/>
            <a:chOff x="3240508" y="1373026"/>
            <a:chExt cx="4970140" cy="497014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9BDD67F-391B-BE05-CC40-40CDF08B39B7}"/>
                </a:ext>
              </a:extLst>
            </p:cNvPr>
            <p:cNvSpPr/>
            <p:nvPr/>
          </p:nvSpPr>
          <p:spPr>
            <a:xfrm>
              <a:off x="3240508" y="1373026"/>
              <a:ext cx="4970140" cy="4970140"/>
            </a:xfrm>
            <a:prstGeom prst="ellipse">
              <a:avLst/>
            </a:prstGeom>
            <a:solidFill>
              <a:srgbClr val="FFFFFF">
                <a:alpha val="41000"/>
              </a:srgbClr>
            </a:solidFill>
            <a:ln w="12700" cap="rnd">
              <a:gradFill>
                <a:gsLst>
                  <a:gs pos="70000">
                    <a:srgbClr val="5CB1F6">
                      <a:alpha val="0"/>
                    </a:srgbClr>
                  </a:gs>
                  <a:gs pos="0">
                    <a:schemeClr val="accent1">
                      <a:alpha val="20000"/>
                    </a:schemeClr>
                  </a:gs>
                  <a:gs pos="30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0" scaled="0"/>
              </a:gradFill>
              <a:prstDash val="solid"/>
              <a:round/>
              <a:headEnd/>
              <a:tailEnd/>
            </a:ln>
            <a:effectLst>
              <a:outerShdw blurRad="342900" dist="127000" algn="ctr" rotWithShape="0">
                <a:schemeClr val="bg1">
                  <a:lumMod val="6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B782F84-B719-D8E8-7C87-329EDD8881D1}"/>
                </a:ext>
              </a:extLst>
            </p:cNvPr>
            <p:cNvSpPr/>
            <p:nvPr/>
          </p:nvSpPr>
          <p:spPr>
            <a:xfrm>
              <a:off x="4062195" y="2194713"/>
              <a:ext cx="3326766" cy="3326766"/>
            </a:xfrm>
            <a:prstGeom prst="ellipse">
              <a:avLst/>
            </a:prstGeom>
            <a:solidFill>
              <a:srgbClr val="FFFFFF"/>
            </a:solidFill>
            <a:ln w="12700" cap="rnd">
              <a:gradFill>
                <a:gsLst>
                  <a:gs pos="58000">
                    <a:srgbClr val="D4EBFE">
                      <a:alpha val="0"/>
                    </a:srgbClr>
                  </a:gs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0" scaled="0"/>
              </a:gradFill>
              <a:prstDash val="solid"/>
              <a:round/>
              <a:headEnd/>
              <a:tailE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39" name="矩形: 对角圆角 38">
            <a:extLst>
              <a:ext uri="{FF2B5EF4-FFF2-40B4-BE49-F238E27FC236}">
                <a16:creationId xmlns:a16="http://schemas.microsoft.com/office/drawing/2014/main" id="{C96566B8-413D-D0E1-A1A8-B0301DA3914B}"/>
              </a:ext>
            </a:extLst>
          </p:cNvPr>
          <p:cNvSpPr/>
          <p:nvPr/>
        </p:nvSpPr>
        <p:spPr>
          <a:xfrm>
            <a:off x="8282785" y="1771765"/>
            <a:ext cx="1856845" cy="350906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7000">
                <a:schemeClr val="accent1">
                  <a:lumMod val="60000"/>
                  <a:lumOff val="40000"/>
                </a:schemeClr>
              </a:gs>
              <a:gs pos="67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微软雅黑 Light" panose="020B0502040204020203" pitchFamily="34" charset="-122"/>
              </a:rPr>
              <a:t>项目周期较短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微软雅黑 Light" panose="020B0502040204020203" pitchFamily="34" charset="-122"/>
            </a:endParaRPr>
          </a:p>
        </p:txBody>
      </p:sp>
      <p:sp>
        <p:nvSpPr>
          <p:cNvPr id="36" name="矩形: 对角圆角 35">
            <a:extLst>
              <a:ext uri="{FF2B5EF4-FFF2-40B4-BE49-F238E27FC236}">
                <a16:creationId xmlns:a16="http://schemas.microsoft.com/office/drawing/2014/main" id="{2CE1BDC2-BDA9-4375-E38A-DE6F473B0249}"/>
              </a:ext>
            </a:extLst>
          </p:cNvPr>
          <p:cNvSpPr/>
          <p:nvPr/>
        </p:nvSpPr>
        <p:spPr>
          <a:xfrm>
            <a:off x="8966296" y="3478921"/>
            <a:ext cx="1856845" cy="350906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7000">
                <a:schemeClr val="accent1">
                  <a:lumMod val="60000"/>
                  <a:lumOff val="40000"/>
                </a:schemeClr>
              </a:gs>
              <a:gs pos="67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4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微软雅黑 Light" panose="020B0502040204020203" pitchFamily="34" charset="-122"/>
              </a:rPr>
              <a:t>项目流程繁琐</a:t>
            </a:r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9E52143C-AF28-DE58-8C48-F4516B1C7A02}"/>
              </a:ext>
            </a:extLst>
          </p:cNvPr>
          <p:cNvSpPr/>
          <p:nvPr/>
        </p:nvSpPr>
        <p:spPr>
          <a:xfrm>
            <a:off x="8282785" y="5186078"/>
            <a:ext cx="1856845" cy="350906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7000">
                <a:schemeClr val="accent1">
                  <a:lumMod val="60000"/>
                  <a:lumOff val="40000"/>
                </a:schemeClr>
              </a:gs>
              <a:gs pos="67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4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微软雅黑 Light" panose="020B0502040204020203" pitchFamily="34" charset="-122"/>
              </a:rPr>
              <a:t>公司重点关注</a:t>
            </a:r>
          </a:p>
        </p:txBody>
      </p:sp>
      <p:sp>
        <p:nvSpPr>
          <p:cNvPr id="56" name="矩形: 对角圆角 55">
            <a:extLst>
              <a:ext uri="{FF2B5EF4-FFF2-40B4-BE49-F238E27FC236}">
                <a16:creationId xmlns:a16="http://schemas.microsoft.com/office/drawing/2014/main" id="{8B0D1B02-6016-2D28-E3D3-0E242331163E}"/>
              </a:ext>
            </a:extLst>
          </p:cNvPr>
          <p:cNvSpPr/>
          <p:nvPr/>
        </p:nvSpPr>
        <p:spPr>
          <a:xfrm flipH="1">
            <a:off x="2062300" y="1771765"/>
            <a:ext cx="1856845" cy="350906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7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微软雅黑 Light" panose="020B0502040204020203" pitchFamily="34" charset="-122"/>
              </a:rPr>
              <a:t>人员编制紧张</a:t>
            </a:r>
          </a:p>
        </p:txBody>
      </p:sp>
      <p:sp>
        <p:nvSpPr>
          <p:cNvPr id="52" name="矩形: 对角圆角 51">
            <a:extLst>
              <a:ext uri="{FF2B5EF4-FFF2-40B4-BE49-F238E27FC236}">
                <a16:creationId xmlns:a16="http://schemas.microsoft.com/office/drawing/2014/main" id="{EB014EC4-8985-5C25-83E5-3AB757A0F9BC}"/>
              </a:ext>
            </a:extLst>
          </p:cNvPr>
          <p:cNvSpPr/>
          <p:nvPr/>
        </p:nvSpPr>
        <p:spPr>
          <a:xfrm flipH="1">
            <a:off x="1378789" y="3478921"/>
            <a:ext cx="1856845" cy="350906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7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72000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44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微软雅黑 Light" panose="020B0502040204020203" pitchFamily="34" charset="-122"/>
              </a:rPr>
              <a:t>前期预算不足</a:t>
            </a:r>
          </a:p>
        </p:txBody>
      </p:sp>
      <p:sp>
        <p:nvSpPr>
          <p:cNvPr id="49" name="矩形: 对角圆角 48">
            <a:extLst>
              <a:ext uri="{FF2B5EF4-FFF2-40B4-BE49-F238E27FC236}">
                <a16:creationId xmlns:a16="http://schemas.microsoft.com/office/drawing/2014/main" id="{30201EDB-DEE0-7E5D-7CF1-18C50ECB3EAA}"/>
              </a:ext>
            </a:extLst>
          </p:cNvPr>
          <p:cNvSpPr/>
          <p:nvPr/>
        </p:nvSpPr>
        <p:spPr>
          <a:xfrm flipH="1">
            <a:off x="1917699" y="5186078"/>
            <a:ext cx="2001445" cy="350906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7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44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微软雅黑 Light" panose="020B0502040204020203" pitchFamily="34" charset="-122"/>
              </a:rPr>
              <a:t>协调部门较多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837221-3896-BB53-CF3E-B55251B3FF34}"/>
              </a:ext>
            </a:extLst>
          </p:cNvPr>
          <p:cNvSpPr txBox="1"/>
          <p:nvPr/>
        </p:nvSpPr>
        <p:spPr>
          <a:xfrm>
            <a:off x="5240338" y="4783217"/>
            <a:ext cx="175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重点项目</a:t>
            </a:r>
            <a:endParaRPr lang="en-US" dirty="0">
              <a:latin typeface="+mj-ea"/>
              <a:ea typeface="+mj-ea"/>
            </a:endParaRPr>
          </a:p>
        </p:txBody>
      </p:sp>
      <p:pic>
        <p:nvPicPr>
          <p:cNvPr id="7" name="图片 6" descr="文本&#10;&#10;描述已自动生成">
            <a:extLst>
              <a:ext uri="{FF2B5EF4-FFF2-40B4-BE49-F238E27FC236}">
                <a16:creationId xmlns:a16="http://schemas.microsoft.com/office/drawing/2014/main" id="{84CE67DF-8D9D-0F3E-F8D7-392ACA8F63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8036" y="2129021"/>
            <a:ext cx="1855928" cy="2396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76200" stA="38000" endPos="17000" dist="5000" dir="5400000" sy="-100000" algn="bl" rotWithShape="0"/>
          </a:effectLst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9256BE4-B868-728B-8075-620371BC8504}"/>
              </a:ext>
            </a:extLst>
          </p:cNvPr>
          <p:cNvCxnSpPr/>
          <p:nvPr/>
        </p:nvCxnSpPr>
        <p:spPr>
          <a:xfrm>
            <a:off x="5482431" y="5143437"/>
            <a:ext cx="124598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95E42126-C6E4-589A-C0A2-0011A116A739}"/>
              </a:ext>
            </a:extLst>
          </p:cNvPr>
          <p:cNvCxnSpPr/>
          <p:nvPr/>
        </p:nvCxnSpPr>
        <p:spPr>
          <a:xfrm>
            <a:off x="5482431" y="4779000"/>
            <a:ext cx="124598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D979FC91-DA8C-AF59-CE51-24BE5CB2EECC}"/>
              </a:ext>
            </a:extLst>
          </p:cNvPr>
          <p:cNvSpPr/>
          <p:nvPr/>
        </p:nvSpPr>
        <p:spPr>
          <a:xfrm>
            <a:off x="3608238" y="1639509"/>
            <a:ext cx="756857" cy="756857"/>
          </a:xfrm>
          <a:prstGeom prst="ellipse">
            <a:avLst/>
          </a:prstGeom>
          <a:solidFill>
            <a:schemeClr val="bg1"/>
          </a:solidFill>
          <a:ln w="19050" cap="rnd">
            <a:solidFill>
              <a:schemeClr val="accent1"/>
            </a:solidFill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bevelT w="0" h="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822A8B85-6299-0A9C-5633-4B37C5395FD6}"/>
              </a:ext>
            </a:extLst>
          </p:cNvPr>
          <p:cNvSpPr/>
          <p:nvPr/>
        </p:nvSpPr>
        <p:spPr>
          <a:xfrm>
            <a:off x="2972784" y="3346667"/>
            <a:ext cx="756857" cy="756857"/>
          </a:xfrm>
          <a:prstGeom prst="ellipse">
            <a:avLst/>
          </a:prstGeom>
          <a:solidFill>
            <a:schemeClr val="bg1"/>
          </a:solidFill>
          <a:ln w="19050" cap="rnd">
            <a:solidFill>
              <a:schemeClr val="accent1"/>
            </a:solidFill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bevelT w="0" h="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E86F0250-92CE-4154-D35E-1C672AA71197}"/>
              </a:ext>
            </a:extLst>
          </p:cNvPr>
          <p:cNvSpPr/>
          <p:nvPr/>
        </p:nvSpPr>
        <p:spPr>
          <a:xfrm>
            <a:off x="3608238" y="5053825"/>
            <a:ext cx="756857" cy="756857"/>
          </a:xfrm>
          <a:prstGeom prst="ellipse">
            <a:avLst/>
          </a:prstGeom>
          <a:solidFill>
            <a:schemeClr val="bg1"/>
          </a:solidFill>
          <a:ln w="19050" cap="rnd">
            <a:solidFill>
              <a:schemeClr val="accent1"/>
            </a:solidFill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bevelT w="0" h="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E4A34B0B-0CD8-57AA-5DDC-37C5FCD87028}"/>
              </a:ext>
            </a:extLst>
          </p:cNvPr>
          <p:cNvSpPr/>
          <p:nvPr/>
        </p:nvSpPr>
        <p:spPr>
          <a:xfrm>
            <a:off x="7824213" y="1639509"/>
            <a:ext cx="756857" cy="756857"/>
          </a:xfrm>
          <a:prstGeom prst="ellipse">
            <a:avLst/>
          </a:prstGeom>
          <a:solidFill>
            <a:schemeClr val="bg1"/>
          </a:solidFill>
          <a:ln w="19050" cap="rnd">
            <a:solidFill>
              <a:schemeClr val="accent1"/>
            </a:solidFill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bevelT w="0" h="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41ED62D3-D6FF-9E87-6880-D4F2078FE7A1}"/>
              </a:ext>
            </a:extLst>
          </p:cNvPr>
          <p:cNvSpPr/>
          <p:nvPr/>
        </p:nvSpPr>
        <p:spPr>
          <a:xfrm>
            <a:off x="7824213" y="5053825"/>
            <a:ext cx="756857" cy="756857"/>
          </a:xfrm>
          <a:prstGeom prst="ellipse">
            <a:avLst/>
          </a:prstGeom>
          <a:solidFill>
            <a:schemeClr val="bg1"/>
          </a:solidFill>
          <a:ln w="19050" cap="rnd">
            <a:solidFill>
              <a:schemeClr val="accent1"/>
            </a:solidFill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bevelT w="0" h="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1625C998-F517-99BD-E217-AD80E5F2E870}"/>
              </a:ext>
            </a:extLst>
          </p:cNvPr>
          <p:cNvSpPr/>
          <p:nvPr/>
        </p:nvSpPr>
        <p:spPr>
          <a:xfrm>
            <a:off x="8395255" y="3346667"/>
            <a:ext cx="756857" cy="756857"/>
          </a:xfrm>
          <a:prstGeom prst="ellipse">
            <a:avLst/>
          </a:prstGeom>
          <a:solidFill>
            <a:schemeClr val="bg1"/>
          </a:solidFill>
          <a:ln w="19050" cap="rnd">
            <a:solidFill>
              <a:schemeClr val="accent1"/>
            </a:solidFill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bevelT w="0" h="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图形 61">
            <a:extLst>
              <a:ext uri="{FF2B5EF4-FFF2-40B4-BE49-F238E27FC236}">
                <a16:creationId xmlns:a16="http://schemas.microsoft.com/office/drawing/2014/main" id="{C3BE6475-20C9-03AD-EFF9-EEA329C587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29641" y="1719000"/>
            <a:ext cx="550169" cy="550169"/>
          </a:xfrm>
          <a:prstGeom prst="rect">
            <a:avLst/>
          </a:prstGeom>
          <a:effectLst>
            <a:outerShdw blurRad="139700" sx="102000" sy="102000" algn="ctr" rotWithShape="0">
              <a:schemeClr val="accent1">
                <a:lumMod val="75000"/>
                <a:alpha val="15000"/>
              </a:schemeClr>
            </a:outerShdw>
          </a:effectLst>
        </p:spPr>
      </p:pic>
      <p:pic>
        <p:nvPicPr>
          <p:cNvPr id="64" name="图形 63">
            <a:extLst>
              <a:ext uri="{FF2B5EF4-FFF2-40B4-BE49-F238E27FC236}">
                <a16:creationId xmlns:a16="http://schemas.microsoft.com/office/drawing/2014/main" id="{19ED4731-1126-0B39-7596-23989DE37BE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49987" y="3498417"/>
            <a:ext cx="453356" cy="453356"/>
          </a:xfrm>
          <a:prstGeom prst="rect">
            <a:avLst/>
          </a:prstGeom>
          <a:effectLst>
            <a:outerShdw blurRad="139700" sx="102000" sy="102000" algn="ctr" rotWithShape="0">
              <a:schemeClr val="accent1">
                <a:lumMod val="75000"/>
                <a:alpha val="15000"/>
              </a:schemeClr>
            </a:outerShdw>
          </a:effectLst>
        </p:spPr>
      </p:pic>
      <p:pic>
        <p:nvPicPr>
          <p:cNvPr id="66" name="图形 65">
            <a:extLst>
              <a:ext uri="{FF2B5EF4-FFF2-40B4-BE49-F238E27FC236}">
                <a16:creationId xmlns:a16="http://schemas.microsoft.com/office/drawing/2014/main" id="{A858FF89-9F88-D5B4-8AC8-7101BB5E84F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753913" y="5186078"/>
            <a:ext cx="460122" cy="460122"/>
          </a:xfrm>
          <a:prstGeom prst="rect">
            <a:avLst/>
          </a:prstGeom>
          <a:effectLst>
            <a:outerShdw blurRad="139700" sx="102000" sy="102000" algn="ctr" rotWithShape="0">
              <a:schemeClr val="accent1">
                <a:lumMod val="75000"/>
                <a:alpha val="15000"/>
              </a:schemeClr>
            </a:outerShdw>
          </a:effectLst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id="{3DCA480B-9388-7A35-BC87-3241866B346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90398" y="1771765"/>
            <a:ext cx="455113" cy="455113"/>
          </a:xfrm>
          <a:prstGeom prst="rect">
            <a:avLst/>
          </a:prstGeom>
          <a:effectLst>
            <a:outerShdw blurRad="139700" sx="102000" sy="102000" algn="ctr" rotWithShape="0">
              <a:schemeClr val="accent1">
                <a:lumMod val="75000"/>
                <a:alpha val="15000"/>
              </a:schemeClr>
            </a:outerShdw>
          </a:effectLst>
        </p:spPr>
      </p:pic>
      <p:pic>
        <p:nvPicPr>
          <p:cNvPr id="96" name="图形 95">
            <a:extLst>
              <a:ext uri="{FF2B5EF4-FFF2-40B4-BE49-F238E27FC236}">
                <a16:creationId xmlns:a16="http://schemas.microsoft.com/office/drawing/2014/main" id="{0164D206-A38C-B492-7122-91E3AC1C534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997215" y="5210715"/>
            <a:ext cx="410847" cy="410847"/>
          </a:xfrm>
          <a:prstGeom prst="rect">
            <a:avLst/>
          </a:prstGeom>
          <a:effectLst>
            <a:outerShdw blurRad="139700" sx="102000" sy="102000" algn="ctr" rotWithShape="0">
              <a:schemeClr val="accent1">
                <a:lumMod val="75000"/>
                <a:alpha val="15000"/>
              </a:schemeClr>
            </a:outerShdw>
          </a:effectLst>
        </p:spPr>
      </p:pic>
      <p:pic>
        <p:nvPicPr>
          <p:cNvPr id="98" name="图形 97">
            <a:extLst>
              <a:ext uri="{FF2B5EF4-FFF2-40B4-BE49-F238E27FC236}">
                <a16:creationId xmlns:a16="http://schemas.microsoft.com/office/drawing/2014/main" id="{A5BA69C3-A6FF-585F-3960-528FEB46263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554387" y="3516411"/>
            <a:ext cx="417367" cy="417367"/>
          </a:xfrm>
          <a:prstGeom prst="rect">
            <a:avLst/>
          </a:prstGeom>
          <a:effectLst>
            <a:outerShdw blurRad="139700" sx="102000" sy="102000" algn="ctr" rotWithShape="0">
              <a:schemeClr val="accent1">
                <a:lumMod val="75000"/>
                <a:alpha val="15000"/>
              </a:schemeClr>
            </a:outerShdw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748BA7C-575E-1F5F-864C-DC9A106CD862}"/>
              </a:ext>
            </a:extLst>
          </p:cNvPr>
          <p:cNvSpPr txBox="1"/>
          <p:nvPr/>
        </p:nvSpPr>
        <p:spPr>
          <a:xfrm>
            <a:off x="8665138" y="2160161"/>
            <a:ext cx="2655887" cy="621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单击此处输入你的正文，请尽量言简意赅的阐述观点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0D4B169-5956-86BF-CF72-35267E37AB3C}"/>
              </a:ext>
            </a:extLst>
          </p:cNvPr>
          <p:cNvSpPr txBox="1"/>
          <p:nvPr/>
        </p:nvSpPr>
        <p:spPr>
          <a:xfrm>
            <a:off x="9189215" y="3862198"/>
            <a:ext cx="2655887" cy="621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单击此处输入你的正文，请尽量言简意赅的阐述观点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8450C1D-C3B1-D59E-E6BB-E111173CB903}"/>
              </a:ext>
            </a:extLst>
          </p:cNvPr>
          <p:cNvSpPr txBox="1"/>
          <p:nvPr/>
        </p:nvSpPr>
        <p:spPr>
          <a:xfrm>
            <a:off x="8659658" y="5564235"/>
            <a:ext cx="2655887" cy="621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单击此处输入你的正文，请尽量言简意赅的阐述观点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1B8D199-E8C1-A1C4-ABDB-A6DBF095B7B7}"/>
              </a:ext>
            </a:extLst>
          </p:cNvPr>
          <p:cNvSpPr txBox="1"/>
          <p:nvPr/>
        </p:nvSpPr>
        <p:spPr>
          <a:xfrm>
            <a:off x="816496" y="2160161"/>
            <a:ext cx="2655887" cy="621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单击此处输入你的正文，请尽量言简意赅的阐述观点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AC6A3AB-FE42-4635-DD68-FFE0F7A1DD26}"/>
              </a:ext>
            </a:extLst>
          </p:cNvPr>
          <p:cNvSpPr txBox="1"/>
          <p:nvPr/>
        </p:nvSpPr>
        <p:spPr>
          <a:xfrm>
            <a:off x="232829" y="3862198"/>
            <a:ext cx="2655887" cy="621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单击此处输入你的正文，请尽量言简意赅的阐述观点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481DD42-3FC0-E927-A8D3-603DFB5193FA}"/>
              </a:ext>
            </a:extLst>
          </p:cNvPr>
          <p:cNvSpPr txBox="1"/>
          <p:nvPr/>
        </p:nvSpPr>
        <p:spPr>
          <a:xfrm>
            <a:off x="764703" y="5564235"/>
            <a:ext cx="2655887" cy="621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单击此处输入你的正文，请尽量言简意赅的阐述观点</a:t>
            </a:r>
          </a:p>
        </p:txBody>
      </p:sp>
    </p:spTree>
    <p:extLst>
      <p:ext uri="{BB962C8B-B14F-4D97-AF65-F5344CB8AC3E}">
        <p14:creationId xmlns:p14="http://schemas.microsoft.com/office/powerpoint/2010/main" val="403484188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80204F4-323B-1022-7D0D-856EF69DE7D9}"/>
              </a:ext>
            </a:extLst>
          </p:cNvPr>
          <p:cNvCxnSpPr>
            <a:cxnSpLocks/>
          </p:cNvCxnSpPr>
          <p:nvPr/>
        </p:nvCxnSpPr>
        <p:spPr>
          <a:xfrm>
            <a:off x="381000" y="459000"/>
            <a:ext cx="0" cy="36015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内容占位符 53">
            <a:extLst>
              <a:ext uri="{FF2B5EF4-FFF2-40B4-BE49-F238E27FC236}">
                <a16:creationId xmlns:a16="http://schemas.microsoft.com/office/drawing/2014/main" id="{FB89EBED-F1BC-53EC-9715-1C005F94BDA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存在问题</a:t>
            </a:r>
            <a:endParaRPr lang="en-US" dirty="0"/>
          </a:p>
        </p:txBody>
      </p:sp>
      <p:sp>
        <p:nvSpPr>
          <p:cNvPr id="59" name="内容占位符 58">
            <a:extLst>
              <a:ext uri="{FF2B5EF4-FFF2-40B4-BE49-F238E27FC236}">
                <a16:creationId xmlns:a16="http://schemas.microsoft.com/office/drawing/2014/main" id="{1C5A62EF-4658-DC50-58B4-0BB74310379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Add a title here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FF1B3FC-09E0-FD92-C22A-B0B2D5E7953E}"/>
              </a:ext>
            </a:extLst>
          </p:cNvPr>
          <p:cNvGrpSpPr/>
          <p:nvPr/>
        </p:nvGrpSpPr>
        <p:grpSpPr>
          <a:xfrm>
            <a:off x="606062" y="1412827"/>
            <a:ext cx="2564176" cy="4072373"/>
            <a:chOff x="606062" y="1569299"/>
            <a:chExt cx="2564176" cy="407237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0AC70566-A04A-B63A-1A32-EA34E13914CF}"/>
                </a:ext>
              </a:extLst>
            </p:cNvPr>
            <p:cNvSpPr/>
            <p:nvPr/>
          </p:nvSpPr>
          <p:spPr>
            <a:xfrm>
              <a:off x="651000" y="2434058"/>
              <a:ext cx="2519238" cy="320761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0"/>
            </a:gradFill>
            <a:ln w="6350">
              <a:solidFill>
                <a:schemeClr val="bg1"/>
              </a:solidFill>
            </a:ln>
            <a:effectLst>
              <a:reflection blurRad="25400" stA="80000" endPos="55000" dist="635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5CFB986-9ABF-8093-846C-04938D77223B}"/>
                </a:ext>
              </a:extLst>
            </p:cNvPr>
            <p:cNvSpPr txBox="1"/>
            <p:nvPr/>
          </p:nvSpPr>
          <p:spPr>
            <a:xfrm>
              <a:off x="606062" y="1569299"/>
              <a:ext cx="1371000" cy="186204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500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70000">
                        <a:schemeClr val="accent1"/>
                      </a:gs>
                    </a:gsLst>
                    <a:lin ang="5400000" scaled="0"/>
                  </a:gradFill>
                  <a:effectLst>
                    <a:reflection blurRad="76200" stA="22000" endPos="29000" dist="12700" dir="5400000" sy="-100000" algn="bl" rotWithShape="0"/>
                  </a:effectLst>
                  <a:latin typeface="+mj-lt"/>
                </a:rPr>
                <a:t>S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105FA3B-46DA-77AC-41E5-069DCB5B64C2}"/>
                </a:ext>
              </a:extLst>
            </p:cNvPr>
            <p:cNvSpPr txBox="1"/>
            <p:nvPr/>
          </p:nvSpPr>
          <p:spPr>
            <a:xfrm>
              <a:off x="921062" y="3247266"/>
              <a:ext cx="178149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合作领域</a:t>
              </a:r>
              <a:endParaRPr 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E9F5D1A-EC5D-1994-883D-D15014810CA9}"/>
                </a:ext>
              </a:extLst>
            </p:cNvPr>
            <p:cNvSpPr txBox="1"/>
            <p:nvPr/>
          </p:nvSpPr>
          <p:spPr>
            <a:xfrm>
              <a:off x="921062" y="3892385"/>
              <a:ext cx="1989579" cy="10827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64" name="内容占位符 58">
              <a:extLst>
                <a:ext uri="{FF2B5EF4-FFF2-40B4-BE49-F238E27FC236}">
                  <a16:creationId xmlns:a16="http://schemas.microsoft.com/office/drawing/2014/main" id="{74FA9C0F-A5BF-24A1-0A53-552CEA3019A9}"/>
                </a:ext>
              </a:extLst>
            </p:cNvPr>
            <p:cNvSpPr txBox="1">
              <a:spLocks/>
            </p:cNvSpPr>
            <p:nvPr/>
          </p:nvSpPr>
          <p:spPr>
            <a:xfrm>
              <a:off x="841847" y="3524265"/>
              <a:ext cx="1339215" cy="21791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1200" kern="1200" dirty="0" smtClean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900" dirty="0"/>
                <a:t>Add a title here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92EB26AB-30E8-AD10-0FF6-4A099483F234}"/>
                </a:ext>
              </a:extLst>
            </p:cNvPr>
            <p:cNvCxnSpPr>
              <a:cxnSpLocks/>
            </p:cNvCxnSpPr>
            <p:nvPr/>
          </p:nvCxnSpPr>
          <p:spPr>
            <a:xfrm>
              <a:off x="2549650" y="5449058"/>
              <a:ext cx="309618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BFCD6CF-8DB1-D844-7F54-709B9119EAFA}"/>
              </a:ext>
            </a:extLst>
          </p:cNvPr>
          <p:cNvGrpSpPr/>
          <p:nvPr/>
        </p:nvGrpSpPr>
        <p:grpSpPr>
          <a:xfrm>
            <a:off x="3396316" y="1849613"/>
            <a:ext cx="2564176" cy="4072373"/>
            <a:chOff x="606062" y="1569299"/>
            <a:chExt cx="2564176" cy="4072373"/>
          </a:xfrm>
        </p:grpSpPr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869E755A-A528-E437-3FFE-F37497D434D5}"/>
                </a:ext>
              </a:extLst>
            </p:cNvPr>
            <p:cNvSpPr/>
            <p:nvPr/>
          </p:nvSpPr>
          <p:spPr>
            <a:xfrm>
              <a:off x="651000" y="2434058"/>
              <a:ext cx="2519238" cy="320761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0"/>
            </a:gradFill>
            <a:ln w="6350">
              <a:solidFill>
                <a:schemeClr val="bg1"/>
              </a:solidFill>
            </a:ln>
            <a:effectLst>
              <a:reflection blurRad="25400" stA="80000" endPos="55000" dist="635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1358942-E133-02D7-66A6-A9D059F0C155}"/>
                </a:ext>
              </a:extLst>
            </p:cNvPr>
            <p:cNvSpPr txBox="1"/>
            <p:nvPr/>
          </p:nvSpPr>
          <p:spPr>
            <a:xfrm>
              <a:off x="606062" y="1569299"/>
              <a:ext cx="1371000" cy="186204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500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70000">
                        <a:schemeClr val="accent1"/>
                      </a:gs>
                    </a:gsLst>
                    <a:lin ang="5400000" scaled="0"/>
                  </a:gradFill>
                  <a:effectLst>
                    <a:reflection blurRad="76200" stA="22000" endPos="29000" dist="12700" dir="5400000" sy="-100000" algn="bl" rotWithShape="0"/>
                  </a:effectLst>
                  <a:latin typeface="+mj-lt"/>
                </a:rPr>
                <a:t>W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E9541AC4-AB07-B7CB-3F5D-C8BA48BF0A1A}"/>
                </a:ext>
              </a:extLst>
            </p:cNvPr>
            <p:cNvSpPr txBox="1"/>
            <p:nvPr/>
          </p:nvSpPr>
          <p:spPr>
            <a:xfrm>
              <a:off x="921062" y="3247266"/>
              <a:ext cx="178149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人员配置</a:t>
              </a:r>
              <a:endParaRPr 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E3A12702-B2A2-13ED-FDF9-2D0F45745362}"/>
                </a:ext>
              </a:extLst>
            </p:cNvPr>
            <p:cNvSpPr txBox="1"/>
            <p:nvPr/>
          </p:nvSpPr>
          <p:spPr>
            <a:xfrm>
              <a:off x="921062" y="3892385"/>
              <a:ext cx="1989579" cy="10827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84" name="内容占位符 58">
              <a:extLst>
                <a:ext uri="{FF2B5EF4-FFF2-40B4-BE49-F238E27FC236}">
                  <a16:creationId xmlns:a16="http://schemas.microsoft.com/office/drawing/2014/main" id="{35600090-6DF8-69A4-C41C-5D62BACC072B}"/>
                </a:ext>
              </a:extLst>
            </p:cNvPr>
            <p:cNvSpPr txBox="1">
              <a:spLocks/>
            </p:cNvSpPr>
            <p:nvPr/>
          </p:nvSpPr>
          <p:spPr>
            <a:xfrm>
              <a:off x="841847" y="3524265"/>
              <a:ext cx="1339215" cy="21791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1200" kern="1200" dirty="0" smtClean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900" dirty="0"/>
                <a:t>Add a title here</a:t>
              </a:r>
            </a:p>
          </p:txBody>
        </p: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CECF7401-88F9-0F57-C784-97645038739A}"/>
                </a:ext>
              </a:extLst>
            </p:cNvPr>
            <p:cNvCxnSpPr>
              <a:cxnSpLocks/>
            </p:cNvCxnSpPr>
            <p:nvPr/>
          </p:nvCxnSpPr>
          <p:spPr>
            <a:xfrm>
              <a:off x="2549650" y="5449058"/>
              <a:ext cx="309618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E543D8C0-83C5-F354-D9C0-CE509FA27D10}"/>
              </a:ext>
            </a:extLst>
          </p:cNvPr>
          <p:cNvGrpSpPr/>
          <p:nvPr/>
        </p:nvGrpSpPr>
        <p:grpSpPr>
          <a:xfrm>
            <a:off x="6186570" y="1412827"/>
            <a:ext cx="2564176" cy="4072373"/>
            <a:chOff x="606062" y="1569299"/>
            <a:chExt cx="2564176" cy="4072373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08D310E6-D84A-B131-493C-B15D12AB8A32}"/>
                </a:ext>
              </a:extLst>
            </p:cNvPr>
            <p:cNvSpPr/>
            <p:nvPr/>
          </p:nvSpPr>
          <p:spPr>
            <a:xfrm>
              <a:off x="651000" y="2434058"/>
              <a:ext cx="2519238" cy="320761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0"/>
            </a:gradFill>
            <a:ln w="6350">
              <a:solidFill>
                <a:schemeClr val="bg1"/>
              </a:solidFill>
            </a:ln>
            <a:effectLst>
              <a:reflection blurRad="25400" stA="80000" endPos="55000" dist="635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8A789E20-E19F-90A0-2EA9-905EC1F619E6}"/>
                </a:ext>
              </a:extLst>
            </p:cNvPr>
            <p:cNvSpPr txBox="1"/>
            <p:nvPr/>
          </p:nvSpPr>
          <p:spPr>
            <a:xfrm>
              <a:off x="606062" y="1569299"/>
              <a:ext cx="1371000" cy="186204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500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70000">
                        <a:schemeClr val="accent1"/>
                      </a:gs>
                    </a:gsLst>
                    <a:lin ang="5400000" scaled="0"/>
                  </a:gradFill>
                  <a:effectLst>
                    <a:reflection blurRad="76200" stA="22000" endPos="29000" dist="12700" dir="5400000" sy="-100000" algn="bl" rotWithShape="0"/>
                  </a:effectLst>
                  <a:latin typeface="+mj-lt"/>
                </a:rPr>
                <a:t>O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1799214D-AF1A-328D-962D-317F30D7F797}"/>
                </a:ext>
              </a:extLst>
            </p:cNvPr>
            <p:cNvSpPr txBox="1"/>
            <p:nvPr/>
          </p:nvSpPr>
          <p:spPr>
            <a:xfrm>
              <a:off x="921062" y="3247266"/>
              <a:ext cx="178149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渠道拓展</a:t>
              </a:r>
              <a:endParaRPr 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FF6486CE-8815-B9C1-8455-CBE5A66CC39A}"/>
                </a:ext>
              </a:extLst>
            </p:cNvPr>
            <p:cNvSpPr txBox="1"/>
            <p:nvPr/>
          </p:nvSpPr>
          <p:spPr>
            <a:xfrm>
              <a:off x="921062" y="3892385"/>
              <a:ext cx="1989579" cy="10827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91" name="内容占位符 58">
              <a:extLst>
                <a:ext uri="{FF2B5EF4-FFF2-40B4-BE49-F238E27FC236}">
                  <a16:creationId xmlns:a16="http://schemas.microsoft.com/office/drawing/2014/main" id="{9BC1656C-E0EC-129A-AB8A-ECCFBDBFEFA3}"/>
                </a:ext>
              </a:extLst>
            </p:cNvPr>
            <p:cNvSpPr txBox="1">
              <a:spLocks/>
            </p:cNvSpPr>
            <p:nvPr/>
          </p:nvSpPr>
          <p:spPr>
            <a:xfrm>
              <a:off x="841847" y="3524265"/>
              <a:ext cx="1339215" cy="21791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1200" kern="1200" dirty="0" smtClean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900" dirty="0"/>
                <a:t>Add a title here</a:t>
              </a:r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AA30C0E5-DA8F-B2E2-A610-B1FE5794982E}"/>
                </a:ext>
              </a:extLst>
            </p:cNvPr>
            <p:cNvCxnSpPr>
              <a:cxnSpLocks/>
            </p:cNvCxnSpPr>
            <p:nvPr/>
          </p:nvCxnSpPr>
          <p:spPr>
            <a:xfrm>
              <a:off x="2549650" y="5449058"/>
              <a:ext cx="309618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0239C9B-FDBA-B0C0-DD65-16B007647F5B}"/>
              </a:ext>
            </a:extLst>
          </p:cNvPr>
          <p:cNvGrpSpPr/>
          <p:nvPr/>
        </p:nvGrpSpPr>
        <p:grpSpPr>
          <a:xfrm>
            <a:off x="8976824" y="1849613"/>
            <a:ext cx="2564176" cy="4072373"/>
            <a:chOff x="606062" y="1569299"/>
            <a:chExt cx="2564176" cy="4072373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37CFC150-C0B7-9F6D-3241-F4734872CF45}"/>
                </a:ext>
              </a:extLst>
            </p:cNvPr>
            <p:cNvSpPr/>
            <p:nvPr/>
          </p:nvSpPr>
          <p:spPr>
            <a:xfrm>
              <a:off x="651000" y="2434058"/>
              <a:ext cx="2519238" cy="320761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0"/>
            </a:gradFill>
            <a:ln w="6350">
              <a:solidFill>
                <a:schemeClr val="bg1"/>
              </a:solidFill>
            </a:ln>
            <a:effectLst>
              <a:reflection blurRad="25400" stA="80000" endPos="55000" dist="635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AF372A89-68D7-D05B-9881-86F088D33927}"/>
                </a:ext>
              </a:extLst>
            </p:cNvPr>
            <p:cNvSpPr txBox="1"/>
            <p:nvPr/>
          </p:nvSpPr>
          <p:spPr>
            <a:xfrm>
              <a:off x="606062" y="1569299"/>
              <a:ext cx="1371000" cy="186204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500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70000">
                        <a:schemeClr val="accent1"/>
                      </a:gs>
                    </a:gsLst>
                    <a:lin ang="5400000" scaled="0"/>
                  </a:gradFill>
                  <a:effectLst>
                    <a:reflection blurRad="76200" stA="22000" endPos="29000" dist="12700" dir="5400000" sy="-100000" algn="bl" rotWithShape="0"/>
                  </a:effectLst>
                  <a:latin typeface="+mj-lt"/>
                </a:rPr>
                <a:t>T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899F34E8-8342-C822-609C-A4C793D0619A}"/>
                </a:ext>
              </a:extLst>
            </p:cNvPr>
            <p:cNvSpPr txBox="1"/>
            <p:nvPr/>
          </p:nvSpPr>
          <p:spPr>
            <a:xfrm>
              <a:off x="921062" y="3247266"/>
              <a:ext cx="178149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流程规范</a:t>
              </a:r>
              <a:endParaRPr 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0967F101-EF2E-B325-F85E-DDA0D5F476D8}"/>
                </a:ext>
              </a:extLst>
            </p:cNvPr>
            <p:cNvSpPr txBox="1"/>
            <p:nvPr/>
          </p:nvSpPr>
          <p:spPr>
            <a:xfrm>
              <a:off x="921062" y="3892385"/>
              <a:ext cx="1989579" cy="10827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98" name="内容占位符 58">
              <a:extLst>
                <a:ext uri="{FF2B5EF4-FFF2-40B4-BE49-F238E27FC236}">
                  <a16:creationId xmlns:a16="http://schemas.microsoft.com/office/drawing/2014/main" id="{4B32F7DE-0134-8BF5-95D5-F09A3567E26B}"/>
                </a:ext>
              </a:extLst>
            </p:cNvPr>
            <p:cNvSpPr txBox="1">
              <a:spLocks/>
            </p:cNvSpPr>
            <p:nvPr/>
          </p:nvSpPr>
          <p:spPr>
            <a:xfrm>
              <a:off x="841847" y="3524265"/>
              <a:ext cx="1339215" cy="21791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1200" kern="1200" dirty="0" smtClean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900" dirty="0"/>
                <a:t>Add a title here</a:t>
              </a:r>
            </a:p>
          </p:txBody>
        </p: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34D59643-DE80-6EF2-2D1B-4CC5E451FF30}"/>
                </a:ext>
              </a:extLst>
            </p:cNvPr>
            <p:cNvCxnSpPr>
              <a:cxnSpLocks/>
            </p:cNvCxnSpPr>
            <p:nvPr/>
          </p:nvCxnSpPr>
          <p:spPr>
            <a:xfrm>
              <a:off x="2549650" y="5449058"/>
              <a:ext cx="309618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415613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80204F4-323B-1022-7D0D-856EF69DE7D9}"/>
              </a:ext>
            </a:extLst>
          </p:cNvPr>
          <p:cNvCxnSpPr>
            <a:cxnSpLocks/>
          </p:cNvCxnSpPr>
          <p:nvPr/>
        </p:nvCxnSpPr>
        <p:spPr>
          <a:xfrm>
            <a:off x="381000" y="459000"/>
            <a:ext cx="0" cy="36015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内容占位符 53">
            <a:extLst>
              <a:ext uri="{FF2B5EF4-FFF2-40B4-BE49-F238E27FC236}">
                <a16:creationId xmlns:a16="http://schemas.microsoft.com/office/drawing/2014/main" id="{FB89EBED-F1BC-53EC-9715-1C005F94BDA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目标达成</a:t>
            </a:r>
            <a:endParaRPr lang="en-US" dirty="0"/>
          </a:p>
        </p:txBody>
      </p:sp>
      <p:sp>
        <p:nvSpPr>
          <p:cNvPr id="59" name="内容占位符 58">
            <a:extLst>
              <a:ext uri="{FF2B5EF4-FFF2-40B4-BE49-F238E27FC236}">
                <a16:creationId xmlns:a16="http://schemas.microsoft.com/office/drawing/2014/main" id="{1C5A62EF-4658-DC50-58B4-0BB74310379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Add a title here</a:t>
            </a:r>
          </a:p>
        </p:txBody>
      </p:sp>
      <p:sp>
        <p:nvSpPr>
          <p:cNvPr id="19" name="圆角矩形 39">
            <a:extLst>
              <a:ext uri="{FF2B5EF4-FFF2-40B4-BE49-F238E27FC236}">
                <a16:creationId xmlns:a16="http://schemas.microsoft.com/office/drawing/2014/main" id="{46D124D6-2C70-A074-C405-C4201A0BF3AF}"/>
              </a:ext>
            </a:extLst>
          </p:cNvPr>
          <p:cNvSpPr/>
          <p:nvPr/>
        </p:nvSpPr>
        <p:spPr>
          <a:xfrm>
            <a:off x="721875" y="1451388"/>
            <a:ext cx="3154925" cy="4814180"/>
          </a:xfrm>
          <a:prstGeom prst="roundRect">
            <a:avLst>
              <a:gd name="adj" fmla="val 2096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12700">
            <a:miter lim="400000"/>
          </a:ln>
          <a:scene3d>
            <a:camera prst="orthographicFront"/>
            <a:lightRig rig="threePt" dir="t"/>
          </a:scene3d>
          <a:sp3d/>
        </p:spPr>
        <p:txBody>
          <a:bodyPr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608269F-F9AF-0169-B925-8D5994F93548}"/>
              </a:ext>
            </a:extLst>
          </p:cNvPr>
          <p:cNvSpPr txBox="1"/>
          <p:nvPr/>
        </p:nvSpPr>
        <p:spPr>
          <a:xfrm>
            <a:off x="778517" y="2265354"/>
            <a:ext cx="1232805" cy="466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  <a:cs typeface="+mn-ea"/>
              </a:rPr>
              <a:t>工作重点</a:t>
            </a:r>
            <a:endParaRPr lang="en-US" altLang="zh-CN" sz="2000" b="1" dirty="0">
              <a:solidFill>
                <a:schemeClr val="bg1"/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46B4578-60E7-B10F-74BE-4DD0C4D8B658}"/>
              </a:ext>
            </a:extLst>
          </p:cNvPr>
          <p:cNvSpPr txBox="1"/>
          <p:nvPr/>
        </p:nvSpPr>
        <p:spPr>
          <a:xfrm>
            <a:off x="818357" y="2748115"/>
            <a:ext cx="2937643" cy="1355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B4C4B5C-1478-5FDD-AC83-061D8E048824}"/>
              </a:ext>
            </a:extLst>
          </p:cNvPr>
          <p:cNvSpPr txBox="1"/>
          <p:nvPr/>
        </p:nvSpPr>
        <p:spPr>
          <a:xfrm>
            <a:off x="860992" y="4926230"/>
            <a:ext cx="2937643" cy="705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集团年度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+mn-ea"/>
              </a:rPr>
              <a:t>最佳分公司业绩奖项</a:t>
            </a:r>
            <a:endParaRPr lang="zh-CN" altLang="en-US" sz="1400" dirty="0">
              <a:latin typeface="+mj-ea"/>
              <a:ea typeface="+mj-ea"/>
            </a:endParaRPr>
          </a:p>
        </p:txBody>
      </p:sp>
      <p:pic>
        <p:nvPicPr>
          <p:cNvPr id="23" name="图片 22" descr="卡通人物&#10;&#10;中度可信度描述已自动生成">
            <a:extLst>
              <a:ext uri="{FF2B5EF4-FFF2-40B4-BE49-F238E27FC236}">
                <a16:creationId xmlns:a16="http://schemas.microsoft.com/office/drawing/2014/main" id="{7B5AB64E-EB38-A00A-A039-082AE81D43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955" y="4891969"/>
            <a:ext cx="469575" cy="861413"/>
          </a:xfrm>
          <a:prstGeom prst="rect">
            <a:avLst/>
          </a:prstGeom>
        </p:spPr>
      </p:pic>
      <p:pic>
        <p:nvPicPr>
          <p:cNvPr id="24" name="图片 23" descr="卡通人物&#10;&#10;中度可信度描述已自动生成">
            <a:extLst>
              <a:ext uri="{FF2B5EF4-FFF2-40B4-BE49-F238E27FC236}">
                <a16:creationId xmlns:a16="http://schemas.microsoft.com/office/drawing/2014/main" id="{F77FE500-A800-D4AB-77DB-FC3E6319560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7780" y="4891969"/>
            <a:ext cx="477601" cy="861413"/>
          </a:xfrm>
          <a:prstGeom prst="rect">
            <a:avLst/>
          </a:prstGeom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F7ACE00-901A-3324-1B70-539D4AA59815}"/>
              </a:ext>
            </a:extLst>
          </p:cNvPr>
          <p:cNvCxnSpPr>
            <a:cxnSpLocks/>
          </p:cNvCxnSpPr>
          <p:nvPr/>
        </p:nvCxnSpPr>
        <p:spPr>
          <a:xfrm>
            <a:off x="1501103" y="5274000"/>
            <a:ext cx="16574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形 25">
            <a:extLst>
              <a:ext uri="{FF2B5EF4-FFF2-40B4-BE49-F238E27FC236}">
                <a16:creationId xmlns:a16="http://schemas.microsoft.com/office/drawing/2014/main" id="{55F21887-91F5-41CE-B1A0-765FC2D94EF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82763" y="1777335"/>
            <a:ext cx="449375" cy="44937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E37B1A9-4773-896E-1030-D5FB4E35BA58}"/>
              </a:ext>
            </a:extLst>
          </p:cNvPr>
          <p:cNvGrpSpPr/>
          <p:nvPr/>
        </p:nvGrpSpPr>
        <p:grpSpPr>
          <a:xfrm>
            <a:off x="4222998" y="1451388"/>
            <a:ext cx="6984776" cy="1296727"/>
            <a:chOff x="4222998" y="1451388"/>
            <a:chExt cx="6984776" cy="1296727"/>
          </a:xfrm>
        </p:grpSpPr>
        <p:sp>
          <p:nvSpPr>
            <p:cNvPr id="28" name="圆角矩形 39">
              <a:extLst>
                <a:ext uri="{FF2B5EF4-FFF2-40B4-BE49-F238E27FC236}">
                  <a16:creationId xmlns:a16="http://schemas.microsoft.com/office/drawing/2014/main" id="{3D3349C7-FD1A-3C49-C6EB-40F58D123213}"/>
                </a:ext>
              </a:extLst>
            </p:cNvPr>
            <p:cNvSpPr/>
            <p:nvPr/>
          </p:nvSpPr>
          <p:spPr>
            <a:xfrm>
              <a:off x="4222998" y="1624720"/>
              <a:ext cx="6984776" cy="1123395"/>
            </a:xfrm>
            <a:prstGeom prst="roundRect">
              <a:avLst>
                <a:gd name="adj" fmla="val 6524"/>
              </a:avLst>
            </a:prstGeom>
            <a:solidFill>
              <a:schemeClr val="bg1"/>
            </a:solidFill>
            <a:ln w="19050" cap="rnd">
              <a:noFill/>
              <a:prstDash val="solid"/>
              <a:round/>
              <a:headEnd/>
              <a:tailEnd/>
            </a:ln>
            <a:effectLst>
              <a:outerShdw blurRad="406400" dist="101600" algn="l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6D02C606-C228-A9B0-5C82-2EB91E1318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6478" y="1451388"/>
              <a:ext cx="1208639" cy="1208639"/>
            </a:xfrm>
            <a:prstGeom prst="round2DiagRect">
              <a:avLst>
                <a:gd name="adj1" fmla="val 16667"/>
                <a:gd name="adj2" fmla="val 0"/>
              </a:avLst>
            </a:prstGeom>
            <a:ln w="19050" cap="sq">
              <a:solidFill>
                <a:srgbClr val="FFFFFF"/>
              </a:solidFill>
              <a:miter lim="800000"/>
            </a:ln>
            <a:effectLst>
              <a:outerShdw blurRad="419100" algn="tl" rotWithShape="0">
                <a:srgbClr val="000000">
                  <a:alpha val="24000"/>
                </a:srgbClr>
              </a:outerShdw>
            </a:effectLst>
          </p:spPr>
        </p:pic>
        <p:sp>
          <p:nvSpPr>
            <p:cNvPr id="2" name="íśľïḍe">
              <a:extLst>
                <a:ext uri="{FF2B5EF4-FFF2-40B4-BE49-F238E27FC236}">
                  <a16:creationId xmlns:a16="http://schemas.microsoft.com/office/drawing/2014/main" id="{8F13F7C9-0AE7-02ED-CD67-9F5C5EA210CB}"/>
                </a:ext>
              </a:extLst>
            </p:cNvPr>
            <p:cNvSpPr txBox="1"/>
            <p:nvPr/>
          </p:nvSpPr>
          <p:spPr>
            <a:xfrm>
              <a:off x="5726627" y="1694450"/>
              <a:ext cx="28088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dirty="0">
                  <a:latin typeface="+mj-ea"/>
                  <a:ea typeface="+mj-ea"/>
                </a:rPr>
                <a:t>取得三十家供应商</a:t>
              </a:r>
            </a:p>
          </p:txBody>
        </p:sp>
        <p:sp>
          <p:nvSpPr>
            <p:cNvPr id="3" name="iṥlîḓè">
              <a:extLst>
                <a:ext uri="{FF2B5EF4-FFF2-40B4-BE49-F238E27FC236}">
                  <a16:creationId xmlns:a16="http://schemas.microsoft.com/office/drawing/2014/main" id="{C805492E-CBE4-442A-8853-E00ED00B1D8E}"/>
                </a:ext>
              </a:extLst>
            </p:cNvPr>
            <p:cNvSpPr txBox="1"/>
            <p:nvPr/>
          </p:nvSpPr>
          <p:spPr>
            <a:xfrm>
              <a:off x="5732977" y="2034000"/>
              <a:ext cx="5088023" cy="62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05B19E0-0CF7-C164-96FF-F87F6FD2BE1B}"/>
                </a:ext>
              </a:extLst>
            </p:cNvPr>
            <p:cNvSpPr txBox="1"/>
            <p:nvPr/>
          </p:nvSpPr>
          <p:spPr>
            <a:xfrm>
              <a:off x="10288494" y="1694450"/>
              <a:ext cx="8860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01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3BB27FF-9C10-9FA6-2F9B-0B9D3955E489}"/>
              </a:ext>
            </a:extLst>
          </p:cNvPr>
          <p:cNvGrpSpPr/>
          <p:nvPr/>
        </p:nvGrpSpPr>
        <p:grpSpPr>
          <a:xfrm>
            <a:off x="4222998" y="3188809"/>
            <a:ext cx="6984776" cy="1296727"/>
            <a:chOff x="4222998" y="1451388"/>
            <a:chExt cx="6984776" cy="1296727"/>
          </a:xfrm>
        </p:grpSpPr>
        <p:sp>
          <p:nvSpPr>
            <p:cNvPr id="55" name="圆角矩形 39">
              <a:extLst>
                <a:ext uri="{FF2B5EF4-FFF2-40B4-BE49-F238E27FC236}">
                  <a16:creationId xmlns:a16="http://schemas.microsoft.com/office/drawing/2014/main" id="{56A1BE63-4048-DAB1-8457-7D14D44BBBDC}"/>
                </a:ext>
              </a:extLst>
            </p:cNvPr>
            <p:cNvSpPr/>
            <p:nvPr/>
          </p:nvSpPr>
          <p:spPr>
            <a:xfrm>
              <a:off x="4222998" y="1624720"/>
              <a:ext cx="6984776" cy="1123395"/>
            </a:xfrm>
            <a:prstGeom prst="roundRect">
              <a:avLst>
                <a:gd name="adj" fmla="val 6524"/>
              </a:avLst>
            </a:prstGeom>
            <a:solidFill>
              <a:schemeClr val="bg1"/>
            </a:solidFill>
            <a:ln w="19050" cap="rnd">
              <a:noFill/>
              <a:prstDash val="solid"/>
              <a:round/>
              <a:headEnd/>
              <a:tailEnd/>
            </a:ln>
            <a:effectLst>
              <a:outerShdw blurRad="406400" dist="101600" algn="l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6290F8C1-65C8-C36C-CCDB-71221CEDD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6478" y="1451388"/>
              <a:ext cx="1208639" cy="1208639"/>
            </a:xfrm>
            <a:prstGeom prst="round2DiagRect">
              <a:avLst>
                <a:gd name="adj1" fmla="val 16667"/>
                <a:gd name="adj2" fmla="val 0"/>
              </a:avLst>
            </a:prstGeom>
            <a:ln w="19050" cap="sq">
              <a:solidFill>
                <a:srgbClr val="FFFFFF"/>
              </a:solidFill>
              <a:miter lim="800000"/>
            </a:ln>
            <a:effectLst>
              <a:outerShdw blurRad="419100" algn="tl" rotWithShape="0">
                <a:srgbClr val="000000">
                  <a:alpha val="24000"/>
                </a:srgbClr>
              </a:outerShdw>
            </a:effectLst>
          </p:spPr>
        </p:pic>
        <p:sp>
          <p:nvSpPr>
            <p:cNvPr id="57" name="íśľïḍe">
              <a:extLst>
                <a:ext uri="{FF2B5EF4-FFF2-40B4-BE49-F238E27FC236}">
                  <a16:creationId xmlns:a16="http://schemas.microsoft.com/office/drawing/2014/main" id="{7FFCA06C-F4A3-D817-1ABD-724EBA2704A5}"/>
                </a:ext>
              </a:extLst>
            </p:cNvPr>
            <p:cNvSpPr txBox="1"/>
            <p:nvPr/>
          </p:nvSpPr>
          <p:spPr>
            <a:xfrm>
              <a:off x="5726627" y="1694450"/>
              <a:ext cx="28088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dirty="0">
                  <a:latin typeface="+mj-ea"/>
                  <a:ea typeface="+mj-ea"/>
                </a:rPr>
                <a:t>市场份额跻身前三</a:t>
              </a:r>
            </a:p>
          </p:txBody>
        </p:sp>
        <p:sp>
          <p:nvSpPr>
            <p:cNvPr id="58" name="iṥlîḓè">
              <a:extLst>
                <a:ext uri="{FF2B5EF4-FFF2-40B4-BE49-F238E27FC236}">
                  <a16:creationId xmlns:a16="http://schemas.microsoft.com/office/drawing/2014/main" id="{836470AC-7FFF-8492-017C-359D8D2779B0}"/>
                </a:ext>
              </a:extLst>
            </p:cNvPr>
            <p:cNvSpPr txBox="1"/>
            <p:nvPr/>
          </p:nvSpPr>
          <p:spPr>
            <a:xfrm>
              <a:off x="5732977" y="2034000"/>
              <a:ext cx="5088023" cy="62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DFF5EC3-137A-7A8B-4D61-6A7666FAE14B}"/>
                </a:ext>
              </a:extLst>
            </p:cNvPr>
            <p:cNvSpPr txBox="1"/>
            <p:nvPr/>
          </p:nvSpPr>
          <p:spPr>
            <a:xfrm>
              <a:off x="10288494" y="1694450"/>
              <a:ext cx="8860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6611DFE-69F6-55A8-5AEE-4ACB6AE5AAE6}"/>
              </a:ext>
            </a:extLst>
          </p:cNvPr>
          <p:cNvGrpSpPr/>
          <p:nvPr/>
        </p:nvGrpSpPr>
        <p:grpSpPr>
          <a:xfrm>
            <a:off x="4222998" y="4926230"/>
            <a:ext cx="6984776" cy="1296727"/>
            <a:chOff x="4222998" y="1451388"/>
            <a:chExt cx="6984776" cy="1296727"/>
          </a:xfrm>
        </p:grpSpPr>
        <p:sp>
          <p:nvSpPr>
            <p:cNvPr id="62" name="圆角矩形 39">
              <a:extLst>
                <a:ext uri="{FF2B5EF4-FFF2-40B4-BE49-F238E27FC236}">
                  <a16:creationId xmlns:a16="http://schemas.microsoft.com/office/drawing/2014/main" id="{85CB3816-9C89-D1E5-A892-08DE50581C30}"/>
                </a:ext>
              </a:extLst>
            </p:cNvPr>
            <p:cNvSpPr/>
            <p:nvPr/>
          </p:nvSpPr>
          <p:spPr>
            <a:xfrm>
              <a:off x="4222998" y="1624720"/>
              <a:ext cx="6984776" cy="1123395"/>
            </a:xfrm>
            <a:prstGeom prst="roundRect">
              <a:avLst>
                <a:gd name="adj" fmla="val 6524"/>
              </a:avLst>
            </a:prstGeom>
            <a:solidFill>
              <a:schemeClr val="bg1"/>
            </a:solidFill>
            <a:ln w="19050" cap="rnd">
              <a:noFill/>
              <a:prstDash val="solid"/>
              <a:round/>
              <a:headEnd/>
              <a:tailEnd/>
            </a:ln>
            <a:effectLst>
              <a:outerShdw blurRad="406400" dist="101600" algn="l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65F2CF2C-EA68-D57B-AECF-29D532DE53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6478" y="1451388"/>
              <a:ext cx="1208639" cy="1208639"/>
            </a:xfrm>
            <a:prstGeom prst="round2DiagRect">
              <a:avLst>
                <a:gd name="adj1" fmla="val 16667"/>
                <a:gd name="adj2" fmla="val 0"/>
              </a:avLst>
            </a:prstGeom>
            <a:ln w="19050" cap="sq">
              <a:solidFill>
                <a:srgbClr val="FFFFFF"/>
              </a:solidFill>
              <a:miter lim="800000"/>
            </a:ln>
            <a:effectLst>
              <a:outerShdw blurRad="419100" algn="tl" rotWithShape="0">
                <a:srgbClr val="000000">
                  <a:alpha val="24000"/>
                </a:srgbClr>
              </a:outerShdw>
            </a:effectLst>
          </p:spPr>
        </p:pic>
        <p:sp>
          <p:nvSpPr>
            <p:cNvPr id="64" name="íśľïḍe">
              <a:extLst>
                <a:ext uri="{FF2B5EF4-FFF2-40B4-BE49-F238E27FC236}">
                  <a16:creationId xmlns:a16="http://schemas.microsoft.com/office/drawing/2014/main" id="{E908FFAB-9F06-96D3-E18F-07EAE702BC71}"/>
                </a:ext>
              </a:extLst>
            </p:cNvPr>
            <p:cNvSpPr txBox="1"/>
            <p:nvPr/>
          </p:nvSpPr>
          <p:spPr>
            <a:xfrm>
              <a:off x="5726627" y="1694450"/>
              <a:ext cx="28088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dirty="0">
                  <a:latin typeface="+mj-ea"/>
                  <a:ea typeface="+mj-ea"/>
                </a:rPr>
                <a:t>制度流程规范化</a:t>
              </a:r>
            </a:p>
          </p:txBody>
        </p:sp>
        <p:sp>
          <p:nvSpPr>
            <p:cNvPr id="65" name="iṥlîḓè">
              <a:extLst>
                <a:ext uri="{FF2B5EF4-FFF2-40B4-BE49-F238E27FC236}">
                  <a16:creationId xmlns:a16="http://schemas.microsoft.com/office/drawing/2014/main" id="{1FA9E6CA-4261-BB80-6423-69041357ADEB}"/>
                </a:ext>
              </a:extLst>
            </p:cNvPr>
            <p:cNvSpPr txBox="1"/>
            <p:nvPr/>
          </p:nvSpPr>
          <p:spPr>
            <a:xfrm>
              <a:off x="5732977" y="2034000"/>
              <a:ext cx="5088023" cy="62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D5051C5-A397-DD74-EA95-66D0DF963623}"/>
                </a:ext>
              </a:extLst>
            </p:cNvPr>
            <p:cNvSpPr txBox="1"/>
            <p:nvPr/>
          </p:nvSpPr>
          <p:spPr>
            <a:xfrm>
              <a:off x="10288494" y="1694450"/>
              <a:ext cx="8860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03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9C6C5F96-D768-C526-8CC0-C5067202233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1336" y="3243873"/>
            <a:ext cx="3420152" cy="323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075391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剪去单角 2">
            <a:extLst>
              <a:ext uri="{FF2B5EF4-FFF2-40B4-BE49-F238E27FC236}">
                <a16:creationId xmlns:a16="http://schemas.microsoft.com/office/drawing/2014/main" id="{5F19F23D-3E35-DF20-2337-EA21C0ECAAD8}"/>
              </a:ext>
            </a:extLst>
          </p:cNvPr>
          <p:cNvSpPr/>
          <p:nvPr/>
        </p:nvSpPr>
        <p:spPr>
          <a:xfrm>
            <a:off x="1112605" y="4793100"/>
            <a:ext cx="887938" cy="369579"/>
          </a:xfrm>
          <a:prstGeom prst="snip1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215900" dist="88900" dir="2700000" algn="tl" rotWithShape="0">
              <a:srgbClr val="354B65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D08F58-E71D-450A-FB6A-999A0A58A5DA}"/>
              </a:ext>
            </a:extLst>
          </p:cNvPr>
          <p:cNvSpPr txBox="1"/>
          <p:nvPr/>
        </p:nvSpPr>
        <p:spPr>
          <a:xfrm>
            <a:off x="1178322" y="4824000"/>
            <a:ext cx="756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汇报人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B3EBF7-0EC3-2157-292F-0BA58E4C78CA}"/>
              </a:ext>
            </a:extLst>
          </p:cNvPr>
          <p:cNvSpPr txBox="1"/>
          <p:nvPr/>
        </p:nvSpPr>
        <p:spPr>
          <a:xfrm>
            <a:off x="1101000" y="3551075"/>
            <a:ext cx="2987775" cy="46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alpha val="70000"/>
                  </a:schemeClr>
                </a:solidFill>
              </a:rPr>
              <a:t>BLUE BUSINESS YEARS SUMMARY REPORT TEMPLATE</a:t>
            </a:r>
            <a:endParaRPr lang="en-US" sz="1200" dirty="0">
              <a:solidFill>
                <a:schemeClr val="bg1">
                  <a:alpha val="70000"/>
                </a:schemeClr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3B80E4-6AEF-722D-2EAC-6687BD4BF180}"/>
              </a:ext>
            </a:extLst>
          </p:cNvPr>
          <p:cNvSpPr txBox="1"/>
          <p:nvPr/>
        </p:nvSpPr>
        <p:spPr>
          <a:xfrm>
            <a:off x="606425" y="6213795"/>
            <a:ext cx="108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+mj-lt"/>
              </a:rPr>
              <a:t>20XX.XX</a:t>
            </a:r>
          </a:p>
        </p:txBody>
      </p:sp>
    </p:spTree>
    <p:extLst>
      <p:ext uri="{BB962C8B-B14F-4D97-AF65-F5344CB8AC3E}">
        <p14:creationId xmlns:p14="http://schemas.microsoft.com/office/powerpoint/2010/main" val="2430887865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形用户界面&#10;&#10;描述已自动生成">
            <a:extLst>
              <a:ext uri="{FF2B5EF4-FFF2-40B4-BE49-F238E27FC236}">
                <a16:creationId xmlns:a16="http://schemas.microsoft.com/office/drawing/2014/main" id="{54E4A838-8B20-5A3C-5729-4F1BA3DDC1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72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Totin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478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TOTIN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演示设计公众号主理人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商业定制经验丰富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646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TOTINSLIDE01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8302C35-180B-1C2C-80FB-4E7A59168972}"/>
              </a:ext>
            </a:extLst>
          </p:cNvPr>
          <p:cNvSpPr/>
          <p:nvPr/>
        </p:nvSpPr>
        <p:spPr>
          <a:xfrm>
            <a:off x="499503" y="4205177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TotinSlide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696D537-9D7D-D14C-DED3-32AE73D20D4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583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蓝色的天空&#10;&#10;描述已自动生成">
            <a:extLst>
              <a:ext uri="{FF2B5EF4-FFF2-40B4-BE49-F238E27FC236}">
                <a16:creationId xmlns:a16="http://schemas.microsoft.com/office/drawing/2014/main" id="{19A37E89-5388-AA1E-1224-283FADFF36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55" name="矩形 54">
            <a:extLst>
              <a:ext uri="{FF2B5EF4-FFF2-40B4-BE49-F238E27FC236}">
                <a16:creationId xmlns:a16="http://schemas.microsoft.com/office/drawing/2014/main" id="{20AACCE1-3491-1F2A-1F85-3C9F04222E1F}"/>
              </a:ext>
            </a:extLst>
          </p:cNvPr>
          <p:cNvSpPr/>
          <p:nvPr/>
        </p:nvSpPr>
        <p:spPr>
          <a:xfrm>
            <a:off x="0" y="5678999"/>
            <a:ext cx="12210916" cy="1181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FC844579-EA30-0E9D-E1A0-842FBBC962F1}"/>
              </a:ext>
            </a:extLst>
          </p:cNvPr>
          <p:cNvCxnSpPr/>
          <p:nvPr/>
        </p:nvCxnSpPr>
        <p:spPr>
          <a:xfrm>
            <a:off x="0" y="5678999"/>
            <a:ext cx="12192000" cy="0"/>
          </a:xfrm>
          <a:prstGeom prst="line">
            <a:avLst/>
          </a:prstGeom>
          <a:ln w="50800">
            <a:solidFill>
              <a:srgbClr val="ACB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7347AF0C-5D0C-4B53-98FE-56EA1A9D4F52}"/>
              </a:ext>
            </a:extLst>
          </p:cNvPr>
          <p:cNvSpPr txBox="1"/>
          <p:nvPr/>
        </p:nvSpPr>
        <p:spPr>
          <a:xfrm>
            <a:off x="933293" y="34793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目录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42378D-1110-D55F-4C28-2C0BC7C893BF}"/>
              </a:ext>
            </a:extLst>
          </p:cNvPr>
          <p:cNvSpPr txBox="1"/>
          <p:nvPr/>
        </p:nvSpPr>
        <p:spPr>
          <a:xfrm>
            <a:off x="426000" y="594000"/>
            <a:ext cx="3733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CONTENTS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64B72AE-BBE0-FFC7-67A9-12D899EED39E}"/>
              </a:ext>
            </a:extLst>
          </p:cNvPr>
          <p:cNvCxnSpPr>
            <a:cxnSpLocks/>
          </p:cNvCxnSpPr>
          <p:nvPr/>
        </p:nvCxnSpPr>
        <p:spPr>
          <a:xfrm>
            <a:off x="540026" y="512933"/>
            <a:ext cx="4064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02D6516-1BE6-9A3E-992A-692B27D185E9}"/>
              </a:ext>
            </a:extLst>
          </p:cNvPr>
          <p:cNvGrpSpPr/>
          <p:nvPr/>
        </p:nvGrpSpPr>
        <p:grpSpPr>
          <a:xfrm>
            <a:off x="10468298" y="338426"/>
            <a:ext cx="1207765" cy="199560"/>
            <a:chOff x="1682232" y="966410"/>
            <a:chExt cx="2262128" cy="373773"/>
          </a:xfrm>
          <a:solidFill>
            <a:schemeClr val="tx1"/>
          </a:solidFill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EA7C9D2-0F8D-CF27-E030-7CFECED6402A}"/>
                </a:ext>
              </a:extLst>
            </p:cNvPr>
            <p:cNvSpPr txBox="1"/>
            <p:nvPr/>
          </p:nvSpPr>
          <p:spPr>
            <a:xfrm>
              <a:off x="1682232" y="967942"/>
              <a:ext cx="1209618" cy="351072"/>
            </a:xfrm>
            <a:custGeom>
              <a:avLst/>
              <a:gdLst/>
              <a:ahLst/>
              <a:cxnLst/>
              <a:rect l="l" t="t" r="r" b="b"/>
              <a:pathLst>
                <a:path w="1209618" h="351072">
                  <a:moveTo>
                    <a:pt x="1058313" y="58007"/>
                  </a:moveTo>
                  <a:cubicBezTo>
                    <a:pt x="1032873" y="58302"/>
                    <a:pt x="1012863" y="68573"/>
                    <a:pt x="998285" y="88818"/>
                  </a:cubicBezTo>
                  <a:cubicBezTo>
                    <a:pt x="983707" y="109064"/>
                    <a:pt x="976274" y="137513"/>
                    <a:pt x="975989" y="174164"/>
                  </a:cubicBezTo>
                  <a:cubicBezTo>
                    <a:pt x="976274" y="210711"/>
                    <a:pt x="983706" y="239483"/>
                    <a:pt x="998285" y="260482"/>
                  </a:cubicBezTo>
                  <a:cubicBezTo>
                    <a:pt x="1012863" y="281480"/>
                    <a:pt x="1032873" y="292189"/>
                    <a:pt x="1058313" y="292608"/>
                  </a:cubicBezTo>
                  <a:cubicBezTo>
                    <a:pt x="1083754" y="292189"/>
                    <a:pt x="1103764" y="281480"/>
                    <a:pt x="1118342" y="260482"/>
                  </a:cubicBezTo>
                  <a:cubicBezTo>
                    <a:pt x="1132920" y="239483"/>
                    <a:pt x="1140352" y="210711"/>
                    <a:pt x="1140638" y="174164"/>
                  </a:cubicBezTo>
                  <a:cubicBezTo>
                    <a:pt x="1140352" y="137513"/>
                    <a:pt x="1132920" y="109064"/>
                    <a:pt x="1118342" y="88818"/>
                  </a:cubicBezTo>
                  <a:cubicBezTo>
                    <a:pt x="1103764" y="68573"/>
                    <a:pt x="1083754" y="58302"/>
                    <a:pt x="1058313" y="58007"/>
                  </a:cubicBezTo>
                  <a:close/>
                  <a:moveTo>
                    <a:pt x="382038" y="58007"/>
                  </a:moveTo>
                  <a:cubicBezTo>
                    <a:pt x="356598" y="58302"/>
                    <a:pt x="336588" y="68573"/>
                    <a:pt x="322010" y="88818"/>
                  </a:cubicBezTo>
                  <a:cubicBezTo>
                    <a:pt x="307431" y="109064"/>
                    <a:pt x="299999" y="137513"/>
                    <a:pt x="299714" y="174164"/>
                  </a:cubicBezTo>
                  <a:cubicBezTo>
                    <a:pt x="299999" y="210711"/>
                    <a:pt x="307431" y="239483"/>
                    <a:pt x="322010" y="260482"/>
                  </a:cubicBezTo>
                  <a:cubicBezTo>
                    <a:pt x="336588" y="281480"/>
                    <a:pt x="356598" y="292189"/>
                    <a:pt x="382038" y="292608"/>
                  </a:cubicBezTo>
                  <a:cubicBezTo>
                    <a:pt x="407479" y="292189"/>
                    <a:pt x="427489" y="281480"/>
                    <a:pt x="442067" y="260482"/>
                  </a:cubicBezTo>
                  <a:cubicBezTo>
                    <a:pt x="456645" y="239483"/>
                    <a:pt x="464077" y="210711"/>
                    <a:pt x="464363" y="174164"/>
                  </a:cubicBezTo>
                  <a:cubicBezTo>
                    <a:pt x="464077" y="137513"/>
                    <a:pt x="456645" y="109064"/>
                    <a:pt x="442067" y="88818"/>
                  </a:cubicBezTo>
                  <a:cubicBezTo>
                    <a:pt x="427489" y="68573"/>
                    <a:pt x="407479" y="58302"/>
                    <a:pt x="382038" y="58007"/>
                  </a:cubicBezTo>
                  <a:close/>
                  <a:moveTo>
                    <a:pt x="0" y="6401"/>
                  </a:moveTo>
                  <a:lnTo>
                    <a:pt x="67608" y="6401"/>
                  </a:lnTo>
                  <a:lnTo>
                    <a:pt x="67608" y="288036"/>
                  </a:lnTo>
                  <a:lnTo>
                    <a:pt x="204768" y="288036"/>
                  </a:lnTo>
                  <a:lnTo>
                    <a:pt x="204768" y="344672"/>
                  </a:lnTo>
                  <a:lnTo>
                    <a:pt x="0" y="344672"/>
                  </a:lnTo>
                  <a:close/>
                  <a:moveTo>
                    <a:pt x="1058313" y="0"/>
                  </a:moveTo>
                  <a:cubicBezTo>
                    <a:pt x="1103833" y="397"/>
                    <a:pt x="1140254" y="15705"/>
                    <a:pt x="1167578" y="45924"/>
                  </a:cubicBezTo>
                  <a:cubicBezTo>
                    <a:pt x="1194902" y="76143"/>
                    <a:pt x="1208916" y="118890"/>
                    <a:pt x="1209618" y="174164"/>
                  </a:cubicBezTo>
                  <a:cubicBezTo>
                    <a:pt x="1208916" y="229553"/>
                    <a:pt x="1194902" y="272757"/>
                    <a:pt x="1167578" y="303776"/>
                  </a:cubicBezTo>
                  <a:cubicBezTo>
                    <a:pt x="1140254" y="334795"/>
                    <a:pt x="1103833" y="350561"/>
                    <a:pt x="1058313" y="351072"/>
                  </a:cubicBezTo>
                  <a:cubicBezTo>
                    <a:pt x="1012794" y="350561"/>
                    <a:pt x="976373" y="334795"/>
                    <a:pt x="949048" y="303776"/>
                  </a:cubicBezTo>
                  <a:cubicBezTo>
                    <a:pt x="921724" y="272757"/>
                    <a:pt x="907711" y="229553"/>
                    <a:pt x="907008" y="174164"/>
                  </a:cubicBezTo>
                  <a:cubicBezTo>
                    <a:pt x="907711" y="118689"/>
                    <a:pt x="921724" y="75886"/>
                    <a:pt x="949048" y="45752"/>
                  </a:cubicBezTo>
                  <a:cubicBezTo>
                    <a:pt x="976373" y="15619"/>
                    <a:pt x="1012794" y="368"/>
                    <a:pt x="1058313" y="0"/>
                  </a:cubicBezTo>
                  <a:close/>
                  <a:moveTo>
                    <a:pt x="745444" y="0"/>
                  </a:moveTo>
                  <a:cubicBezTo>
                    <a:pt x="769846" y="409"/>
                    <a:pt x="790668" y="4843"/>
                    <a:pt x="807908" y="13303"/>
                  </a:cubicBezTo>
                  <a:cubicBezTo>
                    <a:pt x="825149" y="21762"/>
                    <a:pt x="839216" y="31792"/>
                    <a:pt x="850111" y="43391"/>
                  </a:cubicBezTo>
                  <a:lnTo>
                    <a:pt x="814026" y="86369"/>
                  </a:lnTo>
                  <a:cubicBezTo>
                    <a:pt x="805985" y="78183"/>
                    <a:pt x="796711" y="71454"/>
                    <a:pt x="786204" y="66184"/>
                  </a:cubicBezTo>
                  <a:cubicBezTo>
                    <a:pt x="775697" y="60914"/>
                    <a:pt x="762873" y="58188"/>
                    <a:pt x="747731" y="58007"/>
                  </a:cubicBezTo>
                  <a:cubicBezTo>
                    <a:pt x="719135" y="58322"/>
                    <a:pt x="696171" y="68671"/>
                    <a:pt x="678838" y="89054"/>
                  </a:cubicBezTo>
                  <a:cubicBezTo>
                    <a:pt x="661505" y="109437"/>
                    <a:pt x="652605" y="137963"/>
                    <a:pt x="652139" y="174633"/>
                  </a:cubicBezTo>
                  <a:cubicBezTo>
                    <a:pt x="652167" y="211746"/>
                    <a:pt x="660572" y="240608"/>
                    <a:pt x="677352" y="261218"/>
                  </a:cubicBezTo>
                  <a:cubicBezTo>
                    <a:pt x="694132" y="281829"/>
                    <a:pt x="719116" y="292292"/>
                    <a:pt x="752305" y="292608"/>
                  </a:cubicBezTo>
                  <a:cubicBezTo>
                    <a:pt x="760681" y="292589"/>
                    <a:pt x="768628" y="291483"/>
                    <a:pt x="776146" y="289291"/>
                  </a:cubicBezTo>
                  <a:cubicBezTo>
                    <a:pt x="783664" y="287098"/>
                    <a:pt x="789896" y="283934"/>
                    <a:pt x="794842" y="279797"/>
                  </a:cubicBezTo>
                  <a:lnTo>
                    <a:pt x="794842" y="212998"/>
                  </a:lnTo>
                  <a:lnTo>
                    <a:pt x="734925" y="212998"/>
                  </a:lnTo>
                  <a:lnTo>
                    <a:pt x="734925" y="157734"/>
                  </a:lnTo>
                  <a:lnTo>
                    <a:pt x="855135" y="157734"/>
                  </a:lnTo>
                  <a:lnTo>
                    <a:pt x="855135" y="310421"/>
                  </a:lnTo>
                  <a:cubicBezTo>
                    <a:pt x="843517" y="321907"/>
                    <a:pt x="828270" y="331479"/>
                    <a:pt x="809392" y="339140"/>
                  </a:cubicBezTo>
                  <a:cubicBezTo>
                    <a:pt x="790514" y="346800"/>
                    <a:pt x="769198" y="350777"/>
                    <a:pt x="745444" y="351072"/>
                  </a:cubicBezTo>
                  <a:cubicBezTo>
                    <a:pt x="714355" y="351014"/>
                    <a:pt x="686642" y="344330"/>
                    <a:pt x="662308" y="331020"/>
                  </a:cubicBezTo>
                  <a:cubicBezTo>
                    <a:pt x="637973" y="317710"/>
                    <a:pt x="618771" y="298126"/>
                    <a:pt x="604701" y="272266"/>
                  </a:cubicBezTo>
                  <a:cubicBezTo>
                    <a:pt x="590632" y="246407"/>
                    <a:pt x="583451" y="214624"/>
                    <a:pt x="583159" y="176917"/>
                  </a:cubicBezTo>
                  <a:cubicBezTo>
                    <a:pt x="583493" y="139602"/>
                    <a:pt x="590844" y="107781"/>
                    <a:pt x="605210" y="81453"/>
                  </a:cubicBezTo>
                  <a:cubicBezTo>
                    <a:pt x="619575" y="55126"/>
                    <a:pt x="638947" y="34998"/>
                    <a:pt x="663324" y="21069"/>
                  </a:cubicBezTo>
                  <a:cubicBezTo>
                    <a:pt x="687701" y="7141"/>
                    <a:pt x="715075" y="117"/>
                    <a:pt x="745444" y="0"/>
                  </a:cubicBezTo>
                  <a:close/>
                  <a:moveTo>
                    <a:pt x="382038" y="0"/>
                  </a:moveTo>
                  <a:cubicBezTo>
                    <a:pt x="427557" y="397"/>
                    <a:pt x="463979" y="15705"/>
                    <a:pt x="491303" y="45924"/>
                  </a:cubicBezTo>
                  <a:cubicBezTo>
                    <a:pt x="518627" y="76143"/>
                    <a:pt x="532641" y="118890"/>
                    <a:pt x="533343" y="174164"/>
                  </a:cubicBezTo>
                  <a:cubicBezTo>
                    <a:pt x="532641" y="229553"/>
                    <a:pt x="518627" y="272757"/>
                    <a:pt x="491303" y="303776"/>
                  </a:cubicBezTo>
                  <a:cubicBezTo>
                    <a:pt x="463979" y="334795"/>
                    <a:pt x="427557" y="350561"/>
                    <a:pt x="382038" y="351072"/>
                  </a:cubicBezTo>
                  <a:cubicBezTo>
                    <a:pt x="336519" y="350561"/>
                    <a:pt x="300098" y="334795"/>
                    <a:pt x="272773" y="303776"/>
                  </a:cubicBezTo>
                  <a:cubicBezTo>
                    <a:pt x="245449" y="272757"/>
                    <a:pt x="231436" y="229553"/>
                    <a:pt x="230733" y="174164"/>
                  </a:cubicBezTo>
                  <a:cubicBezTo>
                    <a:pt x="231436" y="118689"/>
                    <a:pt x="245449" y="75886"/>
                    <a:pt x="272773" y="45752"/>
                  </a:cubicBezTo>
                  <a:cubicBezTo>
                    <a:pt x="300098" y="15619"/>
                    <a:pt x="336519" y="368"/>
                    <a:pt x="38203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BE759A2-671C-E656-9815-B91BC6BD2176}"/>
                </a:ext>
              </a:extLst>
            </p:cNvPr>
            <p:cNvSpPr txBox="1"/>
            <p:nvPr/>
          </p:nvSpPr>
          <p:spPr>
            <a:xfrm>
              <a:off x="2949774" y="966410"/>
              <a:ext cx="890625" cy="209854"/>
            </a:xfrm>
            <a:custGeom>
              <a:avLst/>
              <a:gdLst/>
              <a:ahLst/>
              <a:cxnLst/>
              <a:rect l="l" t="t" r="r" b="b"/>
              <a:pathLst>
                <a:path w="890625" h="209854">
                  <a:moveTo>
                    <a:pt x="707060" y="134416"/>
                  </a:moveTo>
                  <a:lnTo>
                    <a:pt x="726033" y="140817"/>
                  </a:lnTo>
                  <a:cubicBezTo>
                    <a:pt x="723762" y="150352"/>
                    <a:pt x="720876" y="160315"/>
                    <a:pt x="717375" y="170707"/>
                  </a:cubicBezTo>
                  <a:cubicBezTo>
                    <a:pt x="713875" y="181098"/>
                    <a:pt x="709674" y="190262"/>
                    <a:pt x="704774" y="198196"/>
                  </a:cubicBezTo>
                  <a:lnTo>
                    <a:pt x="685571" y="188137"/>
                  </a:lnTo>
                  <a:cubicBezTo>
                    <a:pt x="690510" y="180913"/>
                    <a:pt x="694806" y="172445"/>
                    <a:pt x="698458" y="162734"/>
                  </a:cubicBezTo>
                  <a:cubicBezTo>
                    <a:pt x="702111" y="153024"/>
                    <a:pt x="704978" y="143584"/>
                    <a:pt x="707060" y="134416"/>
                  </a:cubicBezTo>
                  <a:close/>
                  <a:moveTo>
                    <a:pt x="735635" y="132359"/>
                  </a:moveTo>
                  <a:lnTo>
                    <a:pt x="756666" y="132359"/>
                  </a:lnTo>
                  <a:lnTo>
                    <a:pt x="756666" y="179222"/>
                  </a:lnTo>
                  <a:cubicBezTo>
                    <a:pt x="756490" y="182675"/>
                    <a:pt x="757471" y="184970"/>
                    <a:pt x="759609" y="186109"/>
                  </a:cubicBezTo>
                  <a:cubicBezTo>
                    <a:pt x="761747" y="187247"/>
                    <a:pt x="766100" y="187771"/>
                    <a:pt x="772668" y="187680"/>
                  </a:cubicBezTo>
                  <a:lnTo>
                    <a:pt x="817702" y="187680"/>
                  </a:lnTo>
                  <a:cubicBezTo>
                    <a:pt x="823236" y="188009"/>
                    <a:pt x="826970" y="186437"/>
                    <a:pt x="828903" y="182965"/>
                  </a:cubicBezTo>
                  <a:cubicBezTo>
                    <a:pt x="830837" y="179494"/>
                    <a:pt x="832056" y="172150"/>
                    <a:pt x="832561" y="160934"/>
                  </a:cubicBezTo>
                  <a:cubicBezTo>
                    <a:pt x="835004" y="162682"/>
                    <a:pt x="838062" y="164273"/>
                    <a:pt x="841734" y="165706"/>
                  </a:cubicBezTo>
                  <a:cubicBezTo>
                    <a:pt x="845405" y="167140"/>
                    <a:pt x="848749" y="168216"/>
                    <a:pt x="851763" y="168935"/>
                  </a:cubicBezTo>
                  <a:cubicBezTo>
                    <a:pt x="850573" y="183708"/>
                    <a:pt x="847696" y="193767"/>
                    <a:pt x="843134" y="199110"/>
                  </a:cubicBezTo>
                  <a:cubicBezTo>
                    <a:pt x="838571" y="204454"/>
                    <a:pt x="830551" y="206968"/>
                    <a:pt x="819074" y="206654"/>
                  </a:cubicBezTo>
                  <a:lnTo>
                    <a:pt x="771296" y="206654"/>
                  </a:lnTo>
                  <a:cubicBezTo>
                    <a:pt x="757409" y="206845"/>
                    <a:pt x="747922" y="204978"/>
                    <a:pt x="742835" y="201053"/>
                  </a:cubicBezTo>
                  <a:cubicBezTo>
                    <a:pt x="737749" y="197129"/>
                    <a:pt x="735349" y="190004"/>
                    <a:pt x="735635" y="179679"/>
                  </a:cubicBezTo>
                  <a:close/>
                  <a:moveTo>
                    <a:pt x="861136" y="132130"/>
                  </a:moveTo>
                  <a:cubicBezTo>
                    <a:pt x="866608" y="141736"/>
                    <a:pt x="872123" y="151957"/>
                    <a:pt x="877681" y="162791"/>
                  </a:cubicBezTo>
                  <a:cubicBezTo>
                    <a:pt x="883239" y="173626"/>
                    <a:pt x="887554" y="182989"/>
                    <a:pt x="890625" y="190881"/>
                  </a:cubicBezTo>
                  <a:lnTo>
                    <a:pt x="869823" y="199339"/>
                  </a:lnTo>
                  <a:cubicBezTo>
                    <a:pt x="867118" y="191219"/>
                    <a:pt x="863155" y="181627"/>
                    <a:pt x="857936" y="170564"/>
                  </a:cubicBezTo>
                  <a:cubicBezTo>
                    <a:pt x="852716" y="159501"/>
                    <a:pt x="847382" y="149052"/>
                    <a:pt x="841934" y="139217"/>
                  </a:cubicBezTo>
                  <a:close/>
                  <a:moveTo>
                    <a:pt x="272948" y="113371"/>
                  </a:moveTo>
                  <a:lnTo>
                    <a:pt x="272948" y="150661"/>
                  </a:lnTo>
                  <a:lnTo>
                    <a:pt x="339242" y="150661"/>
                  </a:lnTo>
                  <a:lnTo>
                    <a:pt x="339242" y="113371"/>
                  </a:lnTo>
                  <a:close/>
                  <a:moveTo>
                    <a:pt x="555269" y="113157"/>
                  </a:moveTo>
                  <a:lnTo>
                    <a:pt x="574472" y="117729"/>
                  </a:lnTo>
                  <a:cubicBezTo>
                    <a:pt x="571071" y="131083"/>
                    <a:pt x="566728" y="143980"/>
                    <a:pt x="561441" y="156419"/>
                  </a:cubicBezTo>
                  <a:cubicBezTo>
                    <a:pt x="556155" y="168859"/>
                    <a:pt x="550440" y="179584"/>
                    <a:pt x="544296" y="188595"/>
                  </a:cubicBezTo>
                  <a:cubicBezTo>
                    <a:pt x="542291" y="186885"/>
                    <a:pt x="539615" y="184932"/>
                    <a:pt x="536267" y="182737"/>
                  </a:cubicBezTo>
                  <a:cubicBezTo>
                    <a:pt x="532919" y="180541"/>
                    <a:pt x="529956" y="178760"/>
                    <a:pt x="527380" y="177393"/>
                  </a:cubicBezTo>
                  <a:cubicBezTo>
                    <a:pt x="533485" y="169302"/>
                    <a:pt x="538934" y="159596"/>
                    <a:pt x="543725" y="148275"/>
                  </a:cubicBezTo>
                  <a:cubicBezTo>
                    <a:pt x="548516" y="136955"/>
                    <a:pt x="552364" y="125249"/>
                    <a:pt x="555269" y="113157"/>
                  </a:cubicBezTo>
                  <a:close/>
                  <a:moveTo>
                    <a:pt x="640080" y="112471"/>
                  </a:moveTo>
                  <a:cubicBezTo>
                    <a:pt x="645480" y="124039"/>
                    <a:pt x="650452" y="136164"/>
                    <a:pt x="654996" y="148847"/>
                  </a:cubicBezTo>
                  <a:cubicBezTo>
                    <a:pt x="659539" y="161529"/>
                    <a:pt x="662797" y="172569"/>
                    <a:pt x="664769" y="181965"/>
                  </a:cubicBezTo>
                  <a:lnTo>
                    <a:pt x="645338" y="189280"/>
                  </a:lnTo>
                  <a:cubicBezTo>
                    <a:pt x="643718" y="179755"/>
                    <a:pt x="640785" y="168516"/>
                    <a:pt x="636536" y="155562"/>
                  </a:cubicBezTo>
                  <a:cubicBezTo>
                    <a:pt x="632288" y="142608"/>
                    <a:pt x="627526" y="130225"/>
                    <a:pt x="622249" y="118414"/>
                  </a:cubicBezTo>
                  <a:close/>
                  <a:moveTo>
                    <a:pt x="774497" y="107442"/>
                  </a:moveTo>
                  <a:cubicBezTo>
                    <a:pt x="783860" y="112671"/>
                    <a:pt x="793308" y="118729"/>
                    <a:pt x="802843" y="125615"/>
                  </a:cubicBezTo>
                  <a:cubicBezTo>
                    <a:pt x="812377" y="132502"/>
                    <a:pt x="819998" y="139017"/>
                    <a:pt x="825703" y="145161"/>
                  </a:cubicBezTo>
                  <a:lnTo>
                    <a:pt x="809930" y="159105"/>
                  </a:lnTo>
                  <a:cubicBezTo>
                    <a:pt x="804691" y="153057"/>
                    <a:pt x="797452" y="146466"/>
                    <a:pt x="788213" y="139331"/>
                  </a:cubicBezTo>
                  <a:cubicBezTo>
                    <a:pt x="778973" y="132197"/>
                    <a:pt x="769677" y="125834"/>
                    <a:pt x="760323" y="120243"/>
                  </a:cubicBezTo>
                  <a:close/>
                  <a:moveTo>
                    <a:pt x="252374" y="95112"/>
                  </a:moveTo>
                  <a:lnTo>
                    <a:pt x="360045" y="95112"/>
                  </a:lnTo>
                  <a:lnTo>
                    <a:pt x="360045" y="169149"/>
                  </a:lnTo>
                  <a:lnTo>
                    <a:pt x="272948" y="169149"/>
                  </a:lnTo>
                  <a:lnTo>
                    <a:pt x="272948" y="185851"/>
                  </a:lnTo>
                  <a:lnTo>
                    <a:pt x="252374" y="185851"/>
                  </a:lnTo>
                  <a:close/>
                  <a:moveTo>
                    <a:pt x="542010" y="69951"/>
                  </a:moveTo>
                  <a:lnTo>
                    <a:pt x="663397" y="69951"/>
                  </a:lnTo>
                  <a:lnTo>
                    <a:pt x="663397" y="89839"/>
                  </a:lnTo>
                  <a:lnTo>
                    <a:pt x="610362" y="89839"/>
                  </a:lnTo>
                  <a:lnTo>
                    <a:pt x="610362" y="183794"/>
                  </a:lnTo>
                  <a:cubicBezTo>
                    <a:pt x="610428" y="189357"/>
                    <a:pt x="609781" y="193833"/>
                    <a:pt x="608419" y="197224"/>
                  </a:cubicBezTo>
                  <a:cubicBezTo>
                    <a:pt x="607057" y="200615"/>
                    <a:pt x="604580" y="203149"/>
                    <a:pt x="600989" y="204825"/>
                  </a:cubicBezTo>
                  <a:cubicBezTo>
                    <a:pt x="597365" y="206597"/>
                    <a:pt x="592783" y="207740"/>
                    <a:pt x="587245" y="208254"/>
                  </a:cubicBezTo>
                  <a:cubicBezTo>
                    <a:pt x="581706" y="208769"/>
                    <a:pt x="575010" y="208997"/>
                    <a:pt x="567156" y="208940"/>
                  </a:cubicBezTo>
                  <a:cubicBezTo>
                    <a:pt x="566775" y="205725"/>
                    <a:pt x="565994" y="202096"/>
                    <a:pt x="564813" y="198053"/>
                  </a:cubicBezTo>
                  <a:cubicBezTo>
                    <a:pt x="563632" y="194010"/>
                    <a:pt x="562280" y="190323"/>
                    <a:pt x="560756" y="186994"/>
                  </a:cubicBezTo>
                  <a:cubicBezTo>
                    <a:pt x="566261" y="187218"/>
                    <a:pt x="571195" y="187342"/>
                    <a:pt x="575557" y="187366"/>
                  </a:cubicBezTo>
                  <a:cubicBezTo>
                    <a:pt x="579920" y="187390"/>
                    <a:pt x="582911" y="187342"/>
                    <a:pt x="584530" y="187223"/>
                  </a:cubicBezTo>
                  <a:cubicBezTo>
                    <a:pt x="586102" y="187247"/>
                    <a:pt x="587187" y="186971"/>
                    <a:pt x="587787" y="186394"/>
                  </a:cubicBezTo>
                  <a:cubicBezTo>
                    <a:pt x="588388" y="185818"/>
                    <a:pt x="588673" y="184799"/>
                    <a:pt x="588645" y="183337"/>
                  </a:cubicBezTo>
                  <a:lnTo>
                    <a:pt x="588645" y="89839"/>
                  </a:lnTo>
                  <a:lnTo>
                    <a:pt x="542010" y="89839"/>
                  </a:lnTo>
                  <a:close/>
                  <a:moveTo>
                    <a:pt x="92126" y="68351"/>
                  </a:moveTo>
                  <a:lnTo>
                    <a:pt x="115214" y="78181"/>
                  </a:lnTo>
                  <a:cubicBezTo>
                    <a:pt x="106327" y="94997"/>
                    <a:pt x="96669" y="111199"/>
                    <a:pt x="86239" y="126787"/>
                  </a:cubicBezTo>
                  <a:cubicBezTo>
                    <a:pt x="75809" y="142375"/>
                    <a:pt x="65122" y="156576"/>
                    <a:pt x="54178" y="169392"/>
                  </a:cubicBezTo>
                  <a:lnTo>
                    <a:pt x="150419" y="163677"/>
                  </a:lnTo>
                  <a:cubicBezTo>
                    <a:pt x="146399" y="157691"/>
                    <a:pt x="142322" y="151776"/>
                    <a:pt x="138188" y="145932"/>
                  </a:cubicBezTo>
                  <a:cubicBezTo>
                    <a:pt x="134055" y="140089"/>
                    <a:pt x="129978" y="134574"/>
                    <a:pt x="125958" y="129387"/>
                  </a:cubicBezTo>
                  <a:lnTo>
                    <a:pt x="146304" y="120243"/>
                  </a:lnTo>
                  <a:cubicBezTo>
                    <a:pt x="152868" y="128512"/>
                    <a:pt x="159500" y="137273"/>
                    <a:pt x="166200" y="146524"/>
                  </a:cubicBezTo>
                  <a:cubicBezTo>
                    <a:pt x="172900" y="155775"/>
                    <a:pt x="179143" y="164823"/>
                    <a:pt x="184929" y="173668"/>
                  </a:cubicBezTo>
                  <a:cubicBezTo>
                    <a:pt x="190714" y="182513"/>
                    <a:pt x="195518" y="190460"/>
                    <a:pt x="199339" y="197510"/>
                  </a:cubicBezTo>
                  <a:lnTo>
                    <a:pt x="178308" y="209169"/>
                  </a:lnTo>
                  <a:cubicBezTo>
                    <a:pt x="176474" y="205478"/>
                    <a:pt x="174312" y="201430"/>
                    <a:pt x="171821" y="197024"/>
                  </a:cubicBezTo>
                  <a:cubicBezTo>
                    <a:pt x="169330" y="192619"/>
                    <a:pt x="166540" y="188057"/>
                    <a:pt x="163449" y="183337"/>
                  </a:cubicBezTo>
                  <a:cubicBezTo>
                    <a:pt x="134955" y="185479"/>
                    <a:pt x="112032" y="187209"/>
                    <a:pt x="94679" y="188527"/>
                  </a:cubicBezTo>
                  <a:cubicBezTo>
                    <a:pt x="77327" y="189844"/>
                    <a:pt x="64026" y="190924"/>
                    <a:pt x="54778" y="191767"/>
                  </a:cubicBezTo>
                  <a:cubicBezTo>
                    <a:pt x="45530" y="192609"/>
                    <a:pt x="38816" y="193389"/>
                    <a:pt x="34636" y="194106"/>
                  </a:cubicBezTo>
                  <a:cubicBezTo>
                    <a:pt x="30457" y="194823"/>
                    <a:pt x="27293" y="195653"/>
                    <a:pt x="25146" y="196596"/>
                  </a:cubicBezTo>
                  <a:cubicBezTo>
                    <a:pt x="24393" y="194053"/>
                    <a:pt x="23212" y="190509"/>
                    <a:pt x="21602" y="185966"/>
                  </a:cubicBezTo>
                  <a:cubicBezTo>
                    <a:pt x="19993" y="181422"/>
                    <a:pt x="18354" y="177422"/>
                    <a:pt x="16688" y="173964"/>
                  </a:cubicBezTo>
                  <a:cubicBezTo>
                    <a:pt x="19936" y="173145"/>
                    <a:pt x="23212" y="171183"/>
                    <a:pt x="26517" y="168078"/>
                  </a:cubicBezTo>
                  <a:cubicBezTo>
                    <a:pt x="29823" y="164973"/>
                    <a:pt x="33556" y="160839"/>
                    <a:pt x="37719" y="155676"/>
                  </a:cubicBezTo>
                  <a:cubicBezTo>
                    <a:pt x="40943" y="152130"/>
                    <a:pt x="45696" y="145887"/>
                    <a:pt x="51977" y="136948"/>
                  </a:cubicBezTo>
                  <a:cubicBezTo>
                    <a:pt x="58257" y="128009"/>
                    <a:pt x="65008" y="117533"/>
                    <a:pt x="72229" y="105520"/>
                  </a:cubicBezTo>
                  <a:cubicBezTo>
                    <a:pt x="79450" y="93507"/>
                    <a:pt x="86082" y="81117"/>
                    <a:pt x="92126" y="68351"/>
                  </a:cubicBezTo>
                  <a:close/>
                  <a:moveTo>
                    <a:pt x="239115" y="55107"/>
                  </a:moveTo>
                  <a:lnTo>
                    <a:pt x="374218" y="55107"/>
                  </a:lnTo>
                  <a:lnTo>
                    <a:pt x="374218" y="73823"/>
                  </a:lnTo>
                  <a:lnTo>
                    <a:pt x="239115" y="73823"/>
                  </a:lnTo>
                  <a:close/>
                  <a:moveTo>
                    <a:pt x="552069" y="16002"/>
                  </a:moveTo>
                  <a:lnTo>
                    <a:pt x="651053" y="16002"/>
                  </a:lnTo>
                  <a:lnTo>
                    <a:pt x="651053" y="35890"/>
                  </a:lnTo>
                  <a:lnTo>
                    <a:pt x="552069" y="35890"/>
                  </a:lnTo>
                  <a:close/>
                  <a:moveTo>
                    <a:pt x="237287" y="14187"/>
                  </a:moveTo>
                  <a:lnTo>
                    <a:pt x="420624" y="14187"/>
                  </a:lnTo>
                  <a:lnTo>
                    <a:pt x="420624" y="180589"/>
                  </a:lnTo>
                  <a:cubicBezTo>
                    <a:pt x="420686" y="187278"/>
                    <a:pt x="419876" y="192537"/>
                    <a:pt x="418195" y="196367"/>
                  </a:cubicBezTo>
                  <a:cubicBezTo>
                    <a:pt x="416514" y="200196"/>
                    <a:pt x="413590" y="202939"/>
                    <a:pt x="409422" y="204597"/>
                  </a:cubicBezTo>
                  <a:cubicBezTo>
                    <a:pt x="405093" y="206483"/>
                    <a:pt x="399350" y="207683"/>
                    <a:pt x="392192" y="208197"/>
                  </a:cubicBezTo>
                  <a:cubicBezTo>
                    <a:pt x="385034" y="208711"/>
                    <a:pt x="376375" y="208883"/>
                    <a:pt x="366217" y="208711"/>
                  </a:cubicBezTo>
                  <a:cubicBezTo>
                    <a:pt x="365698" y="205435"/>
                    <a:pt x="364736" y="201587"/>
                    <a:pt x="363331" y="197167"/>
                  </a:cubicBezTo>
                  <a:cubicBezTo>
                    <a:pt x="361926" y="192748"/>
                    <a:pt x="360450" y="188899"/>
                    <a:pt x="358902" y="185623"/>
                  </a:cubicBezTo>
                  <a:cubicBezTo>
                    <a:pt x="366460" y="185956"/>
                    <a:pt x="373461" y="186147"/>
                    <a:pt x="379904" y="186194"/>
                  </a:cubicBezTo>
                  <a:cubicBezTo>
                    <a:pt x="386348" y="186242"/>
                    <a:pt x="390777" y="186204"/>
                    <a:pt x="393192" y="186080"/>
                  </a:cubicBezTo>
                  <a:cubicBezTo>
                    <a:pt x="395330" y="186013"/>
                    <a:pt x="396826" y="185575"/>
                    <a:pt x="397678" y="184765"/>
                  </a:cubicBezTo>
                  <a:cubicBezTo>
                    <a:pt x="398530" y="183954"/>
                    <a:pt x="398940" y="182486"/>
                    <a:pt x="398907" y="180360"/>
                  </a:cubicBezTo>
                  <a:lnTo>
                    <a:pt x="398907" y="34504"/>
                  </a:lnTo>
                  <a:lnTo>
                    <a:pt x="237287" y="34504"/>
                  </a:lnTo>
                  <a:close/>
                  <a:moveTo>
                    <a:pt x="60122" y="6172"/>
                  </a:moveTo>
                  <a:lnTo>
                    <a:pt x="83210" y="12344"/>
                  </a:lnTo>
                  <a:cubicBezTo>
                    <a:pt x="75590" y="31084"/>
                    <a:pt x="66198" y="48639"/>
                    <a:pt x="55035" y="65008"/>
                  </a:cubicBezTo>
                  <a:cubicBezTo>
                    <a:pt x="43872" y="81376"/>
                    <a:pt x="32080" y="95216"/>
                    <a:pt x="19659" y="106527"/>
                  </a:cubicBezTo>
                  <a:cubicBezTo>
                    <a:pt x="17383" y="104217"/>
                    <a:pt x="14278" y="101579"/>
                    <a:pt x="10344" y="98612"/>
                  </a:cubicBezTo>
                  <a:cubicBezTo>
                    <a:pt x="6410" y="95645"/>
                    <a:pt x="2962" y="93178"/>
                    <a:pt x="0" y="91211"/>
                  </a:cubicBezTo>
                  <a:cubicBezTo>
                    <a:pt x="12606" y="81138"/>
                    <a:pt x="24141" y="68651"/>
                    <a:pt x="34604" y="53749"/>
                  </a:cubicBezTo>
                  <a:cubicBezTo>
                    <a:pt x="45067" y="38847"/>
                    <a:pt x="53573" y="22988"/>
                    <a:pt x="60122" y="6172"/>
                  </a:cubicBezTo>
                  <a:close/>
                  <a:moveTo>
                    <a:pt x="142418" y="4343"/>
                  </a:moveTo>
                  <a:cubicBezTo>
                    <a:pt x="147334" y="14379"/>
                    <a:pt x="153427" y="24609"/>
                    <a:pt x="160697" y="35035"/>
                  </a:cubicBezTo>
                  <a:cubicBezTo>
                    <a:pt x="167967" y="45460"/>
                    <a:pt x="175720" y="55301"/>
                    <a:pt x="183955" y="64558"/>
                  </a:cubicBezTo>
                  <a:cubicBezTo>
                    <a:pt x="192190" y="73815"/>
                    <a:pt x="200214" y="81709"/>
                    <a:pt x="208026" y="88239"/>
                  </a:cubicBezTo>
                  <a:cubicBezTo>
                    <a:pt x="205149" y="90544"/>
                    <a:pt x="202044" y="93421"/>
                    <a:pt x="198710" y="96869"/>
                  </a:cubicBezTo>
                  <a:cubicBezTo>
                    <a:pt x="195377" y="100317"/>
                    <a:pt x="192614" y="103536"/>
                    <a:pt x="190424" y="106527"/>
                  </a:cubicBezTo>
                  <a:cubicBezTo>
                    <a:pt x="182552" y="98868"/>
                    <a:pt x="174419" y="89904"/>
                    <a:pt x="166023" y="79637"/>
                  </a:cubicBezTo>
                  <a:cubicBezTo>
                    <a:pt x="157627" y="69370"/>
                    <a:pt x="149561" y="58493"/>
                    <a:pt x="141825" y="47007"/>
                  </a:cubicBezTo>
                  <a:cubicBezTo>
                    <a:pt x="134089" y="35520"/>
                    <a:pt x="127276" y="24118"/>
                    <a:pt x="121386" y="12801"/>
                  </a:cubicBezTo>
                  <a:close/>
                  <a:moveTo>
                    <a:pt x="777011" y="228"/>
                  </a:moveTo>
                  <a:lnTo>
                    <a:pt x="799185" y="228"/>
                  </a:lnTo>
                  <a:lnTo>
                    <a:pt x="799185" y="30861"/>
                  </a:lnTo>
                  <a:lnTo>
                    <a:pt x="889711" y="30861"/>
                  </a:lnTo>
                  <a:lnTo>
                    <a:pt x="889711" y="50977"/>
                  </a:lnTo>
                  <a:lnTo>
                    <a:pt x="799185" y="50977"/>
                  </a:lnTo>
                  <a:lnTo>
                    <a:pt x="799185" y="85267"/>
                  </a:lnTo>
                  <a:lnTo>
                    <a:pt x="875995" y="85267"/>
                  </a:lnTo>
                  <a:lnTo>
                    <a:pt x="875995" y="105156"/>
                  </a:lnTo>
                  <a:lnTo>
                    <a:pt x="702488" y="105156"/>
                  </a:lnTo>
                  <a:lnTo>
                    <a:pt x="702488" y="85267"/>
                  </a:lnTo>
                  <a:lnTo>
                    <a:pt x="777011" y="85267"/>
                  </a:lnTo>
                  <a:lnTo>
                    <a:pt x="777011" y="50977"/>
                  </a:lnTo>
                  <a:lnTo>
                    <a:pt x="687857" y="50977"/>
                  </a:lnTo>
                  <a:lnTo>
                    <a:pt x="687857" y="30861"/>
                  </a:lnTo>
                  <a:lnTo>
                    <a:pt x="777011" y="30861"/>
                  </a:lnTo>
                  <a:close/>
                  <a:moveTo>
                    <a:pt x="489661" y="0"/>
                  </a:moveTo>
                  <a:lnTo>
                    <a:pt x="510692" y="0"/>
                  </a:lnTo>
                  <a:lnTo>
                    <a:pt x="510692" y="46634"/>
                  </a:lnTo>
                  <a:lnTo>
                    <a:pt x="538810" y="46634"/>
                  </a:lnTo>
                  <a:lnTo>
                    <a:pt x="538810" y="66294"/>
                  </a:lnTo>
                  <a:lnTo>
                    <a:pt x="510692" y="66294"/>
                  </a:lnTo>
                  <a:lnTo>
                    <a:pt x="510692" y="71780"/>
                  </a:lnTo>
                  <a:cubicBezTo>
                    <a:pt x="513152" y="74512"/>
                    <a:pt x="516488" y="78446"/>
                    <a:pt x="520700" y="83583"/>
                  </a:cubicBezTo>
                  <a:cubicBezTo>
                    <a:pt x="524912" y="88719"/>
                    <a:pt x="528959" y="93754"/>
                    <a:pt x="532841" y="98687"/>
                  </a:cubicBezTo>
                  <a:cubicBezTo>
                    <a:pt x="536723" y="103620"/>
                    <a:pt x="539398" y="107148"/>
                    <a:pt x="540867" y="109270"/>
                  </a:cubicBezTo>
                  <a:lnTo>
                    <a:pt x="528980" y="126187"/>
                  </a:lnTo>
                  <a:cubicBezTo>
                    <a:pt x="527147" y="122486"/>
                    <a:pt x="524527" y="117886"/>
                    <a:pt x="521122" y="112385"/>
                  </a:cubicBezTo>
                  <a:cubicBezTo>
                    <a:pt x="517717" y="106884"/>
                    <a:pt x="514240" y="101427"/>
                    <a:pt x="510692" y="96012"/>
                  </a:cubicBezTo>
                  <a:lnTo>
                    <a:pt x="510692" y="209854"/>
                  </a:lnTo>
                  <a:lnTo>
                    <a:pt x="489661" y="209854"/>
                  </a:lnTo>
                  <a:lnTo>
                    <a:pt x="489661" y="104927"/>
                  </a:lnTo>
                  <a:cubicBezTo>
                    <a:pt x="485965" y="116148"/>
                    <a:pt x="481812" y="126682"/>
                    <a:pt x="477202" y="136531"/>
                  </a:cubicBezTo>
                  <a:cubicBezTo>
                    <a:pt x="472592" y="146380"/>
                    <a:pt x="467753" y="154743"/>
                    <a:pt x="462686" y="161620"/>
                  </a:cubicBezTo>
                  <a:cubicBezTo>
                    <a:pt x="461548" y="158600"/>
                    <a:pt x="459881" y="155152"/>
                    <a:pt x="457686" y="151276"/>
                  </a:cubicBezTo>
                  <a:cubicBezTo>
                    <a:pt x="455490" y="147399"/>
                    <a:pt x="453423" y="144065"/>
                    <a:pt x="451485" y="141274"/>
                  </a:cubicBezTo>
                  <a:cubicBezTo>
                    <a:pt x="458467" y="132435"/>
                    <a:pt x="464963" y="121196"/>
                    <a:pt x="470973" y="107556"/>
                  </a:cubicBezTo>
                  <a:cubicBezTo>
                    <a:pt x="476983" y="93916"/>
                    <a:pt x="481765" y="80162"/>
                    <a:pt x="485318" y="66294"/>
                  </a:cubicBezTo>
                  <a:lnTo>
                    <a:pt x="456514" y="66294"/>
                  </a:lnTo>
                  <a:lnTo>
                    <a:pt x="456514" y="46634"/>
                  </a:lnTo>
                  <a:lnTo>
                    <a:pt x="489661" y="466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453194D-CDCA-FDEA-D864-8C7F36F06A70}"/>
                </a:ext>
              </a:extLst>
            </p:cNvPr>
            <p:cNvSpPr txBox="1"/>
            <p:nvPr/>
          </p:nvSpPr>
          <p:spPr>
            <a:xfrm>
              <a:off x="2949774" y="1220868"/>
              <a:ext cx="994586" cy="119315"/>
            </a:xfrm>
            <a:custGeom>
              <a:avLst/>
              <a:gdLst/>
              <a:ahLst/>
              <a:cxnLst/>
              <a:rect l="l" t="t" r="r" b="b"/>
              <a:pathLst>
                <a:path w="994586" h="119315">
                  <a:moveTo>
                    <a:pt x="885165" y="91654"/>
                  </a:moveTo>
                  <a:cubicBezTo>
                    <a:pt x="883290" y="93037"/>
                    <a:pt x="881923" y="94505"/>
                    <a:pt x="881063" y="96058"/>
                  </a:cubicBezTo>
                  <a:cubicBezTo>
                    <a:pt x="880203" y="97612"/>
                    <a:pt x="879779" y="99194"/>
                    <a:pt x="879790" y="100805"/>
                  </a:cubicBezTo>
                  <a:cubicBezTo>
                    <a:pt x="879840" y="103918"/>
                    <a:pt x="881341" y="106329"/>
                    <a:pt x="884293" y="108040"/>
                  </a:cubicBezTo>
                  <a:cubicBezTo>
                    <a:pt x="887245" y="109751"/>
                    <a:pt x="891347" y="110619"/>
                    <a:pt x="896600" y="110643"/>
                  </a:cubicBezTo>
                  <a:cubicBezTo>
                    <a:pt x="902164" y="110540"/>
                    <a:pt x="906586" y="109401"/>
                    <a:pt x="909864" y="107225"/>
                  </a:cubicBezTo>
                  <a:cubicBezTo>
                    <a:pt x="913142" y="105049"/>
                    <a:pt x="914819" y="102452"/>
                    <a:pt x="914895" y="99432"/>
                  </a:cubicBezTo>
                  <a:cubicBezTo>
                    <a:pt x="914883" y="96844"/>
                    <a:pt x="913878" y="95042"/>
                    <a:pt x="911879" y="94027"/>
                  </a:cubicBezTo>
                  <a:cubicBezTo>
                    <a:pt x="909880" y="93012"/>
                    <a:pt x="906960" y="92526"/>
                    <a:pt x="903117" y="92569"/>
                  </a:cubicBezTo>
                  <a:lnTo>
                    <a:pt x="893626" y="92569"/>
                  </a:lnTo>
                  <a:cubicBezTo>
                    <a:pt x="892137" y="92566"/>
                    <a:pt x="890683" y="92486"/>
                    <a:pt x="889266" y="92326"/>
                  </a:cubicBezTo>
                  <a:cubicBezTo>
                    <a:pt x="887849" y="92167"/>
                    <a:pt x="886482" y="91943"/>
                    <a:pt x="885165" y="91654"/>
                  </a:cubicBezTo>
                  <a:close/>
                  <a:moveTo>
                    <a:pt x="573747" y="59429"/>
                  </a:moveTo>
                  <a:cubicBezTo>
                    <a:pt x="564553" y="60572"/>
                    <a:pt x="558067" y="62316"/>
                    <a:pt x="554291" y="64660"/>
                  </a:cubicBezTo>
                  <a:cubicBezTo>
                    <a:pt x="550515" y="67004"/>
                    <a:pt x="548690" y="69948"/>
                    <a:pt x="548816" y="73492"/>
                  </a:cubicBezTo>
                  <a:cubicBezTo>
                    <a:pt x="548875" y="76556"/>
                    <a:pt x="549814" y="78776"/>
                    <a:pt x="551632" y="80152"/>
                  </a:cubicBezTo>
                  <a:cubicBezTo>
                    <a:pt x="553450" y="81529"/>
                    <a:pt x="555790" y="82206"/>
                    <a:pt x="558651" y="82182"/>
                  </a:cubicBezTo>
                  <a:cubicBezTo>
                    <a:pt x="561360" y="82170"/>
                    <a:pt x="563919" y="81536"/>
                    <a:pt x="566328" y="80281"/>
                  </a:cubicBezTo>
                  <a:cubicBezTo>
                    <a:pt x="568737" y="79026"/>
                    <a:pt x="571210" y="77220"/>
                    <a:pt x="573747" y="74864"/>
                  </a:cubicBezTo>
                  <a:close/>
                  <a:moveTo>
                    <a:pt x="491597" y="37591"/>
                  </a:moveTo>
                  <a:cubicBezTo>
                    <a:pt x="489157" y="37588"/>
                    <a:pt x="486718" y="38222"/>
                    <a:pt x="484278" y="39491"/>
                  </a:cubicBezTo>
                  <a:cubicBezTo>
                    <a:pt x="481839" y="40761"/>
                    <a:pt x="479285" y="42681"/>
                    <a:pt x="476616" y="45251"/>
                  </a:cubicBezTo>
                  <a:lnTo>
                    <a:pt x="476616" y="76010"/>
                  </a:lnTo>
                  <a:cubicBezTo>
                    <a:pt x="479096" y="78098"/>
                    <a:pt x="481512" y="79579"/>
                    <a:pt x="483864" y="80453"/>
                  </a:cubicBezTo>
                  <a:cubicBezTo>
                    <a:pt x="486215" y="81327"/>
                    <a:pt x="488374" y="81751"/>
                    <a:pt x="490339" y="81725"/>
                  </a:cubicBezTo>
                  <a:cubicBezTo>
                    <a:pt x="495009" y="81694"/>
                    <a:pt x="498820" y="79727"/>
                    <a:pt x="501774" y="75823"/>
                  </a:cubicBezTo>
                  <a:cubicBezTo>
                    <a:pt x="504729" y="71919"/>
                    <a:pt x="506253" y="66264"/>
                    <a:pt x="506349" y="58857"/>
                  </a:cubicBezTo>
                  <a:cubicBezTo>
                    <a:pt x="506391" y="52219"/>
                    <a:pt x="505248" y="47031"/>
                    <a:pt x="502918" y="43293"/>
                  </a:cubicBezTo>
                  <a:cubicBezTo>
                    <a:pt x="500588" y="39556"/>
                    <a:pt x="496814" y="37655"/>
                    <a:pt x="491597" y="37591"/>
                  </a:cubicBezTo>
                  <a:close/>
                  <a:moveTo>
                    <a:pt x="964989" y="37476"/>
                  </a:moveTo>
                  <a:cubicBezTo>
                    <a:pt x="960020" y="37569"/>
                    <a:pt x="956122" y="39613"/>
                    <a:pt x="953297" y="43608"/>
                  </a:cubicBezTo>
                  <a:cubicBezTo>
                    <a:pt x="950471" y="47602"/>
                    <a:pt x="949032" y="52990"/>
                    <a:pt x="948980" y="59772"/>
                  </a:cubicBezTo>
                  <a:cubicBezTo>
                    <a:pt x="949032" y="66494"/>
                    <a:pt x="950471" y="71830"/>
                    <a:pt x="953297" y="75779"/>
                  </a:cubicBezTo>
                  <a:cubicBezTo>
                    <a:pt x="956122" y="79728"/>
                    <a:pt x="960020" y="81748"/>
                    <a:pt x="964989" y="81839"/>
                  </a:cubicBezTo>
                  <a:cubicBezTo>
                    <a:pt x="970014" y="81748"/>
                    <a:pt x="973944" y="79728"/>
                    <a:pt x="976782" y="75779"/>
                  </a:cubicBezTo>
                  <a:cubicBezTo>
                    <a:pt x="979619" y="71830"/>
                    <a:pt x="981063" y="66494"/>
                    <a:pt x="981113" y="59772"/>
                  </a:cubicBezTo>
                  <a:cubicBezTo>
                    <a:pt x="981063" y="52990"/>
                    <a:pt x="979619" y="47602"/>
                    <a:pt x="976782" y="43608"/>
                  </a:cubicBezTo>
                  <a:cubicBezTo>
                    <a:pt x="973944" y="39613"/>
                    <a:pt x="970014" y="37569"/>
                    <a:pt x="964989" y="37476"/>
                  </a:cubicBezTo>
                  <a:close/>
                  <a:moveTo>
                    <a:pt x="831639" y="37476"/>
                  </a:moveTo>
                  <a:cubicBezTo>
                    <a:pt x="826670" y="37569"/>
                    <a:pt x="822772" y="39613"/>
                    <a:pt x="819947" y="43608"/>
                  </a:cubicBezTo>
                  <a:cubicBezTo>
                    <a:pt x="817121" y="47602"/>
                    <a:pt x="815682" y="52990"/>
                    <a:pt x="815630" y="59772"/>
                  </a:cubicBezTo>
                  <a:cubicBezTo>
                    <a:pt x="815682" y="66494"/>
                    <a:pt x="817121" y="71830"/>
                    <a:pt x="819947" y="75779"/>
                  </a:cubicBezTo>
                  <a:cubicBezTo>
                    <a:pt x="822772" y="79728"/>
                    <a:pt x="826670" y="81748"/>
                    <a:pt x="831639" y="81839"/>
                  </a:cubicBezTo>
                  <a:cubicBezTo>
                    <a:pt x="836663" y="81748"/>
                    <a:pt x="840594" y="79728"/>
                    <a:pt x="843432" y="75779"/>
                  </a:cubicBezTo>
                  <a:cubicBezTo>
                    <a:pt x="846269" y="71830"/>
                    <a:pt x="847713" y="66494"/>
                    <a:pt x="847763" y="59772"/>
                  </a:cubicBezTo>
                  <a:cubicBezTo>
                    <a:pt x="847713" y="52990"/>
                    <a:pt x="846269" y="47602"/>
                    <a:pt x="843432" y="43608"/>
                  </a:cubicBezTo>
                  <a:cubicBezTo>
                    <a:pt x="840594" y="39613"/>
                    <a:pt x="836663" y="37569"/>
                    <a:pt x="831639" y="37476"/>
                  </a:cubicBezTo>
                  <a:close/>
                  <a:moveTo>
                    <a:pt x="317289" y="37476"/>
                  </a:moveTo>
                  <a:cubicBezTo>
                    <a:pt x="312320" y="37569"/>
                    <a:pt x="308422" y="39613"/>
                    <a:pt x="305597" y="43608"/>
                  </a:cubicBezTo>
                  <a:cubicBezTo>
                    <a:pt x="302771" y="47602"/>
                    <a:pt x="301332" y="52990"/>
                    <a:pt x="301280" y="59772"/>
                  </a:cubicBezTo>
                  <a:cubicBezTo>
                    <a:pt x="301332" y="66494"/>
                    <a:pt x="302771" y="71830"/>
                    <a:pt x="305597" y="75779"/>
                  </a:cubicBezTo>
                  <a:cubicBezTo>
                    <a:pt x="308422" y="79728"/>
                    <a:pt x="312320" y="81748"/>
                    <a:pt x="317289" y="81839"/>
                  </a:cubicBezTo>
                  <a:cubicBezTo>
                    <a:pt x="322313" y="81748"/>
                    <a:pt x="326244" y="79728"/>
                    <a:pt x="329082" y="75779"/>
                  </a:cubicBezTo>
                  <a:cubicBezTo>
                    <a:pt x="331919" y="71830"/>
                    <a:pt x="333363" y="66494"/>
                    <a:pt x="333413" y="59772"/>
                  </a:cubicBezTo>
                  <a:cubicBezTo>
                    <a:pt x="333363" y="52990"/>
                    <a:pt x="331919" y="47602"/>
                    <a:pt x="329082" y="43608"/>
                  </a:cubicBezTo>
                  <a:cubicBezTo>
                    <a:pt x="326244" y="39613"/>
                    <a:pt x="322313" y="37569"/>
                    <a:pt x="317289" y="37476"/>
                  </a:cubicBezTo>
                  <a:close/>
                  <a:moveTo>
                    <a:pt x="164204" y="36905"/>
                  </a:moveTo>
                  <a:cubicBezTo>
                    <a:pt x="160159" y="36926"/>
                    <a:pt x="156642" y="38399"/>
                    <a:pt x="153655" y="41323"/>
                  </a:cubicBezTo>
                  <a:cubicBezTo>
                    <a:pt x="150667" y="44247"/>
                    <a:pt x="148809" y="48494"/>
                    <a:pt x="148080" y="54064"/>
                  </a:cubicBezTo>
                  <a:lnTo>
                    <a:pt x="178269" y="54064"/>
                  </a:lnTo>
                  <a:cubicBezTo>
                    <a:pt x="178255" y="48594"/>
                    <a:pt x="177054" y="44376"/>
                    <a:pt x="174667" y="41409"/>
                  </a:cubicBezTo>
                  <a:cubicBezTo>
                    <a:pt x="172280" y="38442"/>
                    <a:pt x="168792" y="36940"/>
                    <a:pt x="164204" y="36905"/>
                  </a:cubicBezTo>
                  <a:close/>
                  <a:moveTo>
                    <a:pt x="895114" y="35876"/>
                  </a:moveTo>
                  <a:cubicBezTo>
                    <a:pt x="891716" y="35897"/>
                    <a:pt x="888905" y="37055"/>
                    <a:pt x="886679" y="39350"/>
                  </a:cubicBezTo>
                  <a:cubicBezTo>
                    <a:pt x="884454" y="41644"/>
                    <a:pt x="883301" y="44946"/>
                    <a:pt x="883220" y="49256"/>
                  </a:cubicBezTo>
                  <a:cubicBezTo>
                    <a:pt x="883308" y="53471"/>
                    <a:pt x="884475" y="56764"/>
                    <a:pt x="886722" y="59134"/>
                  </a:cubicBezTo>
                  <a:cubicBezTo>
                    <a:pt x="888969" y="61505"/>
                    <a:pt x="891766" y="62710"/>
                    <a:pt x="895114" y="62751"/>
                  </a:cubicBezTo>
                  <a:cubicBezTo>
                    <a:pt x="898461" y="62710"/>
                    <a:pt x="901259" y="61505"/>
                    <a:pt x="903506" y="59134"/>
                  </a:cubicBezTo>
                  <a:cubicBezTo>
                    <a:pt x="905752" y="56764"/>
                    <a:pt x="906920" y="53471"/>
                    <a:pt x="907008" y="49256"/>
                  </a:cubicBezTo>
                  <a:cubicBezTo>
                    <a:pt x="906927" y="44996"/>
                    <a:pt x="905774" y="41708"/>
                    <a:pt x="903548" y="39393"/>
                  </a:cubicBezTo>
                  <a:cubicBezTo>
                    <a:pt x="901323" y="37077"/>
                    <a:pt x="898511" y="35905"/>
                    <a:pt x="895114" y="35876"/>
                  </a:cubicBezTo>
                  <a:close/>
                  <a:moveTo>
                    <a:pt x="664692" y="28232"/>
                  </a:moveTo>
                  <a:lnTo>
                    <a:pt x="678176" y="28232"/>
                  </a:lnTo>
                  <a:lnTo>
                    <a:pt x="689832" y="60579"/>
                  </a:lnTo>
                  <a:cubicBezTo>
                    <a:pt x="690749" y="63403"/>
                    <a:pt x="691687" y="66327"/>
                    <a:pt x="692646" y="69352"/>
                  </a:cubicBezTo>
                  <a:cubicBezTo>
                    <a:pt x="693605" y="72376"/>
                    <a:pt x="694572" y="75357"/>
                    <a:pt x="695546" y="78296"/>
                  </a:cubicBezTo>
                  <a:lnTo>
                    <a:pt x="696117" y="78296"/>
                  </a:lnTo>
                  <a:lnTo>
                    <a:pt x="701031" y="60579"/>
                  </a:lnTo>
                  <a:lnTo>
                    <a:pt x="711087" y="28232"/>
                  </a:lnTo>
                  <a:lnTo>
                    <a:pt x="723885" y="28232"/>
                  </a:lnTo>
                  <a:lnTo>
                    <a:pt x="700802" y="94869"/>
                  </a:lnTo>
                  <a:cubicBezTo>
                    <a:pt x="698448" y="101707"/>
                    <a:pt x="695358" y="107143"/>
                    <a:pt x="691532" y="111177"/>
                  </a:cubicBezTo>
                  <a:cubicBezTo>
                    <a:pt x="687706" y="115212"/>
                    <a:pt x="682531" y="117277"/>
                    <a:pt x="676005" y="117372"/>
                  </a:cubicBezTo>
                  <a:cubicBezTo>
                    <a:pt x="674412" y="117370"/>
                    <a:pt x="672970" y="117260"/>
                    <a:pt x="671677" y="117044"/>
                  </a:cubicBezTo>
                  <a:cubicBezTo>
                    <a:pt x="670384" y="116827"/>
                    <a:pt x="669199" y="116518"/>
                    <a:pt x="668120" y="116116"/>
                  </a:cubicBezTo>
                  <a:lnTo>
                    <a:pt x="670634" y="105842"/>
                  </a:lnTo>
                  <a:cubicBezTo>
                    <a:pt x="671225" y="106030"/>
                    <a:pt x="671929" y="106225"/>
                    <a:pt x="672748" y="106428"/>
                  </a:cubicBezTo>
                  <a:cubicBezTo>
                    <a:pt x="673567" y="106630"/>
                    <a:pt x="674386" y="106740"/>
                    <a:pt x="675205" y="106756"/>
                  </a:cubicBezTo>
                  <a:cubicBezTo>
                    <a:pt x="678610" y="106687"/>
                    <a:pt x="681371" y="105568"/>
                    <a:pt x="683490" y="103399"/>
                  </a:cubicBezTo>
                  <a:cubicBezTo>
                    <a:pt x="685609" y="101229"/>
                    <a:pt x="687228" y="98424"/>
                    <a:pt x="688347" y="94983"/>
                  </a:cubicBezTo>
                  <a:lnTo>
                    <a:pt x="689603" y="90640"/>
                  </a:lnTo>
                  <a:close/>
                  <a:moveTo>
                    <a:pt x="964989" y="26632"/>
                  </a:moveTo>
                  <a:cubicBezTo>
                    <a:pt x="970250" y="26652"/>
                    <a:pt x="975112" y="27957"/>
                    <a:pt x="979574" y="30549"/>
                  </a:cubicBezTo>
                  <a:cubicBezTo>
                    <a:pt x="984036" y="33140"/>
                    <a:pt x="987634" y="36901"/>
                    <a:pt x="990369" y="41830"/>
                  </a:cubicBezTo>
                  <a:cubicBezTo>
                    <a:pt x="993103" y="46759"/>
                    <a:pt x="994508" y="52740"/>
                    <a:pt x="994586" y="59772"/>
                  </a:cubicBezTo>
                  <a:cubicBezTo>
                    <a:pt x="994508" y="66728"/>
                    <a:pt x="993103" y="72645"/>
                    <a:pt x="990369" y="77523"/>
                  </a:cubicBezTo>
                  <a:cubicBezTo>
                    <a:pt x="987634" y="82402"/>
                    <a:pt x="984036" y="86124"/>
                    <a:pt x="979574" y="88690"/>
                  </a:cubicBezTo>
                  <a:cubicBezTo>
                    <a:pt x="975112" y="91256"/>
                    <a:pt x="970250" y="92549"/>
                    <a:pt x="964989" y="92569"/>
                  </a:cubicBezTo>
                  <a:cubicBezTo>
                    <a:pt x="959728" y="92549"/>
                    <a:pt x="954866" y="91256"/>
                    <a:pt x="950404" y="88690"/>
                  </a:cubicBezTo>
                  <a:cubicBezTo>
                    <a:pt x="945942" y="86124"/>
                    <a:pt x="942344" y="82402"/>
                    <a:pt x="939610" y="77523"/>
                  </a:cubicBezTo>
                  <a:cubicBezTo>
                    <a:pt x="936876" y="72645"/>
                    <a:pt x="935470" y="66728"/>
                    <a:pt x="935393" y="59772"/>
                  </a:cubicBezTo>
                  <a:cubicBezTo>
                    <a:pt x="935470" y="52740"/>
                    <a:pt x="936876" y="46759"/>
                    <a:pt x="939610" y="41830"/>
                  </a:cubicBezTo>
                  <a:cubicBezTo>
                    <a:pt x="942344" y="36901"/>
                    <a:pt x="945942" y="33140"/>
                    <a:pt x="950404" y="30549"/>
                  </a:cubicBezTo>
                  <a:cubicBezTo>
                    <a:pt x="954866" y="27957"/>
                    <a:pt x="959728" y="26652"/>
                    <a:pt x="964989" y="26632"/>
                  </a:cubicBezTo>
                  <a:close/>
                  <a:moveTo>
                    <a:pt x="895114" y="26632"/>
                  </a:moveTo>
                  <a:cubicBezTo>
                    <a:pt x="896896" y="26641"/>
                    <a:pt x="898564" y="26794"/>
                    <a:pt x="900117" y="27089"/>
                  </a:cubicBezTo>
                  <a:cubicBezTo>
                    <a:pt x="901671" y="27384"/>
                    <a:pt x="903053" y="27765"/>
                    <a:pt x="904263" y="28232"/>
                  </a:cubicBezTo>
                  <a:lnTo>
                    <a:pt x="926539" y="28232"/>
                  </a:lnTo>
                  <a:lnTo>
                    <a:pt x="926539" y="38048"/>
                  </a:lnTo>
                  <a:lnTo>
                    <a:pt x="914543" y="38048"/>
                  </a:lnTo>
                  <a:cubicBezTo>
                    <a:pt x="915763" y="39330"/>
                    <a:pt x="916747" y="40969"/>
                    <a:pt x="917497" y="42965"/>
                  </a:cubicBezTo>
                  <a:cubicBezTo>
                    <a:pt x="918246" y="44962"/>
                    <a:pt x="918631" y="47173"/>
                    <a:pt x="918653" y="49599"/>
                  </a:cubicBezTo>
                  <a:cubicBezTo>
                    <a:pt x="918494" y="56502"/>
                    <a:pt x="916214" y="61817"/>
                    <a:pt x="911814" y="65543"/>
                  </a:cubicBezTo>
                  <a:cubicBezTo>
                    <a:pt x="907415" y="69269"/>
                    <a:pt x="901848" y="71153"/>
                    <a:pt x="895114" y="71195"/>
                  </a:cubicBezTo>
                  <a:cubicBezTo>
                    <a:pt x="893668" y="71192"/>
                    <a:pt x="892186" y="71026"/>
                    <a:pt x="890668" y="70696"/>
                  </a:cubicBezTo>
                  <a:cubicBezTo>
                    <a:pt x="889150" y="70365"/>
                    <a:pt x="887697" y="69885"/>
                    <a:pt x="886308" y="69255"/>
                  </a:cubicBezTo>
                  <a:cubicBezTo>
                    <a:pt x="885264" y="70144"/>
                    <a:pt x="884435" y="71106"/>
                    <a:pt x="883820" y="72140"/>
                  </a:cubicBezTo>
                  <a:cubicBezTo>
                    <a:pt x="883205" y="73174"/>
                    <a:pt x="882891" y="74423"/>
                    <a:pt x="882877" y="75887"/>
                  </a:cubicBezTo>
                  <a:cubicBezTo>
                    <a:pt x="882815" y="77797"/>
                    <a:pt x="883568" y="79299"/>
                    <a:pt x="885135" y="80394"/>
                  </a:cubicBezTo>
                  <a:cubicBezTo>
                    <a:pt x="886703" y="81488"/>
                    <a:pt x="889457" y="82046"/>
                    <a:pt x="893398" y="82068"/>
                  </a:cubicBezTo>
                  <a:lnTo>
                    <a:pt x="904947" y="82068"/>
                  </a:lnTo>
                  <a:cubicBezTo>
                    <a:pt x="912390" y="82034"/>
                    <a:pt x="918017" y="83242"/>
                    <a:pt x="921829" y="85693"/>
                  </a:cubicBezTo>
                  <a:cubicBezTo>
                    <a:pt x="925641" y="88143"/>
                    <a:pt x="927554" y="92037"/>
                    <a:pt x="927568" y="97373"/>
                  </a:cubicBezTo>
                  <a:cubicBezTo>
                    <a:pt x="927454" y="103592"/>
                    <a:pt x="924485" y="108765"/>
                    <a:pt x="918659" y="112891"/>
                  </a:cubicBezTo>
                  <a:cubicBezTo>
                    <a:pt x="912833" y="117017"/>
                    <a:pt x="904832" y="119159"/>
                    <a:pt x="894656" y="119315"/>
                  </a:cubicBezTo>
                  <a:cubicBezTo>
                    <a:pt x="886967" y="119311"/>
                    <a:pt x="880738" y="117922"/>
                    <a:pt x="875969" y="115148"/>
                  </a:cubicBezTo>
                  <a:cubicBezTo>
                    <a:pt x="871201" y="112374"/>
                    <a:pt x="868746" y="108241"/>
                    <a:pt x="868603" y="102750"/>
                  </a:cubicBezTo>
                  <a:cubicBezTo>
                    <a:pt x="868620" y="100097"/>
                    <a:pt x="869414" y="97595"/>
                    <a:pt x="870987" y="95244"/>
                  </a:cubicBezTo>
                  <a:cubicBezTo>
                    <a:pt x="872559" y="92892"/>
                    <a:pt x="874810" y="90821"/>
                    <a:pt x="877740" y="89030"/>
                  </a:cubicBezTo>
                  <a:lnTo>
                    <a:pt x="877740" y="88460"/>
                  </a:lnTo>
                  <a:cubicBezTo>
                    <a:pt x="876104" y="87499"/>
                    <a:pt x="874753" y="86167"/>
                    <a:pt x="873688" y="84463"/>
                  </a:cubicBezTo>
                  <a:cubicBezTo>
                    <a:pt x="872622" y="82759"/>
                    <a:pt x="872070" y="80626"/>
                    <a:pt x="872032" y="78062"/>
                  </a:cubicBezTo>
                  <a:cubicBezTo>
                    <a:pt x="872108" y="75580"/>
                    <a:pt x="872841" y="73335"/>
                    <a:pt x="874230" y="71328"/>
                  </a:cubicBezTo>
                  <a:cubicBezTo>
                    <a:pt x="875619" y="69321"/>
                    <a:pt x="877207" y="67679"/>
                    <a:pt x="878995" y="66402"/>
                  </a:cubicBezTo>
                  <a:lnTo>
                    <a:pt x="878995" y="65946"/>
                  </a:lnTo>
                  <a:cubicBezTo>
                    <a:pt x="876805" y="64267"/>
                    <a:pt x="874907" y="62001"/>
                    <a:pt x="873301" y="59148"/>
                  </a:cubicBezTo>
                  <a:cubicBezTo>
                    <a:pt x="871696" y="56294"/>
                    <a:pt x="870854" y="52997"/>
                    <a:pt x="870775" y="49256"/>
                  </a:cubicBezTo>
                  <a:cubicBezTo>
                    <a:pt x="870834" y="44477"/>
                    <a:pt x="871972" y="40405"/>
                    <a:pt x="874188" y="37038"/>
                  </a:cubicBezTo>
                  <a:cubicBezTo>
                    <a:pt x="876405" y="33672"/>
                    <a:pt x="879345" y="31100"/>
                    <a:pt x="883010" y="29321"/>
                  </a:cubicBezTo>
                  <a:cubicBezTo>
                    <a:pt x="886675" y="27543"/>
                    <a:pt x="890709" y="26647"/>
                    <a:pt x="895114" y="26632"/>
                  </a:cubicBezTo>
                  <a:close/>
                  <a:moveTo>
                    <a:pt x="831639" y="26632"/>
                  </a:moveTo>
                  <a:cubicBezTo>
                    <a:pt x="836900" y="26652"/>
                    <a:pt x="841762" y="27957"/>
                    <a:pt x="846224" y="30549"/>
                  </a:cubicBezTo>
                  <a:cubicBezTo>
                    <a:pt x="850686" y="33140"/>
                    <a:pt x="854284" y="36901"/>
                    <a:pt x="857019" y="41830"/>
                  </a:cubicBezTo>
                  <a:cubicBezTo>
                    <a:pt x="859753" y="46759"/>
                    <a:pt x="861158" y="52740"/>
                    <a:pt x="861236" y="59772"/>
                  </a:cubicBezTo>
                  <a:cubicBezTo>
                    <a:pt x="861158" y="66728"/>
                    <a:pt x="859753" y="72645"/>
                    <a:pt x="857019" y="77523"/>
                  </a:cubicBezTo>
                  <a:cubicBezTo>
                    <a:pt x="854284" y="82402"/>
                    <a:pt x="850686" y="86124"/>
                    <a:pt x="846224" y="88690"/>
                  </a:cubicBezTo>
                  <a:cubicBezTo>
                    <a:pt x="841762" y="91256"/>
                    <a:pt x="836900" y="92549"/>
                    <a:pt x="831639" y="92569"/>
                  </a:cubicBezTo>
                  <a:cubicBezTo>
                    <a:pt x="826378" y="92549"/>
                    <a:pt x="821516" y="91256"/>
                    <a:pt x="817054" y="88690"/>
                  </a:cubicBezTo>
                  <a:cubicBezTo>
                    <a:pt x="812592" y="86124"/>
                    <a:pt x="808994" y="82402"/>
                    <a:pt x="806260" y="77523"/>
                  </a:cubicBezTo>
                  <a:cubicBezTo>
                    <a:pt x="803526" y="72645"/>
                    <a:pt x="802120" y="66728"/>
                    <a:pt x="802043" y="59772"/>
                  </a:cubicBezTo>
                  <a:cubicBezTo>
                    <a:pt x="802120" y="52740"/>
                    <a:pt x="803526" y="46759"/>
                    <a:pt x="806260" y="41830"/>
                  </a:cubicBezTo>
                  <a:cubicBezTo>
                    <a:pt x="808994" y="36901"/>
                    <a:pt x="812592" y="33140"/>
                    <a:pt x="817054" y="30549"/>
                  </a:cubicBezTo>
                  <a:cubicBezTo>
                    <a:pt x="821516" y="27957"/>
                    <a:pt x="826378" y="26652"/>
                    <a:pt x="831639" y="26632"/>
                  </a:cubicBezTo>
                  <a:close/>
                  <a:moveTo>
                    <a:pt x="639390" y="26632"/>
                  </a:moveTo>
                  <a:cubicBezTo>
                    <a:pt x="646044" y="26670"/>
                    <a:pt x="650932" y="28820"/>
                    <a:pt x="654057" y="33084"/>
                  </a:cubicBezTo>
                  <a:cubicBezTo>
                    <a:pt x="657181" y="37348"/>
                    <a:pt x="658727" y="43498"/>
                    <a:pt x="658696" y="51535"/>
                  </a:cubicBezTo>
                  <a:lnTo>
                    <a:pt x="658696" y="91083"/>
                  </a:lnTo>
                  <a:lnTo>
                    <a:pt x="645566" y="91083"/>
                  </a:lnTo>
                  <a:lnTo>
                    <a:pt x="645566" y="53135"/>
                  </a:lnTo>
                  <a:cubicBezTo>
                    <a:pt x="645587" y="47751"/>
                    <a:pt x="644744" y="43860"/>
                    <a:pt x="643036" y="41462"/>
                  </a:cubicBezTo>
                  <a:cubicBezTo>
                    <a:pt x="641327" y="39065"/>
                    <a:pt x="638626" y="37888"/>
                    <a:pt x="634930" y="37933"/>
                  </a:cubicBezTo>
                  <a:cubicBezTo>
                    <a:pt x="632085" y="37941"/>
                    <a:pt x="629484" y="38669"/>
                    <a:pt x="627125" y="40119"/>
                  </a:cubicBezTo>
                  <a:cubicBezTo>
                    <a:pt x="624766" y="41570"/>
                    <a:pt x="622222" y="43698"/>
                    <a:pt x="619491" y="46506"/>
                  </a:cubicBezTo>
                  <a:lnTo>
                    <a:pt x="619491" y="91083"/>
                  </a:lnTo>
                  <a:lnTo>
                    <a:pt x="606475" y="91083"/>
                  </a:lnTo>
                  <a:lnTo>
                    <a:pt x="606475" y="28232"/>
                  </a:lnTo>
                  <a:lnTo>
                    <a:pt x="617208" y="28232"/>
                  </a:lnTo>
                  <a:lnTo>
                    <a:pt x="618235" y="36906"/>
                  </a:lnTo>
                  <a:lnTo>
                    <a:pt x="618578" y="36906"/>
                  </a:lnTo>
                  <a:cubicBezTo>
                    <a:pt x="621460" y="34031"/>
                    <a:pt x="624586" y="31619"/>
                    <a:pt x="627954" y="29671"/>
                  </a:cubicBezTo>
                  <a:cubicBezTo>
                    <a:pt x="631323" y="27724"/>
                    <a:pt x="635135" y="26710"/>
                    <a:pt x="639390" y="26632"/>
                  </a:cubicBezTo>
                  <a:close/>
                  <a:moveTo>
                    <a:pt x="564026" y="26632"/>
                  </a:moveTo>
                  <a:cubicBezTo>
                    <a:pt x="571829" y="26698"/>
                    <a:pt x="577595" y="29049"/>
                    <a:pt x="581324" y="33683"/>
                  </a:cubicBezTo>
                  <a:cubicBezTo>
                    <a:pt x="585053" y="38318"/>
                    <a:pt x="586904" y="44840"/>
                    <a:pt x="586878" y="53250"/>
                  </a:cubicBezTo>
                  <a:lnTo>
                    <a:pt x="586878" y="91083"/>
                  </a:lnTo>
                  <a:lnTo>
                    <a:pt x="576145" y="91083"/>
                  </a:lnTo>
                  <a:lnTo>
                    <a:pt x="575003" y="83894"/>
                  </a:lnTo>
                  <a:lnTo>
                    <a:pt x="574661" y="83894"/>
                  </a:lnTo>
                  <a:cubicBezTo>
                    <a:pt x="571798" y="86403"/>
                    <a:pt x="568691" y="88462"/>
                    <a:pt x="565342" y="90072"/>
                  </a:cubicBezTo>
                  <a:cubicBezTo>
                    <a:pt x="561992" y="91682"/>
                    <a:pt x="558427" y="92514"/>
                    <a:pt x="554649" y="92569"/>
                  </a:cubicBezTo>
                  <a:cubicBezTo>
                    <a:pt x="549128" y="92505"/>
                    <a:pt x="544686" y="90863"/>
                    <a:pt x="541325" y="87643"/>
                  </a:cubicBezTo>
                  <a:cubicBezTo>
                    <a:pt x="537963" y="84423"/>
                    <a:pt x="536235" y="80007"/>
                    <a:pt x="536143" y="74395"/>
                  </a:cubicBezTo>
                  <a:cubicBezTo>
                    <a:pt x="536073" y="67701"/>
                    <a:pt x="539067" y="62486"/>
                    <a:pt x="545125" y="58750"/>
                  </a:cubicBezTo>
                  <a:cubicBezTo>
                    <a:pt x="551183" y="55014"/>
                    <a:pt x="560724" y="52457"/>
                    <a:pt x="573747" y="51078"/>
                  </a:cubicBezTo>
                  <a:cubicBezTo>
                    <a:pt x="573776" y="47306"/>
                    <a:pt x="572918" y="44106"/>
                    <a:pt x="571174" y="41477"/>
                  </a:cubicBezTo>
                  <a:cubicBezTo>
                    <a:pt x="569430" y="38848"/>
                    <a:pt x="566285" y="37476"/>
                    <a:pt x="561739" y="37362"/>
                  </a:cubicBezTo>
                  <a:cubicBezTo>
                    <a:pt x="558415" y="37414"/>
                    <a:pt x="555228" y="38052"/>
                    <a:pt x="552176" y="39276"/>
                  </a:cubicBezTo>
                  <a:cubicBezTo>
                    <a:pt x="549125" y="40500"/>
                    <a:pt x="546254" y="41996"/>
                    <a:pt x="543564" y="43763"/>
                  </a:cubicBezTo>
                  <a:lnTo>
                    <a:pt x="538655" y="34851"/>
                  </a:lnTo>
                  <a:cubicBezTo>
                    <a:pt x="541930" y="32710"/>
                    <a:pt x="545714" y="30827"/>
                    <a:pt x="550007" y="29200"/>
                  </a:cubicBezTo>
                  <a:cubicBezTo>
                    <a:pt x="554300" y="27574"/>
                    <a:pt x="558973" y="26718"/>
                    <a:pt x="564026" y="26632"/>
                  </a:cubicBezTo>
                  <a:close/>
                  <a:moveTo>
                    <a:pt x="495028" y="26632"/>
                  </a:moveTo>
                  <a:cubicBezTo>
                    <a:pt x="503066" y="26758"/>
                    <a:pt x="509218" y="29675"/>
                    <a:pt x="513483" y="35384"/>
                  </a:cubicBezTo>
                  <a:cubicBezTo>
                    <a:pt x="517747" y="41094"/>
                    <a:pt x="519898" y="48842"/>
                    <a:pt x="519936" y="58629"/>
                  </a:cubicBezTo>
                  <a:cubicBezTo>
                    <a:pt x="519864" y="65851"/>
                    <a:pt x="518574" y="71985"/>
                    <a:pt x="516066" y="77032"/>
                  </a:cubicBezTo>
                  <a:cubicBezTo>
                    <a:pt x="513557" y="82079"/>
                    <a:pt x="510261" y="85926"/>
                    <a:pt x="506178" y="88572"/>
                  </a:cubicBezTo>
                  <a:cubicBezTo>
                    <a:pt x="502094" y="91218"/>
                    <a:pt x="497653" y="92550"/>
                    <a:pt x="492855" y="92569"/>
                  </a:cubicBezTo>
                  <a:cubicBezTo>
                    <a:pt x="490048" y="92559"/>
                    <a:pt x="487256" y="91951"/>
                    <a:pt x="484478" y="90742"/>
                  </a:cubicBezTo>
                  <a:cubicBezTo>
                    <a:pt x="481700" y="89534"/>
                    <a:pt x="478966" y="87784"/>
                    <a:pt x="476274" y="85492"/>
                  </a:cubicBezTo>
                  <a:lnTo>
                    <a:pt x="476616" y="96226"/>
                  </a:lnTo>
                  <a:lnTo>
                    <a:pt x="476616" y="116572"/>
                  </a:lnTo>
                  <a:lnTo>
                    <a:pt x="463600" y="116572"/>
                  </a:lnTo>
                  <a:lnTo>
                    <a:pt x="463600" y="28232"/>
                  </a:lnTo>
                  <a:lnTo>
                    <a:pt x="474333" y="28232"/>
                  </a:lnTo>
                  <a:lnTo>
                    <a:pt x="475360" y="35079"/>
                  </a:lnTo>
                  <a:lnTo>
                    <a:pt x="475703" y="35079"/>
                  </a:lnTo>
                  <a:cubicBezTo>
                    <a:pt x="478473" y="32730"/>
                    <a:pt x="481508" y="30751"/>
                    <a:pt x="484807" y="29143"/>
                  </a:cubicBezTo>
                  <a:cubicBezTo>
                    <a:pt x="488107" y="27536"/>
                    <a:pt x="491514" y="26699"/>
                    <a:pt x="495028" y="26632"/>
                  </a:cubicBezTo>
                  <a:close/>
                  <a:moveTo>
                    <a:pt x="390369" y="26632"/>
                  </a:moveTo>
                  <a:cubicBezTo>
                    <a:pt x="395021" y="26663"/>
                    <a:pt x="398745" y="27686"/>
                    <a:pt x="401538" y="29700"/>
                  </a:cubicBezTo>
                  <a:cubicBezTo>
                    <a:pt x="404332" y="31714"/>
                    <a:pt x="406397" y="34535"/>
                    <a:pt x="407734" y="38162"/>
                  </a:cubicBezTo>
                  <a:cubicBezTo>
                    <a:pt x="410794" y="34785"/>
                    <a:pt x="413990" y="32035"/>
                    <a:pt x="417323" y="29914"/>
                  </a:cubicBezTo>
                  <a:cubicBezTo>
                    <a:pt x="420656" y="27793"/>
                    <a:pt x="424282" y="26699"/>
                    <a:pt x="428202" y="26632"/>
                  </a:cubicBezTo>
                  <a:cubicBezTo>
                    <a:pt x="434755" y="26670"/>
                    <a:pt x="439616" y="28820"/>
                    <a:pt x="442783" y="33084"/>
                  </a:cubicBezTo>
                  <a:cubicBezTo>
                    <a:pt x="445950" y="37348"/>
                    <a:pt x="447525" y="43498"/>
                    <a:pt x="447508" y="51535"/>
                  </a:cubicBezTo>
                  <a:lnTo>
                    <a:pt x="447508" y="91083"/>
                  </a:lnTo>
                  <a:lnTo>
                    <a:pt x="434378" y="91083"/>
                  </a:lnTo>
                  <a:lnTo>
                    <a:pt x="434378" y="53135"/>
                  </a:lnTo>
                  <a:cubicBezTo>
                    <a:pt x="434382" y="47751"/>
                    <a:pt x="433515" y="43860"/>
                    <a:pt x="431776" y="41462"/>
                  </a:cubicBezTo>
                  <a:cubicBezTo>
                    <a:pt x="430037" y="39065"/>
                    <a:pt x="427397" y="37888"/>
                    <a:pt x="423856" y="37933"/>
                  </a:cubicBezTo>
                  <a:cubicBezTo>
                    <a:pt x="421693" y="37933"/>
                    <a:pt x="419443" y="38648"/>
                    <a:pt x="417108" y="40077"/>
                  </a:cubicBezTo>
                  <a:cubicBezTo>
                    <a:pt x="414773" y="41505"/>
                    <a:pt x="412295" y="43648"/>
                    <a:pt x="409675" y="46506"/>
                  </a:cubicBezTo>
                  <a:lnTo>
                    <a:pt x="409675" y="91083"/>
                  </a:lnTo>
                  <a:lnTo>
                    <a:pt x="396544" y="91083"/>
                  </a:lnTo>
                  <a:lnTo>
                    <a:pt x="396544" y="53135"/>
                  </a:lnTo>
                  <a:cubicBezTo>
                    <a:pt x="396556" y="47751"/>
                    <a:pt x="395703" y="43860"/>
                    <a:pt x="393985" y="41462"/>
                  </a:cubicBezTo>
                  <a:cubicBezTo>
                    <a:pt x="392268" y="39065"/>
                    <a:pt x="389613" y="37888"/>
                    <a:pt x="386023" y="37933"/>
                  </a:cubicBezTo>
                  <a:cubicBezTo>
                    <a:pt x="383909" y="37933"/>
                    <a:pt x="381674" y="38648"/>
                    <a:pt x="379318" y="40077"/>
                  </a:cubicBezTo>
                  <a:cubicBezTo>
                    <a:pt x="376962" y="41505"/>
                    <a:pt x="374469" y="43648"/>
                    <a:pt x="371841" y="46506"/>
                  </a:cubicBezTo>
                  <a:lnTo>
                    <a:pt x="371841" y="91083"/>
                  </a:lnTo>
                  <a:lnTo>
                    <a:pt x="358825" y="91083"/>
                  </a:lnTo>
                  <a:lnTo>
                    <a:pt x="358825" y="28232"/>
                  </a:lnTo>
                  <a:lnTo>
                    <a:pt x="369558" y="28232"/>
                  </a:lnTo>
                  <a:lnTo>
                    <a:pt x="370585" y="37020"/>
                  </a:lnTo>
                  <a:lnTo>
                    <a:pt x="370928" y="37020"/>
                  </a:lnTo>
                  <a:cubicBezTo>
                    <a:pt x="373603" y="34090"/>
                    <a:pt x="376543" y="31645"/>
                    <a:pt x="379747" y="29686"/>
                  </a:cubicBezTo>
                  <a:cubicBezTo>
                    <a:pt x="382952" y="27726"/>
                    <a:pt x="386492" y="26708"/>
                    <a:pt x="390369" y="26632"/>
                  </a:cubicBezTo>
                  <a:close/>
                  <a:moveTo>
                    <a:pt x="317289" y="26632"/>
                  </a:moveTo>
                  <a:cubicBezTo>
                    <a:pt x="322550" y="26652"/>
                    <a:pt x="327412" y="27957"/>
                    <a:pt x="331874" y="30549"/>
                  </a:cubicBezTo>
                  <a:cubicBezTo>
                    <a:pt x="336336" y="33140"/>
                    <a:pt x="339934" y="36901"/>
                    <a:pt x="342669" y="41830"/>
                  </a:cubicBezTo>
                  <a:cubicBezTo>
                    <a:pt x="345403" y="46759"/>
                    <a:pt x="346808" y="52740"/>
                    <a:pt x="346886" y="59772"/>
                  </a:cubicBezTo>
                  <a:cubicBezTo>
                    <a:pt x="346808" y="66728"/>
                    <a:pt x="345403" y="72645"/>
                    <a:pt x="342669" y="77523"/>
                  </a:cubicBezTo>
                  <a:cubicBezTo>
                    <a:pt x="339934" y="82402"/>
                    <a:pt x="336336" y="86124"/>
                    <a:pt x="331874" y="88690"/>
                  </a:cubicBezTo>
                  <a:cubicBezTo>
                    <a:pt x="327412" y="91256"/>
                    <a:pt x="322550" y="92549"/>
                    <a:pt x="317289" y="92569"/>
                  </a:cubicBezTo>
                  <a:cubicBezTo>
                    <a:pt x="312028" y="92549"/>
                    <a:pt x="307166" y="91256"/>
                    <a:pt x="302704" y="88690"/>
                  </a:cubicBezTo>
                  <a:cubicBezTo>
                    <a:pt x="298242" y="86124"/>
                    <a:pt x="294644" y="82402"/>
                    <a:pt x="291910" y="77523"/>
                  </a:cubicBezTo>
                  <a:cubicBezTo>
                    <a:pt x="289176" y="72645"/>
                    <a:pt x="287770" y="66728"/>
                    <a:pt x="287693" y="59772"/>
                  </a:cubicBezTo>
                  <a:cubicBezTo>
                    <a:pt x="287770" y="52740"/>
                    <a:pt x="289176" y="46759"/>
                    <a:pt x="291910" y="41830"/>
                  </a:cubicBezTo>
                  <a:cubicBezTo>
                    <a:pt x="294644" y="36901"/>
                    <a:pt x="298242" y="33140"/>
                    <a:pt x="302704" y="30549"/>
                  </a:cubicBezTo>
                  <a:cubicBezTo>
                    <a:pt x="307166" y="27957"/>
                    <a:pt x="312028" y="26652"/>
                    <a:pt x="317289" y="26632"/>
                  </a:cubicBezTo>
                  <a:close/>
                  <a:moveTo>
                    <a:pt x="261618" y="26632"/>
                  </a:moveTo>
                  <a:cubicBezTo>
                    <a:pt x="265599" y="26682"/>
                    <a:pt x="269095" y="27381"/>
                    <a:pt x="272105" y="28729"/>
                  </a:cubicBezTo>
                  <a:cubicBezTo>
                    <a:pt x="275115" y="30078"/>
                    <a:pt x="277753" y="31776"/>
                    <a:pt x="280020" y="33823"/>
                  </a:cubicBezTo>
                  <a:lnTo>
                    <a:pt x="273505" y="42393"/>
                  </a:lnTo>
                  <a:cubicBezTo>
                    <a:pt x="271805" y="40837"/>
                    <a:pt x="270033" y="39632"/>
                    <a:pt x="268190" y="38777"/>
                  </a:cubicBezTo>
                  <a:cubicBezTo>
                    <a:pt x="266347" y="37922"/>
                    <a:pt x="264347" y="37488"/>
                    <a:pt x="262190" y="37476"/>
                  </a:cubicBezTo>
                  <a:cubicBezTo>
                    <a:pt x="256836" y="37569"/>
                    <a:pt x="252512" y="39613"/>
                    <a:pt x="249216" y="43608"/>
                  </a:cubicBezTo>
                  <a:cubicBezTo>
                    <a:pt x="245921" y="47602"/>
                    <a:pt x="244225" y="52990"/>
                    <a:pt x="244130" y="59772"/>
                  </a:cubicBezTo>
                  <a:cubicBezTo>
                    <a:pt x="244211" y="66494"/>
                    <a:pt x="245849" y="71830"/>
                    <a:pt x="249045" y="75779"/>
                  </a:cubicBezTo>
                  <a:cubicBezTo>
                    <a:pt x="252241" y="79728"/>
                    <a:pt x="256508" y="81748"/>
                    <a:pt x="261847" y="81839"/>
                  </a:cubicBezTo>
                  <a:cubicBezTo>
                    <a:pt x="264483" y="81801"/>
                    <a:pt x="266954" y="81248"/>
                    <a:pt x="269262" y="80181"/>
                  </a:cubicBezTo>
                  <a:cubicBezTo>
                    <a:pt x="271569" y="79114"/>
                    <a:pt x="273670" y="77761"/>
                    <a:pt x="275563" y="76122"/>
                  </a:cubicBezTo>
                  <a:lnTo>
                    <a:pt x="280935" y="84807"/>
                  </a:lnTo>
                  <a:cubicBezTo>
                    <a:pt x="278037" y="87377"/>
                    <a:pt x="274832" y="89313"/>
                    <a:pt x="271319" y="90614"/>
                  </a:cubicBezTo>
                  <a:cubicBezTo>
                    <a:pt x="267807" y="91915"/>
                    <a:pt x="264230" y="92566"/>
                    <a:pt x="260589" y="92569"/>
                  </a:cubicBezTo>
                  <a:cubicBezTo>
                    <a:pt x="251887" y="92503"/>
                    <a:pt x="244750" y="89638"/>
                    <a:pt x="239180" y="83974"/>
                  </a:cubicBezTo>
                  <a:cubicBezTo>
                    <a:pt x="233609" y="78310"/>
                    <a:pt x="230730" y="70243"/>
                    <a:pt x="230543" y="59772"/>
                  </a:cubicBezTo>
                  <a:cubicBezTo>
                    <a:pt x="230619" y="52740"/>
                    <a:pt x="232077" y="46759"/>
                    <a:pt x="234916" y="41830"/>
                  </a:cubicBezTo>
                  <a:cubicBezTo>
                    <a:pt x="237755" y="36901"/>
                    <a:pt x="241515" y="33140"/>
                    <a:pt x="246195" y="30549"/>
                  </a:cubicBezTo>
                  <a:cubicBezTo>
                    <a:pt x="250876" y="27957"/>
                    <a:pt x="256017" y="26652"/>
                    <a:pt x="261618" y="26632"/>
                  </a:cubicBezTo>
                  <a:close/>
                  <a:moveTo>
                    <a:pt x="163975" y="26632"/>
                  </a:moveTo>
                  <a:cubicBezTo>
                    <a:pt x="172344" y="26760"/>
                    <a:pt x="178697" y="29501"/>
                    <a:pt x="183032" y="34856"/>
                  </a:cubicBezTo>
                  <a:cubicBezTo>
                    <a:pt x="187368" y="40211"/>
                    <a:pt x="189548" y="47413"/>
                    <a:pt x="189571" y="56461"/>
                  </a:cubicBezTo>
                  <a:cubicBezTo>
                    <a:pt x="189569" y="57742"/>
                    <a:pt x="189516" y="58974"/>
                    <a:pt x="189414" y="60155"/>
                  </a:cubicBezTo>
                  <a:cubicBezTo>
                    <a:pt x="189312" y="61337"/>
                    <a:pt x="189174" y="62312"/>
                    <a:pt x="189000" y="63079"/>
                  </a:cubicBezTo>
                  <a:lnTo>
                    <a:pt x="148194" y="63079"/>
                  </a:lnTo>
                  <a:cubicBezTo>
                    <a:pt x="148776" y="69135"/>
                    <a:pt x="150786" y="73839"/>
                    <a:pt x="154227" y="77192"/>
                  </a:cubicBezTo>
                  <a:cubicBezTo>
                    <a:pt x="157667" y="80545"/>
                    <a:pt x="162136" y="82246"/>
                    <a:pt x="167635" y="82296"/>
                  </a:cubicBezTo>
                  <a:cubicBezTo>
                    <a:pt x="170424" y="82287"/>
                    <a:pt x="173050" y="81877"/>
                    <a:pt x="175510" y="81066"/>
                  </a:cubicBezTo>
                  <a:cubicBezTo>
                    <a:pt x="177970" y="80256"/>
                    <a:pt x="180336" y="79103"/>
                    <a:pt x="182607" y="77606"/>
                  </a:cubicBezTo>
                  <a:lnTo>
                    <a:pt x="187174" y="85949"/>
                  </a:lnTo>
                  <a:cubicBezTo>
                    <a:pt x="184256" y="87922"/>
                    <a:pt x="181015" y="89511"/>
                    <a:pt x="177451" y="90714"/>
                  </a:cubicBezTo>
                  <a:cubicBezTo>
                    <a:pt x="173887" y="91917"/>
                    <a:pt x="170043" y="92536"/>
                    <a:pt x="165919" y="92569"/>
                  </a:cubicBezTo>
                  <a:cubicBezTo>
                    <a:pt x="160177" y="92547"/>
                    <a:pt x="155006" y="91246"/>
                    <a:pt x="150406" y="88665"/>
                  </a:cubicBezTo>
                  <a:cubicBezTo>
                    <a:pt x="145806" y="86083"/>
                    <a:pt x="142153" y="82352"/>
                    <a:pt x="139447" y="77472"/>
                  </a:cubicBezTo>
                  <a:cubicBezTo>
                    <a:pt x="136740" y="72591"/>
                    <a:pt x="135355" y="66690"/>
                    <a:pt x="135293" y="59770"/>
                  </a:cubicBezTo>
                  <a:cubicBezTo>
                    <a:pt x="135374" y="52919"/>
                    <a:pt x="136760" y="47023"/>
                    <a:pt x="139451" y="42084"/>
                  </a:cubicBezTo>
                  <a:cubicBezTo>
                    <a:pt x="142142" y="37144"/>
                    <a:pt x="145653" y="33342"/>
                    <a:pt x="149983" y="30676"/>
                  </a:cubicBezTo>
                  <a:cubicBezTo>
                    <a:pt x="154313" y="28010"/>
                    <a:pt x="158977" y="26662"/>
                    <a:pt x="163975" y="26632"/>
                  </a:cubicBezTo>
                  <a:close/>
                  <a:moveTo>
                    <a:pt x="0" y="6972"/>
                  </a:moveTo>
                  <a:lnTo>
                    <a:pt x="62736" y="6972"/>
                  </a:lnTo>
                  <a:lnTo>
                    <a:pt x="62736" y="18045"/>
                  </a:lnTo>
                  <a:lnTo>
                    <a:pt x="37933" y="18045"/>
                  </a:lnTo>
                  <a:lnTo>
                    <a:pt x="37933" y="91083"/>
                  </a:lnTo>
                  <a:lnTo>
                    <a:pt x="24688" y="91083"/>
                  </a:lnTo>
                  <a:lnTo>
                    <a:pt x="24688" y="18045"/>
                  </a:lnTo>
                  <a:lnTo>
                    <a:pt x="0" y="18045"/>
                  </a:lnTo>
                  <a:close/>
                  <a:moveTo>
                    <a:pt x="768400" y="0"/>
                  </a:moveTo>
                  <a:lnTo>
                    <a:pt x="781416" y="0"/>
                  </a:lnTo>
                  <a:lnTo>
                    <a:pt x="781416" y="77038"/>
                  </a:lnTo>
                  <a:cubicBezTo>
                    <a:pt x="781450" y="78789"/>
                    <a:pt x="781783" y="80032"/>
                    <a:pt x="782416" y="80767"/>
                  </a:cubicBezTo>
                  <a:cubicBezTo>
                    <a:pt x="783050" y="81503"/>
                    <a:pt x="783783" y="81860"/>
                    <a:pt x="784617" y="81839"/>
                  </a:cubicBezTo>
                  <a:cubicBezTo>
                    <a:pt x="784886" y="81844"/>
                    <a:pt x="785176" y="81834"/>
                    <a:pt x="785488" y="81810"/>
                  </a:cubicBezTo>
                  <a:cubicBezTo>
                    <a:pt x="785800" y="81787"/>
                    <a:pt x="786234" y="81720"/>
                    <a:pt x="786788" y="81610"/>
                  </a:cubicBezTo>
                  <a:lnTo>
                    <a:pt x="788503" y="91541"/>
                  </a:lnTo>
                  <a:cubicBezTo>
                    <a:pt x="787708" y="91834"/>
                    <a:pt x="786726" y="92077"/>
                    <a:pt x="785560" y="92269"/>
                  </a:cubicBezTo>
                  <a:cubicBezTo>
                    <a:pt x="784393" y="92462"/>
                    <a:pt x="783012" y="92562"/>
                    <a:pt x="781416" y="92569"/>
                  </a:cubicBezTo>
                  <a:cubicBezTo>
                    <a:pt x="776728" y="92529"/>
                    <a:pt x="773374" y="91097"/>
                    <a:pt x="771355" y="88273"/>
                  </a:cubicBezTo>
                  <a:cubicBezTo>
                    <a:pt x="769335" y="85450"/>
                    <a:pt x="768350" y="81476"/>
                    <a:pt x="768400" y="76353"/>
                  </a:cubicBezTo>
                  <a:close/>
                  <a:moveTo>
                    <a:pt x="73075" y="0"/>
                  </a:moveTo>
                  <a:lnTo>
                    <a:pt x="86091" y="0"/>
                  </a:lnTo>
                  <a:lnTo>
                    <a:pt x="86091" y="24117"/>
                  </a:lnTo>
                  <a:lnTo>
                    <a:pt x="85635" y="36564"/>
                  </a:lnTo>
                  <a:cubicBezTo>
                    <a:pt x="88348" y="33852"/>
                    <a:pt x="91355" y="31541"/>
                    <a:pt x="94654" y="29629"/>
                  </a:cubicBezTo>
                  <a:cubicBezTo>
                    <a:pt x="97954" y="27716"/>
                    <a:pt x="101733" y="26718"/>
                    <a:pt x="105990" y="26632"/>
                  </a:cubicBezTo>
                  <a:cubicBezTo>
                    <a:pt x="112644" y="26670"/>
                    <a:pt x="117532" y="28820"/>
                    <a:pt x="120657" y="33084"/>
                  </a:cubicBezTo>
                  <a:cubicBezTo>
                    <a:pt x="123781" y="37348"/>
                    <a:pt x="125327" y="43498"/>
                    <a:pt x="125296" y="51535"/>
                  </a:cubicBezTo>
                  <a:lnTo>
                    <a:pt x="125296" y="91083"/>
                  </a:lnTo>
                  <a:lnTo>
                    <a:pt x="112166" y="91083"/>
                  </a:lnTo>
                  <a:lnTo>
                    <a:pt x="112166" y="53135"/>
                  </a:lnTo>
                  <a:cubicBezTo>
                    <a:pt x="112187" y="47751"/>
                    <a:pt x="111344" y="43860"/>
                    <a:pt x="109636" y="41462"/>
                  </a:cubicBezTo>
                  <a:cubicBezTo>
                    <a:pt x="107927" y="39065"/>
                    <a:pt x="105226" y="37888"/>
                    <a:pt x="101530" y="37933"/>
                  </a:cubicBezTo>
                  <a:cubicBezTo>
                    <a:pt x="98686" y="37941"/>
                    <a:pt x="96084" y="38669"/>
                    <a:pt x="93725" y="40119"/>
                  </a:cubicBezTo>
                  <a:cubicBezTo>
                    <a:pt x="91366" y="41570"/>
                    <a:pt x="88822" y="43698"/>
                    <a:pt x="86091" y="46506"/>
                  </a:cubicBezTo>
                  <a:lnTo>
                    <a:pt x="86091" y="91083"/>
                  </a:lnTo>
                  <a:lnTo>
                    <a:pt x="73075" y="91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9AF356F-2DA1-AD19-62D4-5BCEA6DE6F4A}"/>
              </a:ext>
            </a:extLst>
          </p:cNvPr>
          <p:cNvGrpSpPr/>
          <p:nvPr/>
        </p:nvGrpSpPr>
        <p:grpSpPr>
          <a:xfrm>
            <a:off x="747071" y="1988999"/>
            <a:ext cx="10697858" cy="4030088"/>
            <a:chOff x="922699" y="1988999"/>
            <a:chExt cx="10697858" cy="403008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AC9EBC3-65CC-0AC3-6A93-3FB1EE6976FA}"/>
                </a:ext>
              </a:extLst>
            </p:cNvPr>
            <p:cNvGrpSpPr/>
            <p:nvPr/>
          </p:nvGrpSpPr>
          <p:grpSpPr>
            <a:xfrm>
              <a:off x="3711538" y="2124000"/>
              <a:ext cx="2415048" cy="3895086"/>
              <a:chOff x="3548355" y="2111927"/>
              <a:chExt cx="2422534" cy="3907160"/>
            </a:xfrm>
            <a:scene3d>
              <a:camera prst="perspectiveRight">
                <a:rot lat="0" lon="20999978" rev="0"/>
              </a:camera>
              <a:lightRig rig="soft" dir="t"/>
            </a:scene3d>
          </p:grpSpPr>
          <p:grpSp>
            <p:nvGrpSpPr>
              <p:cNvPr id="167" name="组合 166">
                <a:extLst>
                  <a:ext uri="{FF2B5EF4-FFF2-40B4-BE49-F238E27FC236}">
                    <a16:creationId xmlns:a16="http://schemas.microsoft.com/office/drawing/2014/main" id="{2F4450AD-6280-909F-A003-5240A9A23F5C}"/>
                  </a:ext>
                </a:extLst>
              </p:cNvPr>
              <p:cNvGrpSpPr/>
              <p:nvPr/>
            </p:nvGrpSpPr>
            <p:grpSpPr>
              <a:xfrm>
                <a:off x="3548355" y="2111927"/>
                <a:ext cx="2422534" cy="3907160"/>
                <a:chOff x="815319" y="2214000"/>
                <a:chExt cx="2422534" cy="3907160"/>
              </a:xfrm>
            </p:grpSpPr>
            <p:sp>
              <p:nvSpPr>
                <p:cNvPr id="168" name="矩形: 圆角 167">
                  <a:extLst>
                    <a:ext uri="{FF2B5EF4-FFF2-40B4-BE49-F238E27FC236}">
                      <a16:creationId xmlns:a16="http://schemas.microsoft.com/office/drawing/2014/main" id="{DF5C9860-9B7D-BF13-B41F-C704631188FA}"/>
                    </a:ext>
                  </a:extLst>
                </p:cNvPr>
                <p:cNvSpPr/>
                <p:nvPr/>
              </p:nvSpPr>
              <p:spPr>
                <a:xfrm>
                  <a:off x="815319" y="2214000"/>
                  <a:ext cx="2422534" cy="3907160"/>
                </a:xfrm>
                <a:prstGeom prst="roundRect">
                  <a:avLst>
                    <a:gd name="adj" fmla="val 0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5400000" scaled="0"/>
                </a:gradFill>
                <a:ln w="6350">
                  <a:solidFill>
                    <a:schemeClr val="bg1"/>
                  </a:solidFill>
                </a:ln>
                <a:effectLst>
                  <a:reflection blurRad="25400" stA="52000" endA="300" endPos="16000" dist="381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" name="文本框 168">
                  <a:extLst>
                    <a:ext uri="{FF2B5EF4-FFF2-40B4-BE49-F238E27FC236}">
                      <a16:creationId xmlns:a16="http://schemas.microsoft.com/office/drawing/2014/main" id="{9003336F-CA28-F4E2-5EB0-0627358F7894}"/>
                    </a:ext>
                  </a:extLst>
                </p:cNvPr>
                <p:cNvSpPr txBox="1"/>
                <p:nvPr/>
              </p:nvSpPr>
              <p:spPr>
                <a:xfrm>
                  <a:off x="881014" y="4279743"/>
                  <a:ext cx="2291145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800" dirty="0">
                      <a:latin typeface="+mj-ea"/>
                      <a:ea typeface="+mj-ea"/>
                    </a:rPr>
                    <a:t>业绩成果</a:t>
                  </a:r>
                  <a:endParaRPr lang="en-US" sz="28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70" name="文本框 169">
                  <a:extLst>
                    <a:ext uri="{FF2B5EF4-FFF2-40B4-BE49-F238E27FC236}">
                      <a16:creationId xmlns:a16="http://schemas.microsoft.com/office/drawing/2014/main" id="{F7F9900B-BE1B-04A7-3A0B-C5453B7E021A}"/>
                    </a:ext>
                  </a:extLst>
                </p:cNvPr>
                <p:cNvSpPr txBox="1"/>
                <p:nvPr/>
              </p:nvSpPr>
              <p:spPr>
                <a:xfrm>
                  <a:off x="881014" y="4787814"/>
                  <a:ext cx="229114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>
                          <a:lumMod val="75000"/>
                        </a:schemeClr>
                      </a:solidFill>
                    </a:rPr>
                    <a:t>Add a title here</a:t>
                  </a:r>
                </a:p>
              </p:txBody>
            </p:sp>
            <p:grpSp>
              <p:nvGrpSpPr>
                <p:cNvPr id="171" name="组合 170">
                  <a:extLst>
                    <a:ext uri="{FF2B5EF4-FFF2-40B4-BE49-F238E27FC236}">
                      <a16:creationId xmlns:a16="http://schemas.microsoft.com/office/drawing/2014/main" id="{F5A8F420-DD37-4095-8B11-49FFD1F7CC08}"/>
                    </a:ext>
                  </a:extLst>
                </p:cNvPr>
                <p:cNvGrpSpPr/>
                <p:nvPr/>
              </p:nvGrpSpPr>
              <p:grpSpPr>
                <a:xfrm>
                  <a:off x="1316785" y="2525400"/>
                  <a:ext cx="1419602" cy="1419602"/>
                  <a:chOff x="2199601" y="2169000"/>
                  <a:chExt cx="1672658" cy="1672658"/>
                </a:xfrm>
              </p:grpSpPr>
              <p:sp>
                <p:nvSpPr>
                  <p:cNvPr id="173" name="椭圆 172">
                    <a:extLst>
                      <a:ext uri="{FF2B5EF4-FFF2-40B4-BE49-F238E27FC236}">
                        <a16:creationId xmlns:a16="http://schemas.microsoft.com/office/drawing/2014/main" id="{39B97CFA-828F-3921-CB0A-134A9B82EA7F}"/>
                      </a:ext>
                    </a:extLst>
                  </p:cNvPr>
                  <p:cNvSpPr/>
                  <p:nvPr/>
                </p:nvSpPr>
                <p:spPr>
                  <a:xfrm>
                    <a:off x="2199601" y="2169000"/>
                    <a:ext cx="1672658" cy="1672658"/>
                  </a:xfrm>
                  <a:prstGeom prst="ellipse">
                    <a:avLst/>
                  </a:prstGeom>
                  <a:noFill/>
                  <a:ln>
                    <a:solidFill>
                      <a:schemeClr val="accent1">
                        <a:lumMod val="60000"/>
                        <a:lumOff val="40000"/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4" name="椭圆 173">
                    <a:extLst>
                      <a:ext uri="{FF2B5EF4-FFF2-40B4-BE49-F238E27FC236}">
                        <a16:creationId xmlns:a16="http://schemas.microsoft.com/office/drawing/2014/main" id="{E6F2E9E5-BE7F-CA67-1DD0-D18B34C5571F}"/>
                      </a:ext>
                    </a:extLst>
                  </p:cNvPr>
                  <p:cNvSpPr/>
                  <p:nvPr/>
                </p:nvSpPr>
                <p:spPr>
                  <a:xfrm>
                    <a:off x="2424329" y="2393728"/>
                    <a:ext cx="1223202" cy="1223202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70000">
                        <a:schemeClr val="accent1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EF5A7EB0-A646-51ED-CFAD-82D0EEE120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57877" y="5802357"/>
                  <a:ext cx="337419" cy="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95" name="图形 194">
                <a:extLst>
                  <a:ext uri="{FF2B5EF4-FFF2-40B4-BE49-F238E27FC236}">
                    <a16:creationId xmlns:a16="http://schemas.microsoft.com/office/drawing/2014/main" id="{17E70A69-FC89-9233-31C5-6410BB10A4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360567" y="2748645"/>
                <a:ext cx="727500" cy="727500"/>
              </a:xfrm>
              <a:prstGeom prst="rect">
                <a:avLst/>
              </a:prstGeom>
            </p:spPr>
          </p:pic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CC4DDC2-95DF-6D63-7FBC-F1D70CCB3AE9}"/>
                </a:ext>
              </a:extLst>
            </p:cNvPr>
            <p:cNvGrpSpPr/>
            <p:nvPr/>
          </p:nvGrpSpPr>
          <p:grpSpPr>
            <a:xfrm>
              <a:off x="922699" y="1988999"/>
              <a:ext cx="2498751" cy="4030087"/>
              <a:chOff x="815319" y="2111927"/>
              <a:chExt cx="2422534" cy="3907160"/>
            </a:xfrm>
            <a:scene3d>
              <a:camera prst="perspectiveRight">
                <a:rot lat="0" lon="20699996" rev="0"/>
              </a:camera>
              <a:lightRig rig="soft" dir="t"/>
            </a:scene3d>
          </p:grpSpPr>
          <p:grpSp>
            <p:nvGrpSpPr>
              <p:cNvPr id="166" name="组合 165">
                <a:extLst>
                  <a:ext uri="{FF2B5EF4-FFF2-40B4-BE49-F238E27FC236}">
                    <a16:creationId xmlns:a16="http://schemas.microsoft.com/office/drawing/2014/main" id="{15BFE267-BBDE-33BD-43BD-501B40902AD7}"/>
                  </a:ext>
                </a:extLst>
              </p:cNvPr>
              <p:cNvGrpSpPr/>
              <p:nvPr/>
            </p:nvGrpSpPr>
            <p:grpSpPr>
              <a:xfrm>
                <a:off x="815319" y="2111927"/>
                <a:ext cx="2422534" cy="3907160"/>
                <a:chOff x="815319" y="2214000"/>
                <a:chExt cx="2422534" cy="3907160"/>
              </a:xfrm>
            </p:grpSpPr>
            <p:sp>
              <p:nvSpPr>
                <p:cNvPr id="56" name="矩形: 圆角 55">
                  <a:extLst>
                    <a:ext uri="{FF2B5EF4-FFF2-40B4-BE49-F238E27FC236}">
                      <a16:creationId xmlns:a16="http://schemas.microsoft.com/office/drawing/2014/main" id="{6C54F445-64DD-8541-3E7F-F229A3BD1BD6}"/>
                    </a:ext>
                  </a:extLst>
                </p:cNvPr>
                <p:cNvSpPr/>
                <p:nvPr/>
              </p:nvSpPr>
              <p:spPr>
                <a:xfrm>
                  <a:off x="815319" y="2214000"/>
                  <a:ext cx="2422534" cy="3907160"/>
                </a:xfrm>
                <a:prstGeom prst="roundRect">
                  <a:avLst>
                    <a:gd name="adj" fmla="val 0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5400000" scaled="0"/>
                </a:gradFill>
                <a:ln w="6350">
                  <a:solidFill>
                    <a:schemeClr val="bg1"/>
                  </a:solidFill>
                </a:ln>
                <a:effectLst>
                  <a:reflection blurRad="25400" stA="52000" endA="300" endPos="16000" dist="381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1333BF22-DA24-C00F-80B3-76F619644A70}"/>
                    </a:ext>
                  </a:extLst>
                </p:cNvPr>
                <p:cNvSpPr txBox="1"/>
                <p:nvPr/>
              </p:nvSpPr>
              <p:spPr>
                <a:xfrm>
                  <a:off x="881014" y="4279743"/>
                  <a:ext cx="2291145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800" dirty="0">
                      <a:latin typeface="+mj-ea"/>
                      <a:ea typeface="+mj-ea"/>
                    </a:rPr>
                    <a:t>工作总结</a:t>
                  </a:r>
                  <a:endParaRPr lang="en-US" sz="28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C6C990DE-76AB-6F9F-ADB6-90729A8DD2C3}"/>
                    </a:ext>
                  </a:extLst>
                </p:cNvPr>
                <p:cNvSpPr txBox="1"/>
                <p:nvPr/>
              </p:nvSpPr>
              <p:spPr>
                <a:xfrm>
                  <a:off x="881014" y="4787814"/>
                  <a:ext cx="229114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>
                          <a:lumMod val="75000"/>
                        </a:schemeClr>
                      </a:solidFill>
                    </a:rPr>
                    <a:t>Add a title here</a:t>
                  </a:r>
                </a:p>
              </p:txBody>
            </p:sp>
            <p:grpSp>
              <p:nvGrpSpPr>
                <p:cNvPr id="67" name="组合 66">
                  <a:extLst>
                    <a:ext uri="{FF2B5EF4-FFF2-40B4-BE49-F238E27FC236}">
                      <a16:creationId xmlns:a16="http://schemas.microsoft.com/office/drawing/2014/main" id="{DFBD9AC3-E113-B6F6-F9C2-6C581E5E1190}"/>
                    </a:ext>
                  </a:extLst>
                </p:cNvPr>
                <p:cNvGrpSpPr/>
                <p:nvPr/>
              </p:nvGrpSpPr>
              <p:grpSpPr>
                <a:xfrm>
                  <a:off x="1316785" y="2525400"/>
                  <a:ext cx="1419602" cy="1419602"/>
                  <a:chOff x="2199601" y="2169000"/>
                  <a:chExt cx="1672658" cy="1672658"/>
                </a:xfrm>
              </p:grpSpPr>
              <p:sp>
                <p:nvSpPr>
                  <p:cNvPr id="66" name="椭圆 65">
                    <a:extLst>
                      <a:ext uri="{FF2B5EF4-FFF2-40B4-BE49-F238E27FC236}">
                        <a16:creationId xmlns:a16="http://schemas.microsoft.com/office/drawing/2014/main" id="{9F81FF53-6374-12DB-C38C-B3CF18E6911B}"/>
                      </a:ext>
                    </a:extLst>
                  </p:cNvPr>
                  <p:cNvSpPr/>
                  <p:nvPr/>
                </p:nvSpPr>
                <p:spPr>
                  <a:xfrm>
                    <a:off x="2199601" y="2169000"/>
                    <a:ext cx="1672658" cy="1672658"/>
                  </a:xfrm>
                  <a:prstGeom prst="ellipse">
                    <a:avLst/>
                  </a:prstGeom>
                  <a:noFill/>
                  <a:ln>
                    <a:solidFill>
                      <a:schemeClr val="accent1">
                        <a:lumMod val="60000"/>
                        <a:lumOff val="40000"/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5" name="椭圆 64">
                    <a:extLst>
                      <a:ext uri="{FF2B5EF4-FFF2-40B4-BE49-F238E27FC236}">
                        <a16:creationId xmlns:a16="http://schemas.microsoft.com/office/drawing/2014/main" id="{9A406D6F-0A38-8C0B-74FE-6657767A095F}"/>
                      </a:ext>
                    </a:extLst>
                  </p:cNvPr>
                  <p:cNvSpPr/>
                  <p:nvPr/>
                </p:nvSpPr>
                <p:spPr>
                  <a:xfrm>
                    <a:off x="2424329" y="2393728"/>
                    <a:ext cx="1223202" cy="1223202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70000">
                        <a:schemeClr val="accent1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6DBF6A07-AA8F-370F-63A6-5B0CAD5139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57877" y="5802357"/>
                  <a:ext cx="337419" cy="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97" name="图形 196">
                <a:extLst>
                  <a:ext uri="{FF2B5EF4-FFF2-40B4-BE49-F238E27FC236}">
                    <a16:creationId xmlns:a16="http://schemas.microsoft.com/office/drawing/2014/main" id="{CC29056A-BB94-10AE-D88A-5EFDCF6989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800176" y="2863134"/>
                <a:ext cx="539988" cy="539988"/>
              </a:xfrm>
              <a:prstGeom prst="rect">
                <a:avLst/>
              </a:prstGeom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ACB70D6-CE32-92D1-B276-681F3FA293E1}"/>
                </a:ext>
              </a:extLst>
            </p:cNvPr>
            <p:cNvGrpSpPr/>
            <p:nvPr/>
          </p:nvGrpSpPr>
          <p:grpSpPr>
            <a:xfrm>
              <a:off x="6416672" y="2124000"/>
              <a:ext cx="2415048" cy="3895086"/>
              <a:chOff x="6281391" y="2111927"/>
              <a:chExt cx="2422534" cy="3907160"/>
            </a:xfrm>
            <a:scene3d>
              <a:camera prst="perspectiveLeft">
                <a:rot lat="0" lon="600000" rev="0"/>
              </a:camera>
              <a:lightRig rig="soft" dir="t"/>
            </a:scene3d>
          </p:grpSpPr>
          <p:grpSp>
            <p:nvGrpSpPr>
              <p:cNvPr id="176" name="组合 175">
                <a:extLst>
                  <a:ext uri="{FF2B5EF4-FFF2-40B4-BE49-F238E27FC236}">
                    <a16:creationId xmlns:a16="http://schemas.microsoft.com/office/drawing/2014/main" id="{5C0F56E0-51B9-9FE2-4B1B-EBE3776BD031}"/>
                  </a:ext>
                </a:extLst>
              </p:cNvPr>
              <p:cNvGrpSpPr/>
              <p:nvPr/>
            </p:nvGrpSpPr>
            <p:grpSpPr>
              <a:xfrm>
                <a:off x="6281391" y="2111927"/>
                <a:ext cx="2422534" cy="3907160"/>
                <a:chOff x="815319" y="2214000"/>
                <a:chExt cx="2422534" cy="3907160"/>
              </a:xfrm>
            </p:grpSpPr>
            <p:sp>
              <p:nvSpPr>
                <p:cNvPr id="177" name="矩形: 圆角 176">
                  <a:extLst>
                    <a:ext uri="{FF2B5EF4-FFF2-40B4-BE49-F238E27FC236}">
                      <a16:creationId xmlns:a16="http://schemas.microsoft.com/office/drawing/2014/main" id="{06F3BADB-6E96-6803-FE91-9358A10BAA0C}"/>
                    </a:ext>
                  </a:extLst>
                </p:cNvPr>
                <p:cNvSpPr/>
                <p:nvPr/>
              </p:nvSpPr>
              <p:spPr>
                <a:xfrm>
                  <a:off x="815319" y="2214000"/>
                  <a:ext cx="2422534" cy="3907160"/>
                </a:xfrm>
                <a:prstGeom prst="roundRect">
                  <a:avLst>
                    <a:gd name="adj" fmla="val 0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5400000" scaled="0"/>
                </a:gradFill>
                <a:ln w="6350">
                  <a:solidFill>
                    <a:schemeClr val="bg1"/>
                  </a:solidFill>
                </a:ln>
                <a:effectLst>
                  <a:reflection blurRad="25400" stA="52000" endA="300" endPos="16000" dist="381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" name="文本框 177">
                  <a:extLst>
                    <a:ext uri="{FF2B5EF4-FFF2-40B4-BE49-F238E27FC236}">
                      <a16:creationId xmlns:a16="http://schemas.microsoft.com/office/drawing/2014/main" id="{39C91AF4-7A47-21BB-FFAC-7853E75AE356}"/>
                    </a:ext>
                  </a:extLst>
                </p:cNvPr>
                <p:cNvSpPr txBox="1"/>
                <p:nvPr/>
              </p:nvSpPr>
              <p:spPr>
                <a:xfrm>
                  <a:off x="881014" y="4279743"/>
                  <a:ext cx="2291145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800" dirty="0">
                      <a:latin typeface="+mj-ea"/>
                      <a:ea typeface="+mj-ea"/>
                    </a:rPr>
                    <a:t>难点问题</a:t>
                  </a:r>
                  <a:endParaRPr lang="en-US" sz="28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79" name="文本框 178">
                  <a:extLst>
                    <a:ext uri="{FF2B5EF4-FFF2-40B4-BE49-F238E27FC236}">
                      <a16:creationId xmlns:a16="http://schemas.microsoft.com/office/drawing/2014/main" id="{D35120FC-27FC-D094-C023-5031D0B86EF4}"/>
                    </a:ext>
                  </a:extLst>
                </p:cNvPr>
                <p:cNvSpPr txBox="1"/>
                <p:nvPr/>
              </p:nvSpPr>
              <p:spPr>
                <a:xfrm>
                  <a:off x="881014" y="4787814"/>
                  <a:ext cx="229114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>
                          <a:lumMod val="75000"/>
                        </a:schemeClr>
                      </a:solidFill>
                    </a:rPr>
                    <a:t>Add a title here</a:t>
                  </a:r>
                </a:p>
              </p:txBody>
            </p:sp>
            <p:grpSp>
              <p:nvGrpSpPr>
                <p:cNvPr id="180" name="组合 179">
                  <a:extLst>
                    <a:ext uri="{FF2B5EF4-FFF2-40B4-BE49-F238E27FC236}">
                      <a16:creationId xmlns:a16="http://schemas.microsoft.com/office/drawing/2014/main" id="{452F0A34-7F8D-178A-6D7F-FFC2F772FC0E}"/>
                    </a:ext>
                  </a:extLst>
                </p:cNvPr>
                <p:cNvGrpSpPr/>
                <p:nvPr/>
              </p:nvGrpSpPr>
              <p:grpSpPr>
                <a:xfrm>
                  <a:off x="1316785" y="2525400"/>
                  <a:ext cx="1419602" cy="1419602"/>
                  <a:chOff x="2199601" y="2169000"/>
                  <a:chExt cx="1672658" cy="1672658"/>
                </a:xfrm>
              </p:grpSpPr>
              <p:sp>
                <p:nvSpPr>
                  <p:cNvPr id="182" name="椭圆 181">
                    <a:extLst>
                      <a:ext uri="{FF2B5EF4-FFF2-40B4-BE49-F238E27FC236}">
                        <a16:creationId xmlns:a16="http://schemas.microsoft.com/office/drawing/2014/main" id="{ADCD4958-7044-183D-F5DB-9F2AB2C4D2A2}"/>
                      </a:ext>
                    </a:extLst>
                  </p:cNvPr>
                  <p:cNvSpPr/>
                  <p:nvPr/>
                </p:nvSpPr>
                <p:spPr>
                  <a:xfrm>
                    <a:off x="2199601" y="2169000"/>
                    <a:ext cx="1672658" cy="1672658"/>
                  </a:xfrm>
                  <a:prstGeom prst="ellipse">
                    <a:avLst/>
                  </a:prstGeom>
                  <a:noFill/>
                  <a:ln>
                    <a:solidFill>
                      <a:schemeClr val="accent1">
                        <a:lumMod val="60000"/>
                        <a:lumOff val="40000"/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3" name="椭圆 182">
                    <a:extLst>
                      <a:ext uri="{FF2B5EF4-FFF2-40B4-BE49-F238E27FC236}">
                        <a16:creationId xmlns:a16="http://schemas.microsoft.com/office/drawing/2014/main" id="{A666678E-79F5-AF91-D4E3-BF22032DFC05}"/>
                      </a:ext>
                    </a:extLst>
                  </p:cNvPr>
                  <p:cNvSpPr/>
                  <p:nvPr/>
                </p:nvSpPr>
                <p:spPr>
                  <a:xfrm>
                    <a:off x="2424329" y="2393728"/>
                    <a:ext cx="1223202" cy="1223202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70000">
                        <a:schemeClr val="accent1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181" name="直接连接符 180">
                  <a:extLst>
                    <a:ext uri="{FF2B5EF4-FFF2-40B4-BE49-F238E27FC236}">
                      <a16:creationId xmlns:a16="http://schemas.microsoft.com/office/drawing/2014/main" id="{9B12C751-D52A-B6B2-18BB-35623DE846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57877" y="5802357"/>
                  <a:ext cx="337419" cy="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99" name="图形 198">
                <a:extLst>
                  <a:ext uri="{FF2B5EF4-FFF2-40B4-BE49-F238E27FC236}">
                    <a16:creationId xmlns:a16="http://schemas.microsoft.com/office/drawing/2014/main" id="{A5C676D4-25C7-0DAD-45B5-06013AD71E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7207727" y="2805971"/>
                <a:ext cx="569862" cy="569862"/>
              </a:xfrm>
              <a:prstGeom prst="rect">
                <a:avLst/>
              </a:prstGeom>
            </p:spPr>
          </p:pic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D900F5D-65BD-2858-267F-D8AABCBAA0E9}"/>
                </a:ext>
              </a:extLst>
            </p:cNvPr>
            <p:cNvGrpSpPr/>
            <p:nvPr/>
          </p:nvGrpSpPr>
          <p:grpSpPr>
            <a:xfrm>
              <a:off x="9121806" y="1988999"/>
              <a:ext cx="2498751" cy="4030088"/>
              <a:chOff x="9014427" y="2111927"/>
              <a:chExt cx="2422534" cy="3907160"/>
            </a:xfrm>
            <a:scene3d>
              <a:camera prst="perspectiveLeft">
                <a:rot lat="0" lon="900001" rev="0"/>
              </a:camera>
              <a:lightRig rig="soft" dir="t"/>
            </a:scene3d>
          </p:grpSpPr>
          <p:grpSp>
            <p:nvGrpSpPr>
              <p:cNvPr id="185" name="组合 184">
                <a:extLst>
                  <a:ext uri="{FF2B5EF4-FFF2-40B4-BE49-F238E27FC236}">
                    <a16:creationId xmlns:a16="http://schemas.microsoft.com/office/drawing/2014/main" id="{CCB6F11A-0F07-81A3-022D-676DEFB0DD00}"/>
                  </a:ext>
                </a:extLst>
              </p:cNvPr>
              <p:cNvGrpSpPr/>
              <p:nvPr/>
            </p:nvGrpSpPr>
            <p:grpSpPr>
              <a:xfrm>
                <a:off x="9014427" y="2111927"/>
                <a:ext cx="2422534" cy="3907160"/>
                <a:chOff x="815319" y="2214000"/>
                <a:chExt cx="2422534" cy="3907160"/>
              </a:xfrm>
            </p:grpSpPr>
            <p:sp>
              <p:nvSpPr>
                <p:cNvPr id="186" name="矩形: 圆角 185">
                  <a:extLst>
                    <a:ext uri="{FF2B5EF4-FFF2-40B4-BE49-F238E27FC236}">
                      <a16:creationId xmlns:a16="http://schemas.microsoft.com/office/drawing/2014/main" id="{9C5A7500-FD34-E671-C08E-31007EE20C4A}"/>
                    </a:ext>
                  </a:extLst>
                </p:cNvPr>
                <p:cNvSpPr/>
                <p:nvPr/>
              </p:nvSpPr>
              <p:spPr>
                <a:xfrm>
                  <a:off x="815319" y="2214000"/>
                  <a:ext cx="2422534" cy="3907160"/>
                </a:xfrm>
                <a:prstGeom prst="roundRect">
                  <a:avLst>
                    <a:gd name="adj" fmla="val 0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5400000" scaled="0"/>
                </a:gradFill>
                <a:ln w="6350">
                  <a:solidFill>
                    <a:schemeClr val="bg1"/>
                  </a:solidFill>
                </a:ln>
                <a:effectLst>
                  <a:reflection blurRad="25400" stA="52000" endA="300" endPos="16000" dist="381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7" name="文本框 186">
                  <a:extLst>
                    <a:ext uri="{FF2B5EF4-FFF2-40B4-BE49-F238E27FC236}">
                      <a16:creationId xmlns:a16="http://schemas.microsoft.com/office/drawing/2014/main" id="{16655E16-33F7-6DAC-DA74-7CE17B1844D2}"/>
                    </a:ext>
                  </a:extLst>
                </p:cNvPr>
                <p:cNvSpPr txBox="1"/>
                <p:nvPr/>
              </p:nvSpPr>
              <p:spPr>
                <a:xfrm>
                  <a:off x="881014" y="4279743"/>
                  <a:ext cx="2291145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800" dirty="0">
                      <a:latin typeface="+mj-ea"/>
                      <a:ea typeface="+mj-ea"/>
                    </a:rPr>
                    <a:t>计划安排</a:t>
                  </a:r>
                  <a:endParaRPr lang="en-US" sz="28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88" name="文本框 187">
                  <a:extLst>
                    <a:ext uri="{FF2B5EF4-FFF2-40B4-BE49-F238E27FC236}">
                      <a16:creationId xmlns:a16="http://schemas.microsoft.com/office/drawing/2014/main" id="{4CB30CE0-2438-25A5-862E-00222D9EB6C1}"/>
                    </a:ext>
                  </a:extLst>
                </p:cNvPr>
                <p:cNvSpPr txBox="1"/>
                <p:nvPr/>
              </p:nvSpPr>
              <p:spPr>
                <a:xfrm>
                  <a:off x="881014" y="4787814"/>
                  <a:ext cx="229114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>
                          <a:lumMod val="75000"/>
                        </a:schemeClr>
                      </a:solidFill>
                    </a:rPr>
                    <a:t>Add a title here</a:t>
                  </a:r>
                </a:p>
              </p:txBody>
            </p:sp>
            <p:grpSp>
              <p:nvGrpSpPr>
                <p:cNvPr id="189" name="组合 188">
                  <a:extLst>
                    <a:ext uri="{FF2B5EF4-FFF2-40B4-BE49-F238E27FC236}">
                      <a16:creationId xmlns:a16="http://schemas.microsoft.com/office/drawing/2014/main" id="{DD8A0551-FF77-92D6-9C88-B6081DE185D7}"/>
                    </a:ext>
                  </a:extLst>
                </p:cNvPr>
                <p:cNvGrpSpPr/>
                <p:nvPr/>
              </p:nvGrpSpPr>
              <p:grpSpPr>
                <a:xfrm>
                  <a:off x="1316785" y="2525400"/>
                  <a:ext cx="1419602" cy="1419602"/>
                  <a:chOff x="2199601" y="2169000"/>
                  <a:chExt cx="1672658" cy="1672658"/>
                </a:xfrm>
              </p:grpSpPr>
              <p:sp>
                <p:nvSpPr>
                  <p:cNvPr id="191" name="椭圆 190">
                    <a:extLst>
                      <a:ext uri="{FF2B5EF4-FFF2-40B4-BE49-F238E27FC236}">
                        <a16:creationId xmlns:a16="http://schemas.microsoft.com/office/drawing/2014/main" id="{74E3B664-C755-4942-A586-FFE72F1F9251}"/>
                      </a:ext>
                    </a:extLst>
                  </p:cNvPr>
                  <p:cNvSpPr/>
                  <p:nvPr/>
                </p:nvSpPr>
                <p:spPr>
                  <a:xfrm>
                    <a:off x="2199601" y="2169000"/>
                    <a:ext cx="1672658" cy="1672658"/>
                  </a:xfrm>
                  <a:prstGeom prst="ellipse">
                    <a:avLst/>
                  </a:prstGeom>
                  <a:noFill/>
                  <a:ln>
                    <a:solidFill>
                      <a:schemeClr val="accent1">
                        <a:lumMod val="60000"/>
                        <a:lumOff val="40000"/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2" name="椭圆 191">
                    <a:extLst>
                      <a:ext uri="{FF2B5EF4-FFF2-40B4-BE49-F238E27FC236}">
                        <a16:creationId xmlns:a16="http://schemas.microsoft.com/office/drawing/2014/main" id="{02B253BC-D348-E810-CF23-5AAA84B4937A}"/>
                      </a:ext>
                    </a:extLst>
                  </p:cNvPr>
                  <p:cNvSpPr/>
                  <p:nvPr/>
                </p:nvSpPr>
                <p:spPr>
                  <a:xfrm>
                    <a:off x="2424329" y="2393728"/>
                    <a:ext cx="1223202" cy="1223202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70000">
                        <a:schemeClr val="accent1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190" name="直接连接符 189">
                  <a:extLst>
                    <a:ext uri="{FF2B5EF4-FFF2-40B4-BE49-F238E27FC236}">
                      <a16:creationId xmlns:a16="http://schemas.microsoft.com/office/drawing/2014/main" id="{41E8D687-BBDF-7B01-AC49-2202262E34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57877" y="5802357"/>
                  <a:ext cx="337419" cy="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201" name="图形 200">
                <a:extLst>
                  <a:ext uri="{FF2B5EF4-FFF2-40B4-BE49-F238E27FC236}">
                    <a16:creationId xmlns:a16="http://schemas.microsoft.com/office/drawing/2014/main" id="{A0E857A3-9F72-8030-6747-5073A3DB89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0016863" y="2889042"/>
                <a:ext cx="417662" cy="417662"/>
              </a:xfrm>
              <a:prstGeom prst="rect">
                <a:avLst/>
              </a:prstGeom>
            </p:spPr>
          </p:pic>
        </p:grpSp>
      </p:grpSp>
      <p:pic>
        <p:nvPicPr>
          <p:cNvPr id="50" name="图片 49" descr="夜晚的建筑&#10;&#10;中度可信度描述已自动生成">
            <a:extLst>
              <a:ext uri="{FF2B5EF4-FFF2-40B4-BE49-F238E27FC236}">
                <a16:creationId xmlns:a16="http://schemas.microsoft.com/office/drawing/2014/main" id="{FE7D15AC-7D3D-2646-09E8-4CB88EC8ABF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15229" y="2716953"/>
            <a:ext cx="5780567" cy="4141868"/>
          </a:xfrm>
          <a:custGeom>
            <a:avLst/>
            <a:gdLst>
              <a:gd name="connsiteX0" fmla="*/ 0 w 5780567"/>
              <a:gd name="connsiteY0" fmla="*/ 0 h 4141868"/>
              <a:gd name="connsiteX1" fmla="*/ 5780567 w 5780567"/>
              <a:gd name="connsiteY1" fmla="*/ 0 h 4141868"/>
              <a:gd name="connsiteX2" fmla="*/ 5780567 w 5780567"/>
              <a:gd name="connsiteY2" fmla="*/ 4141868 h 4141868"/>
              <a:gd name="connsiteX3" fmla="*/ 0 w 5780567"/>
              <a:gd name="connsiteY3" fmla="*/ 4141868 h 414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0567" h="4141868">
                <a:moveTo>
                  <a:pt x="0" y="0"/>
                </a:moveTo>
                <a:lnTo>
                  <a:pt x="5780567" y="0"/>
                </a:lnTo>
                <a:lnTo>
                  <a:pt x="5780567" y="4141868"/>
                </a:lnTo>
                <a:lnTo>
                  <a:pt x="0" y="4141868"/>
                </a:lnTo>
                <a:close/>
              </a:path>
            </a:pathLst>
          </a:custGeom>
          <a:effectLst>
            <a:outerShdw blurRad="228600" dist="38100" dir="13500000" algn="br" rotWithShape="0">
              <a:prstClr val="black">
                <a:alpha val="16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431163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蓝色的天空&#10;&#10;描述已自动生成">
            <a:extLst>
              <a:ext uri="{FF2B5EF4-FFF2-40B4-BE49-F238E27FC236}">
                <a16:creationId xmlns:a16="http://schemas.microsoft.com/office/drawing/2014/main" id="{19A37E89-5388-AA1E-1224-283FADFF36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235" name="任意多边形: 形状 234">
            <a:extLst>
              <a:ext uri="{FF2B5EF4-FFF2-40B4-BE49-F238E27FC236}">
                <a16:creationId xmlns:a16="http://schemas.microsoft.com/office/drawing/2014/main" id="{B092A84C-36CA-D2A3-A33E-8E642B2104A2}"/>
              </a:ext>
            </a:extLst>
          </p:cNvPr>
          <p:cNvSpPr/>
          <p:nvPr/>
        </p:nvSpPr>
        <p:spPr>
          <a:xfrm>
            <a:off x="1" y="2947422"/>
            <a:ext cx="4328061" cy="3910579"/>
          </a:xfrm>
          <a:custGeom>
            <a:avLst/>
            <a:gdLst>
              <a:gd name="connsiteX0" fmla="*/ 0 w 4328061"/>
              <a:gd name="connsiteY0" fmla="*/ 0 h 3910579"/>
              <a:gd name="connsiteX1" fmla="*/ 252443 w 4328061"/>
              <a:gd name="connsiteY1" fmla="*/ 45082 h 3910579"/>
              <a:gd name="connsiteX2" fmla="*/ 4261183 w 4328061"/>
              <a:gd name="connsiteY2" fmla="*/ 3675066 h 3910579"/>
              <a:gd name="connsiteX3" fmla="*/ 4328061 w 4328061"/>
              <a:gd name="connsiteY3" fmla="*/ 3910579 h 3910579"/>
              <a:gd name="connsiteX4" fmla="*/ 0 w 4328061"/>
              <a:gd name="connsiteY4" fmla="*/ 3910579 h 391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8061" h="3910579">
                <a:moveTo>
                  <a:pt x="0" y="0"/>
                </a:moveTo>
                <a:lnTo>
                  <a:pt x="252443" y="45082"/>
                </a:lnTo>
                <a:cubicBezTo>
                  <a:pt x="2157237" y="434859"/>
                  <a:pt x="3691224" y="1842595"/>
                  <a:pt x="4261183" y="3675066"/>
                </a:cubicBezTo>
                <a:lnTo>
                  <a:pt x="4328061" y="3910579"/>
                </a:lnTo>
                <a:lnTo>
                  <a:pt x="0" y="3910579"/>
                </a:lnTo>
                <a:close/>
              </a:path>
            </a:pathLst>
          </a:custGeom>
          <a:noFill/>
          <a:ln>
            <a:solidFill>
              <a:schemeClr val="bg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9" name="矩形: 圆角 208">
            <a:extLst>
              <a:ext uri="{FF2B5EF4-FFF2-40B4-BE49-F238E27FC236}">
                <a16:creationId xmlns:a16="http://schemas.microsoft.com/office/drawing/2014/main" id="{3E75858A-A322-0347-6AE5-40D66383B597}"/>
              </a:ext>
            </a:extLst>
          </p:cNvPr>
          <p:cNvSpPr/>
          <p:nvPr/>
        </p:nvSpPr>
        <p:spPr>
          <a:xfrm>
            <a:off x="2406651" y="1818205"/>
            <a:ext cx="7935334" cy="322159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 w="6350">
            <a:solidFill>
              <a:schemeClr val="bg1"/>
            </a:solidFill>
          </a:ln>
          <a:effectLst>
            <a:reflection blurRad="25400" stA="80000" endPos="55000" dist="635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FC844579-EA30-0E9D-E1A0-842FBBC962F1}"/>
              </a:ext>
            </a:extLst>
          </p:cNvPr>
          <p:cNvCxnSpPr>
            <a:cxnSpLocks/>
          </p:cNvCxnSpPr>
          <p:nvPr/>
        </p:nvCxnSpPr>
        <p:spPr>
          <a:xfrm>
            <a:off x="2406651" y="1788572"/>
            <a:ext cx="7935334" cy="0"/>
          </a:xfrm>
          <a:prstGeom prst="line">
            <a:avLst/>
          </a:prstGeom>
          <a:ln w="50800">
            <a:solidFill>
              <a:srgbClr val="ACB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02D6516-1BE6-9A3E-992A-692B27D185E9}"/>
              </a:ext>
            </a:extLst>
          </p:cNvPr>
          <p:cNvGrpSpPr/>
          <p:nvPr/>
        </p:nvGrpSpPr>
        <p:grpSpPr>
          <a:xfrm>
            <a:off x="10468298" y="350688"/>
            <a:ext cx="1207765" cy="199560"/>
            <a:chOff x="1682232" y="966410"/>
            <a:chExt cx="2262128" cy="373773"/>
          </a:xfrm>
          <a:solidFill>
            <a:schemeClr val="tx1"/>
          </a:solidFill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EA7C9D2-0F8D-CF27-E030-7CFECED6402A}"/>
                </a:ext>
              </a:extLst>
            </p:cNvPr>
            <p:cNvSpPr txBox="1"/>
            <p:nvPr/>
          </p:nvSpPr>
          <p:spPr>
            <a:xfrm>
              <a:off x="1682232" y="967942"/>
              <a:ext cx="1209618" cy="351072"/>
            </a:xfrm>
            <a:custGeom>
              <a:avLst/>
              <a:gdLst/>
              <a:ahLst/>
              <a:cxnLst/>
              <a:rect l="l" t="t" r="r" b="b"/>
              <a:pathLst>
                <a:path w="1209618" h="351072">
                  <a:moveTo>
                    <a:pt x="1058313" y="58007"/>
                  </a:moveTo>
                  <a:cubicBezTo>
                    <a:pt x="1032873" y="58302"/>
                    <a:pt x="1012863" y="68573"/>
                    <a:pt x="998285" y="88818"/>
                  </a:cubicBezTo>
                  <a:cubicBezTo>
                    <a:pt x="983707" y="109064"/>
                    <a:pt x="976274" y="137513"/>
                    <a:pt x="975989" y="174164"/>
                  </a:cubicBezTo>
                  <a:cubicBezTo>
                    <a:pt x="976274" y="210711"/>
                    <a:pt x="983706" y="239483"/>
                    <a:pt x="998285" y="260482"/>
                  </a:cubicBezTo>
                  <a:cubicBezTo>
                    <a:pt x="1012863" y="281480"/>
                    <a:pt x="1032873" y="292189"/>
                    <a:pt x="1058313" y="292608"/>
                  </a:cubicBezTo>
                  <a:cubicBezTo>
                    <a:pt x="1083754" y="292189"/>
                    <a:pt x="1103764" y="281480"/>
                    <a:pt x="1118342" y="260482"/>
                  </a:cubicBezTo>
                  <a:cubicBezTo>
                    <a:pt x="1132920" y="239483"/>
                    <a:pt x="1140352" y="210711"/>
                    <a:pt x="1140638" y="174164"/>
                  </a:cubicBezTo>
                  <a:cubicBezTo>
                    <a:pt x="1140352" y="137513"/>
                    <a:pt x="1132920" y="109064"/>
                    <a:pt x="1118342" y="88818"/>
                  </a:cubicBezTo>
                  <a:cubicBezTo>
                    <a:pt x="1103764" y="68573"/>
                    <a:pt x="1083754" y="58302"/>
                    <a:pt x="1058313" y="58007"/>
                  </a:cubicBezTo>
                  <a:close/>
                  <a:moveTo>
                    <a:pt x="382038" y="58007"/>
                  </a:moveTo>
                  <a:cubicBezTo>
                    <a:pt x="356598" y="58302"/>
                    <a:pt x="336588" y="68573"/>
                    <a:pt x="322010" y="88818"/>
                  </a:cubicBezTo>
                  <a:cubicBezTo>
                    <a:pt x="307431" y="109064"/>
                    <a:pt x="299999" y="137513"/>
                    <a:pt x="299714" y="174164"/>
                  </a:cubicBezTo>
                  <a:cubicBezTo>
                    <a:pt x="299999" y="210711"/>
                    <a:pt x="307431" y="239483"/>
                    <a:pt x="322010" y="260482"/>
                  </a:cubicBezTo>
                  <a:cubicBezTo>
                    <a:pt x="336588" y="281480"/>
                    <a:pt x="356598" y="292189"/>
                    <a:pt x="382038" y="292608"/>
                  </a:cubicBezTo>
                  <a:cubicBezTo>
                    <a:pt x="407479" y="292189"/>
                    <a:pt x="427489" y="281480"/>
                    <a:pt x="442067" y="260482"/>
                  </a:cubicBezTo>
                  <a:cubicBezTo>
                    <a:pt x="456645" y="239483"/>
                    <a:pt x="464077" y="210711"/>
                    <a:pt x="464363" y="174164"/>
                  </a:cubicBezTo>
                  <a:cubicBezTo>
                    <a:pt x="464077" y="137513"/>
                    <a:pt x="456645" y="109064"/>
                    <a:pt x="442067" y="88818"/>
                  </a:cubicBezTo>
                  <a:cubicBezTo>
                    <a:pt x="427489" y="68573"/>
                    <a:pt x="407479" y="58302"/>
                    <a:pt x="382038" y="58007"/>
                  </a:cubicBezTo>
                  <a:close/>
                  <a:moveTo>
                    <a:pt x="0" y="6401"/>
                  </a:moveTo>
                  <a:lnTo>
                    <a:pt x="67608" y="6401"/>
                  </a:lnTo>
                  <a:lnTo>
                    <a:pt x="67608" y="288036"/>
                  </a:lnTo>
                  <a:lnTo>
                    <a:pt x="204768" y="288036"/>
                  </a:lnTo>
                  <a:lnTo>
                    <a:pt x="204768" y="344672"/>
                  </a:lnTo>
                  <a:lnTo>
                    <a:pt x="0" y="344672"/>
                  </a:lnTo>
                  <a:close/>
                  <a:moveTo>
                    <a:pt x="1058313" y="0"/>
                  </a:moveTo>
                  <a:cubicBezTo>
                    <a:pt x="1103833" y="397"/>
                    <a:pt x="1140254" y="15705"/>
                    <a:pt x="1167578" y="45924"/>
                  </a:cubicBezTo>
                  <a:cubicBezTo>
                    <a:pt x="1194902" y="76143"/>
                    <a:pt x="1208916" y="118890"/>
                    <a:pt x="1209618" y="174164"/>
                  </a:cubicBezTo>
                  <a:cubicBezTo>
                    <a:pt x="1208916" y="229553"/>
                    <a:pt x="1194902" y="272757"/>
                    <a:pt x="1167578" y="303776"/>
                  </a:cubicBezTo>
                  <a:cubicBezTo>
                    <a:pt x="1140254" y="334795"/>
                    <a:pt x="1103833" y="350561"/>
                    <a:pt x="1058313" y="351072"/>
                  </a:cubicBezTo>
                  <a:cubicBezTo>
                    <a:pt x="1012794" y="350561"/>
                    <a:pt x="976373" y="334795"/>
                    <a:pt x="949048" y="303776"/>
                  </a:cubicBezTo>
                  <a:cubicBezTo>
                    <a:pt x="921724" y="272757"/>
                    <a:pt x="907711" y="229553"/>
                    <a:pt x="907008" y="174164"/>
                  </a:cubicBezTo>
                  <a:cubicBezTo>
                    <a:pt x="907711" y="118689"/>
                    <a:pt x="921724" y="75886"/>
                    <a:pt x="949048" y="45752"/>
                  </a:cubicBezTo>
                  <a:cubicBezTo>
                    <a:pt x="976373" y="15619"/>
                    <a:pt x="1012794" y="368"/>
                    <a:pt x="1058313" y="0"/>
                  </a:cubicBezTo>
                  <a:close/>
                  <a:moveTo>
                    <a:pt x="745444" y="0"/>
                  </a:moveTo>
                  <a:cubicBezTo>
                    <a:pt x="769846" y="409"/>
                    <a:pt x="790668" y="4843"/>
                    <a:pt x="807908" y="13303"/>
                  </a:cubicBezTo>
                  <a:cubicBezTo>
                    <a:pt x="825149" y="21762"/>
                    <a:pt x="839216" y="31792"/>
                    <a:pt x="850111" y="43391"/>
                  </a:cubicBezTo>
                  <a:lnTo>
                    <a:pt x="814026" y="86369"/>
                  </a:lnTo>
                  <a:cubicBezTo>
                    <a:pt x="805985" y="78183"/>
                    <a:pt x="796711" y="71454"/>
                    <a:pt x="786204" y="66184"/>
                  </a:cubicBezTo>
                  <a:cubicBezTo>
                    <a:pt x="775697" y="60914"/>
                    <a:pt x="762873" y="58188"/>
                    <a:pt x="747731" y="58007"/>
                  </a:cubicBezTo>
                  <a:cubicBezTo>
                    <a:pt x="719135" y="58322"/>
                    <a:pt x="696171" y="68671"/>
                    <a:pt x="678838" y="89054"/>
                  </a:cubicBezTo>
                  <a:cubicBezTo>
                    <a:pt x="661505" y="109437"/>
                    <a:pt x="652605" y="137963"/>
                    <a:pt x="652139" y="174633"/>
                  </a:cubicBezTo>
                  <a:cubicBezTo>
                    <a:pt x="652167" y="211746"/>
                    <a:pt x="660572" y="240608"/>
                    <a:pt x="677352" y="261218"/>
                  </a:cubicBezTo>
                  <a:cubicBezTo>
                    <a:pt x="694132" y="281829"/>
                    <a:pt x="719116" y="292292"/>
                    <a:pt x="752305" y="292608"/>
                  </a:cubicBezTo>
                  <a:cubicBezTo>
                    <a:pt x="760681" y="292589"/>
                    <a:pt x="768628" y="291483"/>
                    <a:pt x="776146" y="289291"/>
                  </a:cubicBezTo>
                  <a:cubicBezTo>
                    <a:pt x="783664" y="287098"/>
                    <a:pt x="789896" y="283934"/>
                    <a:pt x="794842" y="279797"/>
                  </a:cubicBezTo>
                  <a:lnTo>
                    <a:pt x="794842" y="212998"/>
                  </a:lnTo>
                  <a:lnTo>
                    <a:pt x="734925" y="212998"/>
                  </a:lnTo>
                  <a:lnTo>
                    <a:pt x="734925" y="157734"/>
                  </a:lnTo>
                  <a:lnTo>
                    <a:pt x="855135" y="157734"/>
                  </a:lnTo>
                  <a:lnTo>
                    <a:pt x="855135" y="310421"/>
                  </a:lnTo>
                  <a:cubicBezTo>
                    <a:pt x="843517" y="321907"/>
                    <a:pt x="828270" y="331479"/>
                    <a:pt x="809392" y="339140"/>
                  </a:cubicBezTo>
                  <a:cubicBezTo>
                    <a:pt x="790514" y="346800"/>
                    <a:pt x="769198" y="350777"/>
                    <a:pt x="745444" y="351072"/>
                  </a:cubicBezTo>
                  <a:cubicBezTo>
                    <a:pt x="714355" y="351014"/>
                    <a:pt x="686642" y="344330"/>
                    <a:pt x="662308" y="331020"/>
                  </a:cubicBezTo>
                  <a:cubicBezTo>
                    <a:pt x="637973" y="317710"/>
                    <a:pt x="618771" y="298126"/>
                    <a:pt x="604701" y="272266"/>
                  </a:cubicBezTo>
                  <a:cubicBezTo>
                    <a:pt x="590632" y="246407"/>
                    <a:pt x="583451" y="214624"/>
                    <a:pt x="583159" y="176917"/>
                  </a:cubicBezTo>
                  <a:cubicBezTo>
                    <a:pt x="583493" y="139602"/>
                    <a:pt x="590844" y="107781"/>
                    <a:pt x="605210" y="81453"/>
                  </a:cubicBezTo>
                  <a:cubicBezTo>
                    <a:pt x="619575" y="55126"/>
                    <a:pt x="638947" y="34998"/>
                    <a:pt x="663324" y="21069"/>
                  </a:cubicBezTo>
                  <a:cubicBezTo>
                    <a:pt x="687701" y="7141"/>
                    <a:pt x="715075" y="117"/>
                    <a:pt x="745444" y="0"/>
                  </a:cubicBezTo>
                  <a:close/>
                  <a:moveTo>
                    <a:pt x="382038" y="0"/>
                  </a:moveTo>
                  <a:cubicBezTo>
                    <a:pt x="427557" y="397"/>
                    <a:pt x="463979" y="15705"/>
                    <a:pt x="491303" y="45924"/>
                  </a:cubicBezTo>
                  <a:cubicBezTo>
                    <a:pt x="518627" y="76143"/>
                    <a:pt x="532641" y="118890"/>
                    <a:pt x="533343" y="174164"/>
                  </a:cubicBezTo>
                  <a:cubicBezTo>
                    <a:pt x="532641" y="229553"/>
                    <a:pt x="518627" y="272757"/>
                    <a:pt x="491303" y="303776"/>
                  </a:cubicBezTo>
                  <a:cubicBezTo>
                    <a:pt x="463979" y="334795"/>
                    <a:pt x="427557" y="350561"/>
                    <a:pt x="382038" y="351072"/>
                  </a:cubicBezTo>
                  <a:cubicBezTo>
                    <a:pt x="336519" y="350561"/>
                    <a:pt x="300098" y="334795"/>
                    <a:pt x="272773" y="303776"/>
                  </a:cubicBezTo>
                  <a:cubicBezTo>
                    <a:pt x="245449" y="272757"/>
                    <a:pt x="231436" y="229553"/>
                    <a:pt x="230733" y="174164"/>
                  </a:cubicBezTo>
                  <a:cubicBezTo>
                    <a:pt x="231436" y="118689"/>
                    <a:pt x="245449" y="75886"/>
                    <a:pt x="272773" y="45752"/>
                  </a:cubicBezTo>
                  <a:cubicBezTo>
                    <a:pt x="300098" y="15619"/>
                    <a:pt x="336519" y="368"/>
                    <a:pt x="38203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BE759A2-671C-E656-9815-B91BC6BD2176}"/>
                </a:ext>
              </a:extLst>
            </p:cNvPr>
            <p:cNvSpPr txBox="1"/>
            <p:nvPr/>
          </p:nvSpPr>
          <p:spPr>
            <a:xfrm>
              <a:off x="2949774" y="966410"/>
              <a:ext cx="890625" cy="209854"/>
            </a:xfrm>
            <a:custGeom>
              <a:avLst/>
              <a:gdLst/>
              <a:ahLst/>
              <a:cxnLst/>
              <a:rect l="l" t="t" r="r" b="b"/>
              <a:pathLst>
                <a:path w="890625" h="209854">
                  <a:moveTo>
                    <a:pt x="707060" y="134416"/>
                  </a:moveTo>
                  <a:lnTo>
                    <a:pt x="726033" y="140817"/>
                  </a:lnTo>
                  <a:cubicBezTo>
                    <a:pt x="723762" y="150352"/>
                    <a:pt x="720876" y="160315"/>
                    <a:pt x="717375" y="170707"/>
                  </a:cubicBezTo>
                  <a:cubicBezTo>
                    <a:pt x="713875" y="181098"/>
                    <a:pt x="709674" y="190262"/>
                    <a:pt x="704774" y="198196"/>
                  </a:cubicBezTo>
                  <a:lnTo>
                    <a:pt x="685571" y="188137"/>
                  </a:lnTo>
                  <a:cubicBezTo>
                    <a:pt x="690510" y="180913"/>
                    <a:pt x="694806" y="172445"/>
                    <a:pt x="698458" y="162734"/>
                  </a:cubicBezTo>
                  <a:cubicBezTo>
                    <a:pt x="702111" y="153024"/>
                    <a:pt x="704978" y="143584"/>
                    <a:pt x="707060" y="134416"/>
                  </a:cubicBezTo>
                  <a:close/>
                  <a:moveTo>
                    <a:pt x="735635" y="132359"/>
                  </a:moveTo>
                  <a:lnTo>
                    <a:pt x="756666" y="132359"/>
                  </a:lnTo>
                  <a:lnTo>
                    <a:pt x="756666" y="179222"/>
                  </a:lnTo>
                  <a:cubicBezTo>
                    <a:pt x="756490" y="182675"/>
                    <a:pt x="757471" y="184970"/>
                    <a:pt x="759609" y="186109"/>
                  </a:cubicBezTo>
                  <a:cubicBezTo>
                    <a:pt x="761747" y="187247"/>
                    <a:pt x="766100" y="187771"/>
                    <a:pt x="772668" y="187680"/>
                  </a:cubicBezTo>
                  <a:lnTo>
                    <a:pt x="817702" y="187680"/>
                  </a:lnTo>
                  <a:cubicBezTo>
                    <a:pt x="823236" y="188009"/>
                    <a:pt x="826970" y="186437"/>
                    <a:pt x="828903" y="182965"/>
                  </a:cubicBezTo>
                  <a:cubicBezTo>
                    <a:pt x="830837" y="179494"/>
                    <a:pt x="832056" y="172150"/>
                    <a:pt x="832561" y="160934"/>
                  </a:cubicBezTo>
                  <a:cubicBezTo>
                    <a:pt x="835004" y="162682"/>
                    <a:pt x="838062" y="164273"/>
                    <a:pt x="841734" y="165706"/>
                  </a:cubicBezTo>
                  <a:cubicBezTo>
                    <a:pt x="845405" y="167140"/>
                    <a:pt x="848749" y="168216"/>
                    <a:pt x="851763" y="168935"/>
                  </a:cubicBezTo>
                  <a:cubicBezTo>
                    <a:pt x="850573" y="183708"/>
                    <a:pt x="847696" y="193767"/>
                    <a:pt x="843134" y="199110"/>
                  </a:cubicBezTo>
                  <a:cubicBezTo>
                    <a:pt x="838571" y="204454"/>
                    <a:pt x="830551" y="206968"/>
                    <a:pt x="819074" y="206654"/>
                  </a:cubicBezTo>
                  <a:lnTo>
                    <a:pt x="771296" y="206654"/>
                  </a:lnTo>
                  <a:cubicBezTo>
                    <a:pt x="757409" y="206845"/>
                    <a:pt x="747922" y="204978"/>
                    <a:pt x="742835" y="201053"/>
                  </a:cubicBezTo>
                  <a:cubicBezTo>
                    <a:pt x="737749" y="197129"/>
                    <a:pt x="735349" y="190004"/>
                    <a:pt x="735635" y="179679"/>
                  </a:cubicBezTo>
                  <a:close/>
                  <a:moveTo>
                    <a:pt x="861136" y="132130"/>
                  </a:moveTo>
                  <a:cubicBezTo>
                    <a:pt x="866608" y="141736"/>
                    <a:pt x="872123" y="151957"/>
                    <a:pt x="877681" y="162791"/>
                  </a:cubicBezTo>
                  <a:cubicBezTo>
                    <a:pt x="883239" y="173626"/>
                    <a:pt x="887554" y="182989"/>
                    <a:pt x="890625" y="190881"/>
                  </a:cubicBezTo>
                  <a:lnTo>
                    <a:pt x="869823" y="199339"/>
                  </a:lnTo>
                  <a:cubicBezTo>
                    <a:pt x="867118" y="191219"/>
                    <a:pt x="863155" y="181627"/>
                    <a:pt x="857936" y="170564"/>
                  </a:cubicBezTo>
                  <a:cubicBezTo>
                    <a:pt x="852716" y="159501"/>
                    <a:pt x="847382" y="149052"/>
                    <a:pt x="841934" y="139217"/>
                  </a:cubicBezTo>
                  <a:close/>
                  <a:moveTo>
                    <a:pt x="272948" y="113371"/>
                  </a:moveTo>
                  <a:lnTo>
                    <a:pt x="272948" y="150661"/>
                  </a:lnTo>
                  <a:lnTo>
                    <a:pt x="339242" y="150661"/>
                  </a:lnTo>
                  <a:lnTo>
                    <a:pt x="339242" y="113371"/>
                  </a:lnTo>
                  <a:close/>
                  <a:moveTo>
                    <a:pt x="555269" y="113157"/>
                  </a:moveTo>
                  <a:lnTo>
                    <a:pt x="574472" y="117729"/>
                  </a:lnTo>
                  <a:cubicBezTo>
                    <a:pt x="571071" y="131083"/>
                    <a:pt x="566728" y="143980"/>
                    <a:pt x="561441" y="156419"/>
                  </a:cubicBezTo>
                  <a:cubicBezTo>
                    <a:pt x="556155" y="168859"/>
                    <a:pt x="550440" y="179584"/>
                    <a:pt x="544296" y="188595"/>
                  </a:cubicBezTo>
                  <a:cubicBezTo>
                    <a:pt x="542291" y="186885"/>
                    <a:pt x="539615" y="184932"/>
                    <a:pt x="536267" y="182737"/>
                  </a:cubicBezTo>
                  <a:cubicBezTo>
                    <a:pt x="532919" y="180541"/>
                    <a:pt x="529956" y="178760"/>
                    <a:pt x="527380" y="177393"/>
                  </a:cubicBezTo>
                  <a:cubicBezTo>
                    <a:pt x="533485" y="169302"/>
                    <a:pt x="538934" y="159596"/>
                    <a:pt x="543725" y="148275"/>
                  </a:cubicBezTo>
                  <a:cubicBezTo>
                    <a:pt x="548516" y="136955"/>
                    <a:pt x="552364" y="125249"/>
                    <a:pt x="555269" y="113157"/>
                  </a:cubicBezTo>
                  <a:close/>
                  <a:moveTo>
                    <a:pt x="640080" y="112471"/>
                  </a:moveTo>
                  <a:cubicBezTo>
                    <a:pt x="645480" y="124039"/>
                    <a:pt x="650452" y="136164"/>
                    <a:pt x="654996" y="148847"/>
                  </a:cubicBezTo>
                  <a:cubicBezTo>
                    <a:pt x="659539" y="161529"/>
                    <a:pt x="662797" y="172569"/>
                    <a:pt x="664769" y="181965"/>
                  </a:cubicBezTo>
                  <a:lnTo>
                    <a:pt x="645338" y="189280"/>
                  </a:lnTo>
                  <a:cubicBezTo>
                    <a:pt x="643718" y="179755"/>
                    <a:pt x="640785" y="168516"/>
                    <a:pt x="636536" y="155562"/>
                  </a:cubicBezTo>
                  <a:cubicBezTo>
                    <a:pt x="632288" y="142608"/>
                    <a:pt x="627526" y="130225"/>
                    <a:pt x="622249" y="118414"/>
                  </a:cubicBezTo>
                  <a:close/>
                  <a:moveTo>
                    <a:pt x="774497" y="107442"/>
                  </a:moveTo>
                  <a:cubicBezTo>
                    <a:pt x="783860" y="112671"/>
                    <a:pt x="793308" y="118729"/>
                    <a:pt x="802843" y="125615"/>
                  </a:cubicBezTo>
                  <a:cubicBezTo>
                    <a:pt x="812377" y="132502"/>
                    <a:pt x="819998" y="139017"/>
                    <a:pt x="825703" y="145161"/>
                  </a:cubicBezTo>
                  <a:lnTo>
                    <a:pt x="809930" y="159105"/>
                  </a:lnTo>
                  <a:cubicBezTo>
                    <a:pt x="804691" y="153057"/>
                    <a:pt x="797452" y="146466"/>
                    <a:pt x="788213" y="139331"/>
                  </a:cubicBezTo>
                  <a:cubicBezTo>
                    <a:pt x="778973" y="132197"/>
                    <a:pt x="769677" y="125834"/>
                    <a:pt x="760323" y="120243"/>
                  </a:cubicBezTo>
                  <a:close/>
                  <a:moveTo>
                    <a:pt x="252374" y="95112"/>
                  </a:moveTo>
                  <a:lnTo>
                    <a:pt x="360045" y="95112"/>
                  </a:lnTo>
                  <a:lnTo>
                    <a:pt x="360045" y="169149"/>
                  </a:lnTo>
                  <a:lnTo>
                    <a:pt x="272948" y="169149"/>
                  </a:lnTo>
                  <a:lnTo>
                    <a:pt x="272948" y="185851"/>
                  </a:lnTo>
                  <a:lnTo>
                    <a:pt x="252374" y="185851"/>
                  </a:lnTo>
                  <a:close/>
                  <a:moveTo>
                    <a:pt x="542010" y="69951"/>
                  </a:moveTo>
                  <a:lnTo>
                    <a:pt x="663397" y="69951"/>
                  </a:lnTo>
                  <a:lnTo>
                    <a:pt x="663397" y="89839"/>
                  </a:lnTo>
                  <a:lnTo>
                    <a:pt x="610362" y="89839"/>
                  </a:lnTo>
                  <a:lnTo>
                    <a:pt x="610362" y="183794"/>
                  </a:lnTo>
                  <a:cubicBezTo>
                    <a:pt x="610428" y="189357"/>
                    <a:pt x="609781" y="193833"/>
                    <a:pt x="608419" y="197224"/>
                  </a:cubicBezTo>
                  <a:cubicBezTo>
                    <a:pt x="607057" y="200615"/>
                    <a:pt x="604580" y="203149"/>
                    <a:pt x="600989" y="204825"/>
                  </a:cubicBezTo>
                  <a:cubicBezTo>
                    <a:pt x="597365" y="206597"/>
                    <a:pt x="592783" y="207740"/>
                    <a:pt x="587245" y="208254"/>
                  </a:cubicBezTo>
                  <a:cubicBezTo>
                    <a:pt x="581706" y="208769"/>
                    <a:pt x="575010" y="208997"/>
                    <a:pt x="567156" y="208940"/>
                  </a:cubicBezTo>
                  <a:cubicBezTo>
                    <a:pt x="566775" y="205725"/>
                    <a:pt x="565994" y="202096"/>
                    <a:pt x="564813" y="198053"/>
                  </a:cubicBezTo>
                  <a:cubicBezTo>
                    <a:pt x="563632" y="194010"/>
                    <a:pt x="562280" y="190323"/>
                    <a:pt x="560756" y="186994"/>
                  </a:cubicBezTo>
                  <a:cubicBezTo>
                    <a:pt x="566261" y="187218"/>
                    <a:pt x="571195" y="187342"/>
                    <a:pt x="575557" y="187366"/>
                  </a:cubicBezTo>
                  <a:cubicBezTo>
                    <a:pt x="579920" y="187390"/>
                    <a:pt x="582911" y="187342"/>
                    <a:pt x="584530" y="187223"/>
                  </a:cubicBezTo>
                  <a:cubicBezTo>
                    <a:pt x="586102" y="187247"/>
                    <a:pt x="587187" y="186971"/>
                    <a:pt x="587787" y="186394"/>
                  </a:cubicBezTo>
                  <a:cubicBezTo>
                    <a:pt x="588388" y="185818"/>
                    <a:pt x="588673" y="184799"/>
                    <a:pt x="588645" y="183337"/>
                  </a:cubicBezTo>
                  <a:lnTo>
                    <a:pt x="588645" y="89839"/>
                  </a:lnTo>
                  <a:lnTo>
                    <a:pt x="542010" y="89839"/>
                  </a:lnTo>
                  <a:close/>
                  <a:moveTo>
                    <a:pt x="92126" y="68351"/>
                  </a:moveTo>
                  <a:lnTo>
                    <a:pt x="115214" y="78181"/>
                  </a:lnTo>
                  <a:cubicBezTo>
                    <a:pt x="106327" y="94997"/>
                    <a:pt x="96669" y="111199"/>
                    <a:pt x="86239" y="126787"/>
                  </a:cubicBezTo>
                  <a:cubicBezTo>
                    <a:pt x="75809" y="142375"/>
                    <a:pt x="65122" y="156576"/>
                    <a:pt x="54178" y="169392"/>
                  </a:cubicBezTo>
                  <a:lnTo>
                    <a:pt x="150419" y="163677"/>
                  </a:lnTo>
                  <a:cubicBezTo>
                    <a:pt x="146399" y="157691"/>
                    <a:pt x="142322" y="151776"/>
                    <a:pt x="138188" y="145932"/>
                  </a:cubicBezTo>
                  <a:cubicBezTo>
                    <a:pt x="134055" y="140089"/>
                    <a:pt x="129978" y="134574"/>
                    <a:pt x="125958" y="129387"/>
                  </a:cubicBezTo>
                  <a:lnTo>
                    <a:pt x="146304" y="120243"/>
                  </a:lnTo>
                  <a:cubicBezTo>
                    <a:pt x="152868" y="128512"/>
                    <a:pt x="159500" y="137273"/>
                    <a:pt x="166200" y="146524"/>
                  </a:cubicBezTo>
                  <a:cubicBezTo>
                    <a:pt x="172900" y="155775"/>
                    <a:pt x="179143" y="164823"/>
                    <a:pt x="184929" y="173668"/>
                  </a:cubicBezTo>
                  <a:cubicBezTo>
                    <a:pt x="190714" y="182513"/>
                    <a:pt x="195518" y="190460"/>
                    <a:pt x="199339" y="197510"/>
                  </a:cubicBezTo>
                  <a:lnTo>
                    <a:pt x="178308" y="209169"/>
                  </a:lnTo>
                  <a:cubicBezTo>
                    <a:pt x="176474" y="205478"/>
                    <a:pt x="174312" y="201430"/>
                    <a:pt x="171821" y="197024"/>
                  </a:cubicBezTo>
                  <a:cubicBezTo>
                    <a:pt x="169330" y="192619"/>
                    <a:pt x="166540" y="188057"/>
                    <a:pt x="163449" y="183337"/>
                  </a:cubicBezTo>
                  <a:cubicBezTo>
                    <a:pt x="134955" y="185479"/>
                    <a:pt x="112032" y="187209"/>
                    <a:pt x="94679" y="188527"/>
                  </a:cubicBezTo>
                  <a:cubicBezTo>
                    <a:pt x="77327" y="189844"/>
                    <a:pt x="64026" y="190924"/>
                    <a:pt x="54778" y="191767"/>
                  </a:cubicBezTo>
                  <a:cubicBezTo>
                    <a:pt x="45530" y="192609"/>
                    <a:pt x="38816" y="193389"/>
                    <a:pt x="34636" y="194106"/>
                  </a:cubicBezTo>
                  <a:cubicBezTo>
                    <a:pt x="30457" y="194823"/>
                    <a:pt x="27293" y="195653"/>
                    <a:pt x="25146" y="196596"/>
                  </a:cubicBezTo>
                  <a:cubicBezTo>
                    <a:pt x="24393" y="194053"/>
                    <a:pt x="23212" y="190509"/>
                    <a:pt x="21602" y="185966"/>
                  </a:cubicBezTo>
                  <a:cubicBezTo>
                    <a:pt x="19993" y="181422"/>
                    <a:pt x="18354" y="177422"/>
                    <a:pt x="16688" y="173964"/>
                  </a:cubicBezTo>
                  <a:cubicBezTo>
                    <a:pt x="19936" y="173145"/>
                    <a:pt x="23212" y="171183"/>
                    <a:pt x="26517" y="168078"/>
                  </a:cubicBezTo>
                  <a:cubicBezTo>
                    <a:pt x="29823" y="164973"/>
                    <a:pt x="33556" y="160839"/>
                    <a:pt x="37719" y="155676"/>
                  </a:cubicBezTo>
                  <a:cubicBezTo>
                    <a:pt x="40943" y="152130"/>
                    <a:pt x="45696" y="145887"/>
                    <a:pt x="51977" y="136948"/>
                  </a:cubicBezTo>
                  <a:cubicBezTo>
                    <a:pt x="58257" y="128009"/>
                    <a:pt x="65008" y="117533"/>
                    <a:pt x="72229" y="105520"/>
                  </a:cubicBezTo>
                  <a:cubicBezTo>
                    <a:pt x="79450" y="93507"/>
                    <a:pt x="86082" y="81117"/>
                    <a:pt x="92126" y="68351"/>
                  </a:cubicBezTo>
                  <a:close/>
                  <a:moveTo>
                    <a:pt x="239115" y="55107"/>
                  </a:moveTo>
                  <a:lnTo>
                    <a:pt x="374218" y="55107"/>
                  </a:lnTo>
                  <a:lnTo>
                    <a:pt x="374218" y="73823"/>
                  </a:lnTo>
                  <a:lnTo>
                    <a:pt x="239115" y="73823"/>
                  </a:lnTo>
                  <a:close/>
                  <a:moveTo>
                    <a:pt x="552069" y="16002"/>
                  </a:moveTo>
                  <a:lnTo>
                    <a:pt x="651053" y="16002"/>
                  </a:lnTo>
                  <a:lnTo>
                    <a:pt x="651053" y="35890"/>
                  </a:lnTo>
                  <a:lnTo>
                    <a:pt x="552069" y="35890"/>
                  </a:lnTo>
                  <a:close/>
                  <a:moveTo>
                    <a:pt x="237287" y="14187"/>
                  </a:moveTo>
                  <a:lnTo>
                    <a:pt x="420624" y="14187"/>
                  </a:lnTo>
                  <a:lnTo>
                    <a:pt x="420624" y="180589"/>
                  </a:lnTo>
                  <a:cubicBezTo>
                    <a:pt x="420686" y="187278"/>
                    <a:pt x="419876" y="192537"/>
                    <a:pt x="418195" y="196367"/>
                  </a:cubicBezTo>
                  <a:cubicBezTo>
                    <a:pt x="416514" y="200196"/>
                    <a:pt x="413590" y="202939"/>
                    <a:pt x="409422" y="204597"/>
                  </a:cubicBezTo>
                  <a:cubicBezTo>
                    <a:pt x="405093" y="206483"/>
                    <a:pt x="399350" y="207683"/>
                    <a:pt x="392192" y="208197"/>
                  </a:cubicBezTo>
                  <a:cubicBezTo>
                    <a:pt x="385034" y="208711"/>
                    <a:pt x="376375" y="208883"/>
                    <a:pt x="366217" y="208711"/>
                  </a:cubicBezTo>
                  <a:cubicBezTo>
                    <a:pt x="365698" y="205435"/>
                    <a:pt x="364736" y="201587"/>
                    <a:pt x="363331" y="197167"/>
                  </a:cubicBezTo>
                  <a:cubicBezTo>
                    <a:pt x="361926" y="192748"/>
                    <a:pt x="360450" y="188899"/>
                    <a:pt x="358902" y="185623"/>
                  </a:cubicBezTo>
                  <a:cubicBezTo>
                    <a:pt x="366460" y="185956"/>
                    <a:pt x="373461" y="186147"/>
                    <a:pt x="379904" y="186194"/>
                  </a:cubicBezTo>
                  <a:cubicBezTo>
                    <a:pt x="386348" y="186242"/>
                    <a:pt x="390777" y="186204"/>
                    <a:pt x="393192" y="186080"/>
                  </a:cubicBezTo>
                  <a:cubicBezTo>
                    <a:pt x="395330" y="186013"/>
                    <a:pt x="396826" y="185575"/>
                    <a:pt x="397678" y="184765"/>
                  </a:cubicBezTo>
                  <a:cubicBezTo>
                    <a:pt x="398530" y="183954"/>
                    <a:pt x="398940" y="182486"/>
                    <a:pt x="398907" y="180360"/>
                  </a:cubicBezTo>
                  <a:lnTo>
                    <a:pt x="398907" y="34504"/>
                  </a:lnTo>
                  <a:lnTo>
                    <a:pt x="237287" y="34504"/>
                  </a:lnTo>
                  <a:close/>
                  <a:moveTo>
                    <a:pt x="60122" y="6172"/>
                  </a:moveTo>
                  <a:lnTo>
                    <a:pt x="83210" y="12344"/>
                  </a:lnTo>
                  <a:cubicBezTo>
                    <a:pt x="75590" y="31084"/>
                    <a:pt x="66198" y="48639"/>
                    <a:pt x="55035" y="65008"/>
                  </a:cubicBezTo>
                  <a:cubicBezTo>
                    <a:pt x="43872" y="81376"/>
                    <a:pt x="32080" y="95216"/>
                    <a:pt x="19659" y="106527"/>
                  </a:cubicBezTo>
                  <a:cubicBezTo>
                    <a:pt x="17383" y="104217"/>
                    <a:pt x="14278" y="101579"/>
                    <a:pt x="10344" y="98612"/>
                  </a:cubicBezTo>
                  <a:cubicBezTo>
                    <a:pt x="6410" y="95645"/>
                    <a:pt x="2962" y="93178"/>
                    <a:pt x="0" y="91211"/>
                  </a:cubicBezTo>
                  <a:cubicBezTo>
                    <a:pt x="12606" y="81138"/>
                    <a:pt x="24141" y="68651"/>
                    <a:pt x="34604" y="53749"/>
                  </a:cubicBezTo>
                  <a:cubicBezTo>
                    <a:pt x="45067" y="38847"/>
                    <a:pt x="53573" y="22988"/>
                    <a:pt x="60122" y="6172"/>
                  </a:cubicBezTo>
                  <a:close/>
                  <a:moveTo>
                    <a:pt x="142418" y="4343"/>
                  </a:moveTo>
                  <a:cubicBezTo>
                    <a:pt x="147334" y="14379"/>
                    <a:pt x="153427" y="24609"/>
                    <a:pt x="160697" y="35035"/>
                  </a:cubicBezTo>
                  <a:cubicBezTo>
                    <a:pt x="167967" y="45460"/>
                    <a:pt x="175720" y="55301"/>
                    <a:pt x="183955" y="64558"/>
                  </a:cubicBezTo>
                  <a:cubicBezTo>
                    <a:pt x="192190" y="73815"/>
                    <a:pt x="200214" y="81709"/>
                    <a:pt x="208026" y="88239"/>
                  </a:cubicBezTo>
                  <a:cubicBezTo>
                    <a:pt x="205149" y="90544"/>
                    <a:pt x="202044" y="93421"/>
                    <a:pt x="198710" y="96869"/>
                  </a:cubicBezTo>
                  <a:cubicBezTo>
                    <a:pt x="195377" y="100317"/>
                    <a:pt x="192614" y="103536"/>
                    <a:pt x="190424" y="106527"/>
                  </a:cubicBezTo>
                  <a:cubicBezTo>
                    <a:pt x="182552" y="98868"/>
                    <a:pt x="174419" y="89904"/>
                    <a:pt x="166023" y="79637"/>
                  </a:cubicBezTo>
                  <a:cubicBezTo>
                    <a:pt x="157627" y="69370"/>
                    <a:pt x="149561" y="58493"/>
                    <a:pt x="141825" y="47007"/>
                  </a:cubicBezTo>
                  <a:cubicBezTo>
                    <a:pt x="134089" y="35520"/>
                    <a:pt x="127276" y="24118"/>
                    <a:pt x="121386" y="12801"/>
                  </a:cubicBezTo>
                  <a:close/>
                  <a:moveTo>
                    <a:pt x="777011" y="228"/>
                  </a:moveTo>
                  <a:lnTo>
                    <a:pt x="799185" y="228"/>
                  </a:lnTo>
                  <a:lnTo>
                    <a:pt x="799185" y="30861"/>
                  </a:lnTo>
                  <a:lnTo>
                    <a:pt x="889711" y="30861"/>
                  </a:lnTo>
                  <a:lnTo>
                    <a:pt x="889711" y="50977"/>
                  </a:lnTo>
                  <a:lnTo>
                    <a:pt x="799185" y="50977"/>
                  </a:lnTo>
                  <a:lnTo>
                    <a:pt x="799185" y="85267"/>
                  </a:lnTo>
                  <a:lnTo>
                    <a:pt x="875995" y="85267"/>
                  </a:lnTo>
                  <a:lnTo>
                    <a:pt x="875995" y="105156"/>
                  </a:lnTo>
                  <a:lnTo>
                    <a:pt x="702488" y="105156"/>
                  </a:lnTo>
                  <a:lnTo>
                    <a:pt x="702488" y="85267"/>
                  </a:lnTo>
                  <a:lnTo>
                    <a:pt x="777011" y="85267"/>
                  </a:lnTo>
                  <a:lnTo>
                    <a:pt x="777011" y="50977"/>
                  </a:lnTo>
                  <a:lnTo>
                    <a:pt x="687857" y="50977"/>
                  </a:lnTo>
                  <a:lnTo>
                    <a:pt x="687857" y="30861"/>
                  </a:lnTo>
                  <a:lnTo>
                    <a:pt x="777011" y="30861"/>
                  </a:lnTo>
                  <a:close/>
                  <a:moveTo>
                    <a:pt x="489661" y="0"/>
                  </a:moveTo>
                  <a:lnTo>
                    <a:pt x="510692" y="0"/>
                  </a:lnTo>
                  <a:lnTo>
                    <a:pt x="510692" y="46634"/>
                  </a:lnTo>
                  <a:lnTo>
                    <a:pt x="538810" y="46634"/>
                  </a:lnTo>
                  <a:lnTo>
                    <a:pt x="538810" y="66294"/>
                  </a:lnTo>
                  <a:lnTo>
                    <a:pt x="510692" y="66294"/>
                  </a:lnTo>
                  <a:lnTo>
                    <a:pt x="510692" y="71780"/>
                  </a:lnTo>
                  <a:cubicBezTo>
                    <a:pt x="513152" y="74512"/>
                    <a:pt x="516488" y="78446"/>
                    <a:pt x="520700" y="83583"/>
                  </a:cubicBezTo>
                  <a:cubicBezTo>
                    <a:pt x="524912" y="88719"/>
                    <a:pt x="528959" y="93754"/>
                    <a:pt x="532841" y="98687"/>
                  </a:cubicBezTo>
                  <a:cubicBezTo>
                    <a:pt x="536723" y="103620"/>
                    <a:pt x="539398" y="107148"/>
                    <a:pt x="540867" y="109270"/>
                  </a:cubicBezTo>
                  <a:lnTo>
                    <a:pt x="528980" y="126187"/>
                  </a:lnTo>
                  <a:cubicBezTo>
                    <a:pt x="527147" y="122486"/>
                    <a:pt x="524527" y="117886"/>
                    <a:pt x="521122" y="112385"/>
                  </a:cubicBezTo>
                  <a:cubicBezTo>
                    <a:pt x="517717" y="106884"/>
                    <a:pt x="514240" y="101427"/>
                    <a:pt x="510692" y="96012"/>
                  </a:cubicBezTo>
                  <a:lnTo>
                    <a:pt x="510692" y="209854"/>
                  </a:lnTo>
                  <a:lnTo>
                    <a:pt x="489661" y="209854"/>
                  </a:lnTo>
                  <a:lnTo>
                    <a:pt x="489661" y="104927"/>
                  </a:lnTo>
                  <a:cubicBezTo>
                    <a:pt x="485965" y="116148"/>
                    <a:pt x="481812" y="126682"/>
                    <a:pt x="477202" y="136531"/>
                  </a:cubicBezTo>
                  <a:cubicBezTo>
                    <a:pt x="472592" y="146380"/>
                    <a:pt x="467753" y="154743"/>
                    <a:pt x="462686" y="161620"/>
                  </a:cubicBezTo>
                  <a:cubicBezTo>
                    <a:pt x="461548" y="158600"/>
                    <a:pt x="459881" y="155152"/>
                    <a:pt x="457686" y="151276"/>
                  </a:cubicBezTo>
                  <a:cubicBezTo>
                    <a:pt x="455490" y="147399"/>
                    <a:pt x="453423" y="144065"/>
                    <a:pt x="451485" y="141274"/>
                  </a:cubicBezTo>
                  <a:cubicBezTo>
                    <a:pt x="458467" y="132435"/>
                    <a:pt x="464963" y="121196"/>
                    <a:pt x="470973" y="107556"/>
                  </a:cubicBezTo>
                  <a:cubicBezTo>
                    <a:pt x="476983" y="93916"/>
                    <a:pt x="481765" y="80162"/>
                    <a:pt x="485318" y="66294"/>
                  </a:cubicBezTo>
                  <a:lnTo>
                    <a:pt x="456514" y="66294"/>
                  </a:lnTo>
                  <a:lnTo>
                    <a:pt x="456514" y="46634"/>
                  </a:lnTo>
                  <a:lnTo>
                    <a:pt x="489661" y="466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453194D-CDCA-FDEA-D864-8C7F36F06A70}"/>
                </a:ext>
              </a:extLst>
            </p:cNvPr>
            <p:cNvSpPr txBox="1"/>
            <p:nvPr/>
          </p:nvSpPr>
          <p:spPr>
            <a:xfrm>
              <a:off x="2949774" y="1220868"/>
              <a:ext cx="994586" cy="119315"/>
            </a:xfrm>
            <a:custGeom>
              <a:avLst/>
              <a:gdLst/>
              <a:ahLst/>
              <a:cxnLst/>
              <a:rect l="l" t="t" r="r" b="b"/>
              <a:pathLst>
                <a:path w="994586" h="119315">
                  <a:moveTo>
                    <a:pt x="885165" y="91654"/>
                  </a:moveTo>
                  <a:cubicBezTo>
                    <a:pt x="883290" y="93037"/>
                    <a:pt x="881923" y="94505"/>
                    <a:pt x="881063" y="96058"/>
                  </a:cubicBezTo>
                  <a:cubicBezTo>
                    <a:pt x="880203" y="97612"/>
                    <a:pt x="879779" y="99194"/>
                    <a:pt x="879790" y="100805"/>
                  </a:cubicBezTo>
                  <a:cubicBezTo>
                    <a:pt x="879840" y="103918"/>
                    <a:pt x="881341" y="106329"/>
                    <a:pt x="884293" y="108040"/>
                  </a:cubicBezTo>
                  <a:cubicBezTo>
                    <a:pt x="887245" y="109751"/>
                    <a:pt x="891347" y="110619"/>
                    <a:pt x="896600" y="110643"/>
                  </a:cubicBezTo>
                  <a:cubicBezTo>
                    <a:pt x="902164" y="110540"/>
                    <a:pt x="906586" y="109401"/>
                    <a:pt x="909864" y="107225"/>
                  </a:cubicBezTo>
                  <a:cubicBezTo>
                    <a:pt x="913142" y="105049"/>
                    <a:pt x="914819" y="102452"/>
                    <a:pt x="914895" y="99432"/>
                  </a:cubicBezTo>
                  <a:cubicBezTo>
                    <a:pt x="914883" y="96844"/>
                    <a:pt x="913878" y="95042"/>
                    <a:pt x="911879" y="94027"/>
                  </a:cubicBezTo>
                  <a:cubicBezTo>
                    <a:pt x="909880" y="93012"/>
                    <a:pt x="906960" y="92526"/>
                    <a:pt x="903117" y="92569"/>
                  </a:cubicBezTo>
                  <a:lnTo>
                    <a:pt x="893626" y="92569"/>
                  </a:lnTo>
                  <a:cubicBezTo>
                    <a:pt x="892137" y="92566"/>
                    <a:pt x="890683" y="92486"/>
                    <a:pt x="889266" y="92326"/>
                  </a:cubicBezTo>
                  <a:cubicBezTo>
                    <a:pt x="887849" y="92167"/>
                    <a:pt x="886482" y="91943"/>
                    <a:pt x="885165" y="91654"/>
                  </a:cubicBezTo>
                  <a:close/>
                  <a:moveTo>
                    <a:pt x="573747" y="59429"/>
                  </a:moveTo>
                  <a:cubicBezTo>
                    <a:pt x="564553" y="60572"/>
                    <a:pt x="558067" y="62316"/>
                    <a:pt x="554291" y="64660"/>
                  </a:cubicBezTo>
                  <a:cubicBezTo>
                    <a:pt x="550515" y="67004"/>
                    <a:pt x="548690" y="69948"/>
                    <a:pt x="548816" y="73492"/>
                  </a:cubicBezTo>
                  <a:cubicBezTo>
                    <a:pt x="548875" y="76556"/>
                    <a:pt x="549814" y="78776"/>
                    <a:pt x="551632" y="80152"/>
                  </a:cubicBezTo>
                  <a:cubicBezTo>
                    <a:pt x="553450" y="81529"/>
                    <a:pt x="555790" y="82206"/>
                    <a:pt x="558651" y="82182"/>
                  </a:cubicBezTo>
                  <a:cubicBezTo>
                    <a:pt x="561360" y="82170"/>
                    <a:pt x="563919" y="81536"/>
                    <a:pt x="566328" y="80281"/>
                  </a:cubicBezTo>
                  <a:cubicBezTo>
                    <a:pt x="568737" y="79026"/>
                    <a:pt x="571210" y="77220"/>
                    <a:pt x="573747" y="74864"/>
                  </a:cubicBezTo>
                  <a:close/>
                  <a:moveTo>
                    <a:pt x="491597" y="37591"/>
                  </a:moveTo>
                  <a:cubicBezTo>
                    <a:pt x="489157" y="37588"/>
                    <a:pt x="486718" y="38222"/>
                    <a:pt x="484278" y="39491"/>
                  </a:cubicBezTo>
                  <a:cubicBezTo>
                    <a:pt x="481839" y="40761"/>
                    <a:pt x="479285" y="42681"/>
                    <a:pt x="476616" y="45251"/>
                  </a:cubicBezTo>
                  <a:lnTo>
                    <a:pt x="476616" y="76010"/>
                  </a:lnTo>
                  <a:cubicBezTo>
                    <a:pt x="479096" y="78098"/>
                    <a:pt x="481512" y="79579"/>
                    <a:pt x="483864" y="80453"/>
                  </a:cubicBezTo>
                  <a:cubicBezTo>
                    <a:pt x="486215" y="81327"/>
                    <a:pt x="488374" y="81751"/>
                    <a:pt x="490339" y="81725"/>
                  </a:cubicBezTo>
                  <a:cubicBezTo>
                    <a:pt x="495009" y="81694"/>
                    <a:pt x="498820" y="79727"/>
                    <a:pt x="501774" y="75823"/>
                  </a:cubicBezTo>
                  <a:cubicBezTo>
                    <a:pt x="504729" y="71919"/>
                    <a:pt x="506253" y="66264"/>
                    <a:pt x="506349" y="58857"/>
                  </a:cubicBezTo>
                  <a:cubicBezTo>
                    <a:pt x="506391" y="52219"/>
                    <a:pt x="505248" y="47031"/>
                    <a:pt x="502918" y="43293"/>
                  </a:cubicBezTo>
                  <a:cubicBezTo>
                    <a:pt x="500588" y="39556"/>
                    <a:pt x="496814" y="37655"/>
                    <a:pt x="491597" y="37591"/>
                  </a:cubicBezTo>
                  <a:close/>
                  <a:moveTo>
                    <a:pt x="964989" y="37476"/>
                  </a:moveTo>
                  <a:cubicBezTo>
                    <a:pt x="960020" y="37569"/>
                    <a:pt x="956122" y="39613"/>
                    <a:pt x="953297" y="43608"/>
                  </a:cubicBezTo>
                  <a:cubicBezTo>
                    <a:pt x="950471" y="47602"/>
                    <a:pt x="949032" y="52990"/>
                    <a:pt x="948980" y="59772"/>
                  </a:cubicBezTo>
                  <a:cubicBezTo>
                    <a:pt x="949032" y="66494"/>
                    <a:pt x="950471" y="71830"/>
                    <a:pt x="953297" y="75779"/>
                  </a:cubicBezTo>
                  <a:cubicBezTo>
                    <a:pt x="956122" y="79728"/>
                    <a:pt x="960020" y="81748"/>
                    <a:pt x="964989" y="81839"/>
                  </a:cubicBezTo>
                  <a:cubicBezTo>
                    <a:pt x="970014" y="81748"/>
                    <a:pt x="973944" y="79728"/>
                    <a:pt x="976782" y="75779"/>
                  </a:cubicBezTo>
                  <a:cubicBezTo>
                    <a:pt x="979619" y="71830"/>
                    <a:pt x="981063" y="66494"/>
                    <a:pt x="981113" y="59772"/>
                  </a:cubicBezTo>
                  <a:cubicBezTo>
                    <a:pt x="981063" y="52990"/>
                    <a:pt x="979619" y="47602"/>
                    <a:pt x="976782" y="43608"/>
                  </a:cubicBezTo>
                  <a:cubicBezTo>
                    <a:pt x="973944" y="39613"/>
                    <a:pt x="970014" y="37569"/>
                    <a:pt x="964989" y="37476"/>
                  </a:cubicBezTo>
                  <a:close/>
                  <a:moveTo>
                    <a:pt x="831639" y="37476"/>
                  </a:moveTo>
                  <a:cubicBezTo>
                    <a:pt x="826670" y="37569"/>
                    <a:pt x="822772" y="39613"/>
                    <a:pt x="819947" y="43608"/>
                  </a:cubicBezTo>
                  <a:cubicBezTo>
                    <a:pt x="817121" y="47602"/>
                    <a:pt x="815682" y="52990"/>
                    <a:pt x="815630" y="59772"/>
                  </a:cubicBezTo>
                  <a:cubicBezTo>
                    <a:pt x="815682" y="66494"/>
                    <a:pt x="817121" y="71830"/>
                    <a:pt x="819947" y="75779"/>
                  </a:cubicBezTo>
                  <a:cubicBezTo>
                    <a:pt x="822772" y="79728"/>
                    <a:pt x="826670" y="81748"/>
                    <a:pt x="831639" y="81839"/>
                  </a:cubicBezTo>
                  <a:cubicBezTo>
                    <a:pt x="836663" y="81748"/>
                    <a:pt x="840594" y="79728"/>
                    <a:pt x="843432" y="75779"/>
                  </a:cubicBezTo>
                  <a:cubicBezTo>
                    <a:pt x="846269" y="71830"/>
                    <a:pt x="847713" y="66494"/>
                    <a:pt x="847763" y="59772"/>
                  </a:cubicBezTo>
                  <a:cubicBezTo>
                    <a:pt x="847713" y="52990"/>
                    <a:pt x="846269" y="47602"/>
                    <a:pt x="843432" y="43608"/>
                  </a:cubicBezTo>
                  <a:cubicBezTo>
                    <a:pt x="840594" y="39613"/>
                    <a:pt x="836663" y="37569"/>
                    <a:pt x="831639" y="37476"/>
                  </a:cubicBezTo>
                  <a:close/>
                  <a:moveTo>
                    <a:pt x="317289" y="37476"/>
                  </a:moveTo>
                  <a:cubicBezTo>
                    <a:pt x="312320" y="37569"/>
                    <a:pt x="308422" y="39613"/>
                    <a:pt x="305597" y="43608"/>
                  </a:cubicBezTo>
                  <a:cubicBezTo>
                    <a:pt x="302771" y="47602"/>
                    <a:pt x="301332" y="52990"/>
                    <a:pt x="301280" y="59772"/>
                  </a:cubicBezTo>
                  <a:cubicBezTo>
                    <a:pt x="301332" y="66494"/>
                    <a:pt x="302771" y="71830"/>
                    <a:pt x="305597" y="75779"/>
                  </a:cubicBezTo>
                  <a:cubicBezTo>
                    <a:pt x="308422" y="79728"/>
                    <a:pt x="312320" y="81748"/>
                    <a:pt x="317289" y="81839"/>
                  </a:cubicBezTo>
                  <a:cubicBezTo>
                    <a:pt x="322313" y="81748"/>
                    <a:pt x="326244" y="79728"/>
                    <a:pt x="329082" y="75779"/>
                  </a:cubicBezTo>
                  <a:cubicBezTo>
                    <a:pt x="331919" y="71830"/>
                    <a:pt x="333363" y="66494"/>
                    <a:pt x="333413" y="59772"/>
                  </a:cubicBezTo>
                  <a:cubicBezTo>
                    <a:pt x="333363" y="52990"/>
                    <a:pt x="331919" y="47602"/>
                    <a:pt x="329082" y="43608"/>
                  </a:cubicBezTo>
                  <a:cubicBezTo>
                    <a:pt x="326244" y="39613"/>
                    <a:pt x="322313" y="37569"/>
                    <a:pt x="317289" y="37476"/>
                  </a:cubicBezTo>
                  <a:close/>
                  <a:moveTo>
                    <a:pt x="164204" y="36905"/>
                  </a:moveTo>
                  <a:cubicBezTo>
                    <a:pt x="160159" y="36926"/>
                    <a:pt x="156642" y="38399"/>
                    <a:pt x="153655" y="41323"/>
                  </a:cubicBezTo>
                  <a:cubicBezTo>
                    <a:pt x="150667" y="44247"/>
                    <a:pt x="148809" y="48494"/>
                    <a:pt x="148080" y="54064"/>
                  </a:cubicBezTo>
                  <a:lnTo>
                    <a:pt x="178269" y="54064"/>
                  </a:lnTo>
                  <a:cubicBezTo>
                    <a:pt x="178255" y="48594"/>
                    <a:pt x="177054" y="44376"/>
                    <a:pt x="174667" y="41409"/>
                  </a:cubicBezTo>
                  <a:cubicBezTo>
                    <a:pt x="172280" y="38442"/>
                    <a:pt x="168792" y="36940"/>
                    <a:pt x="164204" y="36905"/>
                  </a:cubicBezTo>
                  <a:close/>
                  <a:moveTo>
                    <a:pt x="895114" y="35876"/>
                  </a:moveTo>
                  <a:cubicBezTo>
                    <a:pt x="891716" y="35897"/>
                    <a:pt x="888905" y="37055"/>
                    <a:pt x="886679" y="39350"/>
                  </a:cubicBezTo>
                  <a:cubicBezTo>
                    <a:pt x="884454" y="41644"/>
                    <a:pt x="883301" y="44946"/>
                    <a:pt x="883220" y="49256"/>
                  </a:cubicBezTo>
                  <a:cubicBezTo>
                    <a:pt x="883308" y="53471"/>
                    <a:pt x="884475" y="56764"/>
                    <a:pt x="886722" y="59134"/>
                  </a:cubicBezTo>
                  <a:cubicBezTo>
                    <a:pt x="888969" y="61505"/>
                    <a:pt x="891766" y="62710"/>
                    <a:pt x="895114" y="62751"/>
                  </a:cubicBezTo>
                  <a:cubicBezTo>
                    <a:pt x="898461" y="62710"/>
                    <a:pt x="901259" y="61505"/>
                    <a:pt x="903506" y="59134"/>
                  </a:cubicBezTo>
                  <a:cubicBezTo>
                    <a:pt x="905752" y="56764"/>
                    <a:pt x="906920" y="53471"/>
                    <a:pt x="907008" y="49256"/>
                  </a:cubicBezTo>
                  <a:cubicBezTo>
                    <a:pt x="906927" y="44996"/>
                    <a:pt x="905774" y="41708"/>
                    <a:pt x="903548" y="39393"/>
                  </a:cubicBezTo>
                  <a:cubicBezTo>
                    <a:pt x="901323" y="37077"/>
                    <a:pt x="898511" y="35905"/>
                    <a:pt x="895114" y="35876"/>
                  </a:cubicBezTo>
                  <a:close/>
                  <a:moveTo>
                    <a:pt x="664692" y="28232"/>
                  </a:moveTo>
                  <a:lnTo>
                    <a:pt x="678176" y="28232"/>
                  </a:lnTo>
                  <a:lnTo>
                    <a:pt x="689832" y="60579"/>
                  </a:lnTo>
                  <a:cubicBezTo>
                    <a:pt x="690749" y="63403"/>
                    <a:pt x="691687" y="66327"/>
                    <a:pt x="692646" y="69352"/>
                  </a:cubicBezTo>
                  <a:cubicBezTo>
                    <a:pt x="693605" y="72376"/>
                    <a:pt x="694572" y="75357"/>
                    <a:pt x="695546" y="78296"/>
                  </a:cubicBezTo>
                  <a:lnTo>
                    <a:pt x="696117" y="78296"/>
                  </a:lnTo>
                  <a:lnTo>
                    <a:pt x="701031" y="60579"/>
                  </a:lnTo>
                  <a:lnTo>
                    <a:pt x="711087" y="28232"/>
                  </a:lnTo>
                  <a:lnTo>
                    <a:pt x="723885" y="28232"/>
                  </a:lnTo>
                  <a:lnTo>
                    <a:pt x="700802" y="94869"/>
                  </a:lnTo>
                  <a:cubicBezTo>
                    <a:pt x="698448" y="101707"/>
                    <a:pt x="695358" y="107143"/>
                    <a:pt x="691532" y="111177"/>
                  </a:cubicBezTo>
                  <a:cubicBezTo>
                    <a:pt x="687706" y="115212"/>
                    <a:pt x="682531" y="117277"/>
                    <a:pt x="676005" y="117372"/>
                  </a:cubicBezTo>
                  <a:cubicBezTo>
                    <a:pt x="674412" y="117370"/>
                    <a:pt x="672970" y="117260"/>
                    <a:pt x="671677" y="117044"/>
                  </a:cubicBezTo>
                  <a:cubicBezTo>
                    <a:pt x="670384" y="116827"/>
                    <a:pt x="669199" y="116518"/>
                    <a:pt x="668120" y="116116"/>
                  </a:cubicBezTo>
                  <a:lnTo>
                    <a:pt x="670634" y="105842"/>
                  </a:lnTo>
                  <a:cubicBezTo>
                    <a:pt x="671225" y="106030"/>
                    <a:pt x="671929" y="106225"/>
                    <a:pt x="672748" y="106428"/>
                  </a:cubicBezTo>
                  <a:cubicBezTo>
                    <a:pt x="673567" y="106630"/>
                    <a:pt x="674386" y="106740"/>
                    <a:pt x="675205" y="106756"/>
                  </a:cubicBezTo>
                  <a:cubicBezTo>
                    <a:pt x="678610" y="106687"/>
                    <a:pt x="681371" y="105568"/>
                    <a:pt x="683490" y="103399"/>
                  </a:cubicBezTo>
                  <a:cubicBezTo>
                    <a:pt x="685609" y="101229"/>
                    <a:pt x="687228" y="98424"/>
                    <a:pt x="688347" y="94983"/>
                  </a:cubicBezTo>
                  <a:lnTo>
                    <a:pt x="689603" y="90640"/>
                  </a:lnTo>
                  <a:close/>
                  <a:moveTo>
                    <a:pt x="964989" y="26632"/>
                  </a:moveTo>
                  <a:cubicBezTo>
                    <a:pt x="970250" y="26652"/>
                    <a:pt x="975112" y="27957"/>
                    <a:pt x="979574" y="30549"/>
                  </a:cubicBezTo>
                  <a:cubicBezTo>
                    <a:pt x="984036" y="33140"/>
                    <a:pt x="987634" y="36901"/>
                    <a:pt x="990369" y="41830"/>
                  </a:cubicBezTo>
                  <a:cubicBezTo>
                    <a:pt x="993103" y="46759"/>
                    <a:pt x="994508" y="52740"/>
                    <a:pt x="994586" y="59772"/>
                  </a:cubicBezTo>
                  <a:cubicBezTo>
                    <a:pt x="994508" y="66728"/>
                    <a:pt x="993103" y="72645"/>
                    <a:pt x="990369" y="77523"/>
                  </a:cubicBezTo>
                  <a:cubicBezTo>
                    <a:pt x="987634" y="82402"/>
                    <a:pt x="984036" y="86124"/>
                    <a:pt x="979574" y="88690"/>
                  </a:cubicBezTo>
                  <a:cubicBezTo>
                    <a:pt x="975112" y="91256"/>
                    <a:pt x="970250" y="92549"/>
                    <a:pt x="964989" y="92569"/>
                  </a:cubicBezTo>
                  <a:cubicBezTo>
                    <a:pt x="959728" y="92549"/>
                    <a:pt x="954866" y="91256"/>
                    <a:pt x="950404" y="88690"/>
                  </a:cubicBezTo>
                  <a:cubicBezTo>
                    <a:pt x="945942" y="86124"/>
                    <a:pt x="942344" y="82402"/>
                    <a:pt x="939610" y="77523"/>
                  </a:cubicBezTo>
                  <a:cubicBezTo>
                    <a:pt x="936876" y="72645"/>
                    <a:pt x="935470" y="66728"/>
                    <a:pt x="935393" y="59772"/>
                  </a:cubicBezTo>
                  <a:cubicBezTo>
                    <a:pt x="935470" y="52740"/>
                    <a:pt x="936876" y="46759"/>
                    <a:pt x="939610" y="41830"/>
                  </a:cubicBezTo>
                  <a:cubicBezTo>
                    <a:pt x="942344" y="36901"/>
                    <a:pt x="945942" y="33140"/>
                    <a:pt x="950404" y="30549"/>
                  </a:cubicBezTo>
                  <a:cubicBezTo>
                    <a:pt x="954866" y="27957"/>
                    <a:pt x="959728" y="26652"/>
                    <a:pt x="964989" y="26632"/>
                  </a:cubicBezTo>
                  <a:close/>
                  <a:moveTo>
                    <a:pt x="895114" y="26632"/>
                  </a:moveTo>
                  <a:cubicBezTo>
                    <a:pt x="896896" y="26641"/>
                    <a:pt x="898564" y="26794"/>
                    <a:pt x="900117" y="27089"/>
                  </a:cubicBezTo>
                  <a:cubicBezTo>
                    <a:pt x="901671" y="27384"/>
                    <a:pt x="903053" y="27765"/>
                    <a:pt x="904263" y="28232"/>
                  </a:cubicBezTo>
                  <a:lnTo>
                    <a:pt x="926539" y="28232"/>
                  </a:lnTo>
                  <a:lnTo>
                    <a:pt x="926539" y="38048"/>
                  </a:lnTo>
                  <a:lnTo>
                    <a:pt x="914543" y="38048"/>
                  </a:lnTo>
                  <a:cubicBezTo>
                    <a:pt x="915763" y="39330"/>
                    <a:pt x="916747" y="40969"/>
                    <a:pt x="917497" y="42965"/>
                  </a:cubicBezTo>
                  <a:cubicBezTo>
                    <a:pt x="918246" y="44962"/>
                    <a:pt x="918631" y="47173"/>
                    <a:pt x="918653" y="49599"/>
                  </a:cubicBezTo>
                  <a:cubicBezTo>
                    <a:pt x="918494" y="56502"/>
                    <a:pt x="916214" y="61817"/>
                    <a:pt x="911814" y="65543"/>
                  </a:cubicBezTo>
                  <a:cubicBezTo>
                    <a:pt x="907415" y="69269"/>
                    <a:pt x="901848" y="71153"/>
                    <a:pt x="895114" y="71195"/>
                  </a:cubicBezTo>
                  <a:cubicBezTo>
                    <a:pt x="893668" y="71192"/>
                    <a:pt x="892186" y="71026"/>
                    <a:pt x="890668" y="70696"/>
                  </a:cubicBezTo>
                  <a:cubicBezTo>
                    <a:pt x="889150" y="70365"/>
                    <a:pt x="887697" y="69885"/>
                    <a:pt x="886308" y="69255"/>
                  </a:cubicBezTo>
                  <a:cubicBezTo>
                    <a:pt x="885264" y="70144"/>
                    <a:pt x="884435" y="71106"/>
                    <a:pt x="883820" y="72140"/>
                  </a:cubicBezTo>
                  <a:cubicBezTo>
                    <a:pt x="883205" y="73174"/>
                    <a:pt x="882891" y="74423"/>
                    <a:pt x="882877" y="75887"/>
                  </a:cubicBezTo>
                  <a:cubicBezTo>
                    <a:pt x="882815" y="77797"/>
                    <a:pt x="883568" y="79299"/>
                    <a:pt x="885135" y="80394"/>
                  </a:cubicBezTo>
                  <a:cubicBezTo>
                    <a:pt x="886703" y="81488"/>
                    <a:pt x="889457" y="82046"/>
                    <a:pt x="893398" y="82068"/>
                  </a:cubicBezTo>
                  <a:lnTo>
                    <a:pt x="904947" y="82068"/>
                  </a:lnTo>
                  <a:cubicBezTo>
                    <a:pt x="912390" y="82034"/>
                    <a:pt x="918017" y="83242"/>
                    <a:pt x="921829" y="85693"/>
                  </a:cubicBezTo>
                  <a:cubicBezTo>
                    <a:pt x="925641" y="88143"/>
                    <a:pt x="927554" y="92037"/>
                    <a:pt x="927568" y="97373"/>
                  </a:cubicBezTo>
                  <a:cubicBezTo>
                    <a:pt x="927454" y="103592"/>
                    <a:pt x="924485" y="108765"/>
                    <a:pt x="918659" y="112891"/>
                  </a:cubicBezTo>
                  <a:cubicBezTo>
                    <a:pt x="912833" y="117017"/>
                    <a:pt x="904832" y="119159"/>
                    <a:pt x="894656" y="119315"/>
                  </a:cubicBezTo>
                  <a:cubicBezTo>
                    <a:pt x="886967" y="119311"/>
                    <a:pt x="880738" y="117922"/>
                    <a:pt x="875969" y="115148"/>
                  </a:cubicBezTo>
                  <a:cubicBezTo>
                    <a:pt x="871201" y="112374"/>
                    <a:pt x="868746" y="108241"/>
                    <a:pt x="868603" y="102750"/>
                  </a:cubicBezTo>
                  <a:cubicBezTo>
                    <a:pt x="868620" y="100097"/>
                    <a:pt x="869414" y="97595"/>
                    <a:pt x="870987" y="95244"/>
                  </a:cubicBezTo>
                  <a:cubicBezTo>
                    <a:pt x="872559" y="92892"/>
                    <a:pt x="874810" y="90821"/>
                    <a:pt x="877740" y="89030"/>
                  </a:cubicBezTo>
                  <a:lnTo>
                    <a:pt x="877740" y="88460"/>
                  </a:lnTo>
                  <a:cubicBezTo>
                    <a:pt x="876104" y="87499"/>
                    <a:pt x="874753" y="86167"/>
                    <a:pt x="873688" y="84463"/>
                  </a:cubicBezTo>
                  <a:cubicBezTo>
                    <a:pt x="872622" y="82759"/>
                    <a:pt x="872070" y="80626"/>
                    <a:pt x="872032" y="78062"/>
                  </a:cubicBezTo>
                  <a:cubicBezTo>
                    <a:pt x="872108" y="75580"/>
                    <a:pt x="872841" y="73335"/>
                    <a:pt x="874230" y="71328"/>
                  </a:cubicBezTo>
                  <a:cubicBezTo>
                    <a:pt x="875619" y="69321"/>
                    <a:pt x="877207" y="67679"/>
                    <a:pt x="878995" y="66402"/>
                  </a:cubicBezTo>
                  <a:lnTo>
                    <a:pt x="878995" y="65946"/>
                  </a:lnTo>
                  <a:cubicBezTo>
                    <a:pt x="876805" y="64267"/>
                    <a:pt x="874907" y="62001"/>
                    <a:pt x="873301" y="59148"/>
                  </a:cubicBezTo>
                  <a:cubicBezTo>
                    <a:pt x="871696" y="56294"/>
                    <a:pt x="870854" y="52997"/>
                    <a:pt x="870775" y="49256"/>
                  </a:cubicBezTo>
                  <a:cubicBezTo>
                    <a:pt x="870834" y="44477"/>
                    <a:pt x="871972" y="40405"/>
                    <a:pt x="874188" y="37038"/>
                  </a:cubicBezTo>
                  <a:cubicBezTo>
                    <a:pt x="876405" y="33672"/>
                    <a:pt x="879345" y="31100"/>
                    <a:pt x="883010" y="29321"/>
                  </a:cubicBezTo>
                  <a:cubicBezTo>
                    <a:pt x="886675" y="27543"/>
                    <a:pt x="890709" y="26647"/>
                    <a:pt x="895114" y="26632"/>
                  </a:cubicBezTo>
                  <a:close/>
                  <a:moveTo>
                    <a:pt x="831639" y="26632"/>
                  </a:moveTo>
                  <a:cubicBezTo>
                    <a:pt x="836900" y="26652"/>
                    <a:pt x="841762" y="27957"/>
                    <a:pt x="846224" y="30549"/>
                  </a:cubicBezTo>
                  <a:cubicBezTo>
                    <a:pt x="850686" y="33140"/>
                    <a:pt x="854284" y="36901"/>
                    <a:pt x="857019" y="41830"/>
                  </a:cubicBezTo>
                  <a:cubicBezTo>
                    <a:pt x="859753" y="46759"/>
                    <a:pt x="861158" y="52740"/>
                    <a:pt x="861236" y="59772"/>
                  </a:cubicBezTo>
                  <a:cubicBezTo>
                    <a:pt x="861158" y="66728"/>
                    <a:pt x="859753" y="72645"/>
                    <a:pt x="857019" y="77523"/>
                  </a:cubicBezTo>
                  <a:cubicBezTo>
                    <a:pt x="854284" y="82402"/>
                    <a:pt x="850686" y="86124"/>
                    <a:pt x="846224" y="88690"/>
                  </a:cubicBezTo>
                  <a:cubicBezTo>
                    <a:pt x="841762" y="91256"/>
                    <a:pt x="836900" y="92549"/>
                    <a:pt x="831639" y="92569"/>
                  </a:cubicBezTo>
                  <a:cubicBezTo>
                    <a:pt x="826378" y="92549"/>
                    <a:pt x="821516" y="91256"/>
                    <a:pt x="817054" y="88690"/>
                  </a:cubicBezTo>
                  <a:cubicBezTo>
                    <a:pt x="812592" y="86124"/>
                    <a:pt x="808994" y="82402"/>
                    <a:pt x="806260" y="77523"/>
                  </a:cubicBezTo>
                  <a:cubicBezTo>
                    <a:pt x="803526" y="72645"/>
                    <a:pt x="802120" y="66728"/>
                    <a:pt x="802043" y="59772"/>
                  </a:cubicBezTo>
                  <a:cubicBezTo>
                    <a:pt x="802120" y="52740"/>
                    <a:pt x="803526" y="46759"/>
                    <a:pt x="806260" y="41830"/>
                  </a:cubicBezTo>
                  <a:cubicBezTo>
                    <a:pt x="808994" y="36901"/>
                    <a:pt x="812592" y="33140"/>
                    <a:pt x="817054" y="30549"/>
                  </a:cubicBezTo>
                  <a:cubicBezTo>
                    <a:pt x="821516" y="27957"/>
                    <a:pt x="826378" y="26652"/>
                    <a:pt x="831639" y="26632"/>
                  </a:cubicBezTo>
                  <a:close/>
                  <a:moveTo>
                    <a:pt x="639390" y="26632"/>
                  </a:moveTo>
                  <a:cubicBezTo>
                    <a:pt x="646044" y="26670"/>
                    <a:pt x="650932" y="28820"/>
                    <a:pt x="654057" y="33084"/>
                  </a:cubicBezTo>
                  <a:cubicBezTo>
                    <a:pt x="657181" y="37348"/>
                    <a:pt x="658727" y="43498"/>
                    <a:pt x="658696" y="51535"/>
                  </a:cubicBezTo>
                  <a:lnTo>
                    <a:pt x="658696" y="91083"/>
                  </a:lnTo>
                  <a:lnTo>
                    <a:pt x="645566" y="91083"/>
                  </a:lnTo>
                  <a:lnTo>
                    <a:pt x="645566" y="53135"/>
                  </a:lnTo>
                  <a:cubicBezTo>
                    <a:pt x="645587" y="47751"/>
                    <a:pt x="644744" y="43860"/>
                    <a:pt x="643036" y="41462"/>
                  </a:cubicBezTo>
                  <a:cubicBezTo>
                    <a:pt x="641327" y="39065"/>
                    <a:pt x="638626" y="37888"/>
                    <a:pt x="634930" y="37933"/>
                  </a:cubicBezTo>
                  <a:cubicBezTo>
                    <a:pt x="632085" y="37941"/>
                    <a:pt x="629484" y="38669"/>
                    <a:pt x="627125" y="40119"/>
                  </a:cubicBezTo>
                  <a:cubicBezTo>
                    <a:pt x="624766" y="41570"/>
                    <a:pt x="622222" y="43698"/>
                    <a:pt x="619491" y="46506"/>
                  </a:cubicBezTo>
                  <a:lnTo>
                    <a:pt x="619491" y="91083"/>
                  </a:lnTo>
                  <a:lnTo>
                    <a:pt x="606475" y="91083"/>
                  </a:lnTo>
                  <a:lnTo>
                    <a:pt x="606475" y="28232"/>
                  </a:lnTo>
                  <a:lnTo>
                    <a:pt x="617208" y="28232"/>
                  </a:lnTo>
                  <a:lnTo>
                    <a:pt x="618235" y="36906"/>
                  </a:lnTo>
                  <a:lnTo>
                    <a:pt x="618578" y="36906"/>
                  </a:lnTo>
                  <a:cubicBezTo>
                    <a:pt x="621460" y="34031"/>
                    <a:pt x="624586" y="31619"/>
                    <a:pt x="627954" y="29671"/>
                  </a:cubicBezTo>
                  <a:cubicBezTo>
                    <a:pt x="631323" y="27724"/>
                    <a:pt x="635135" y="26710"/>
                    <a:pt x="639390" y="26632"/>
                  </a:cubicBezTo>
                  <a:close/>
                  <a:moveTo>
                    <a:pt x="564026" y="26632"/>
                  </a:moveTo>
                  <a:cubicBezTo>
                    <a:pt x="571829" y="26698"/>
                    <a:pt x="577595" y="29049"/>
                    <a:pt x="581324" y="33683"/>
                  </a:cubicBezTo>
                  <a:cubicBezTo>
                    <a:pt x="585053" y="38318"/>
                    <a:pt x="586904" y="44840"/>
                    <a:pt x="586878" y="53250"/>
                  </a:cubicBezTo>
                  <a:lnTo>
                    <a:pt x="586878" y="91083"/>
                  </a:lnTo>
                  <a:lnTo>
                    <a:pt x="576145" y="91083"/>
                  </a:lnTo>
                  <a:lnTo>
                    <a:pt x="575003" y="83894"/>
                  </a:lnTo>
                  <a:lnTo>
                    <a:pt x="574661" y="83894"/>
                  </a:lnTo>
                  <a:cubicBezTo>
                    <a:pt x="571798" y="86403"/>
                    <a:pt x="568691" y="88462"/>
                    <a:pt x="565342" y="90072"/>
                  </a:cubicBezTo>
                  <a:cubicBezTo>
                    <a:pt x="561992" y="91682"/>
                    <a:pt x="558427" y="92514"/>
                    <a:pt x="554649" y="92569"/>
                  </a:cubicBezTo>
                  <a:cubicBezTo>
                    <a:pt x="549128" y="92505"/>
                    <a:pt x="544686" y="90863"/>
                    <a:pt x="541325" y="87643"/>
                  </a:cubicBezTo>
                  <a:cubicBezTo>
                    <a:pt x="537963" y="84423"/>
                    <a:pt x="536235" y="80007"/>
                    <a:pt x="536143" y="74395"/>
                  </a:cubicBezTo>
                  <a:cubicBezTo>
                    <a:pt x="536073" y="67701"/>
                    <a:pt x="539067" y="62486"/>
                    <a:pt x="545125" y="58750"/>
                  </a:cubicBezTo>
                  <a:cubicBezTo>
                    <a:pt x="551183" y="55014"/>
                    <a:pt x="560724" y="52457"/>
                    <a:pt x="573747" y="51078"/>
                  </a:cubicBezTo>
                  <a:cubicBezTo>
                    <a:pt x="573776" y="47306"/>
                    <a:pt x="572918" y="44106"/>
                    <a:pt x="571174" y="41477"/>
                  </a:cubicBezTo>
                  <a:cubicBezTo>
                    <a:pt x="569430" y="38848"/>
                    <a:pt x="566285" y="37476"/>
                    <a:pt x="561739" y="37362"/>
                  </a:cubicBezTo>
                  <a:cubicBezTo>
                    <a:pt x="558415" y="37414"/>
                    <a:pt x="555228" y="38052"/>
                    <a:pt x="552176" y="39276"/>
                  </a:cubicBezTo>
                  <a:cubicBezTo>
                    <a:pt x="549125" y="40500"/>
                    <a:pt x="546254" y="41996"/>
                    <a:pt x="543564" y="43763"/>
                  </a:cubicBezTo>
                  <a:lnTo>
                    <a:pt x="538655" y="34851"/>
                  </a:lnTo>
                  <a:cubicBezTo>
                    <a:pt x="541930" y="32710"/>
                    <a:pt x="545714" y="30827"/>
                    <a:pt x="550007" y="29200"/>
                  </a:cubicBezTo>
                  <a:cubicBezTo>
                    <a:pt x="554300" y="27574"/>
                    <a:pt x="558973" y="26718"/>
                    <a:pt x="564026" y="26632"/>
                  </a:cubicBezTo>
                  <a:close/>
                  <a:moveTo>
                    <a:pt x="495028" y="26632"/>
                  </a:moveTo>
                  <a:cubicBezTo>
                    <a:pt x="503066" y="26758"/>
                    <a:pt x="509218" y="29675"/>
                    <a:pt x="513483" y="35384"/>
                  </a:cubicBezTo>
                  <a:cubicBezTo>
                    <a:pt x="517747" y="41094"/>
                    <a:pt x="519898" y="48842"/>
                    <a:pt x="519936" y="58629"/>
                  </a:cubicBezTo>
                  <a:cubicBezTo>
                    <a:pt x="519864" y="65851"/>
                    <a:pt x="518574" y="71985"/>
                    <a:pt x="516066" y="77032"/>
                  </a:cubicBezTo>
                  <a:cubicBezTo>
                    <a:pt x="513557" y="82079"/>
                    <a:pt x="510261" y="85926"/>
                    <a:pt x="506178" y="88572"/>
                  </a:cubicBezTo>
                  <a:cubicBezTo>
                    <a:pt x="502094" y="91218"/>
                    <a:pt x="497653" y="92550"/>
                    <a:pt x="492855" y="92569"/>
                  </a:cubicBezTo>
                  <a:cubicBezTo>
                    <a:pt x="490048" y="92559"/>
                    <a:pt x="487256" y="91951"/>
                    <a:pt x="484478" y="90742"/>
                  </a:cubicBezTo>
                  <a:cubicBezTo>
                    <a:pt x="481700" y="89534"/>
                    <a:pt x="478966" y="87784"/>
                    <a:pt x="476274" y="85492"/>
                  </a:cubicBezTo>
                  <a:lnTo>
                    <a:pt x="476616" y="96226"/>
                  </a:lnTo>
                  <a:lnTo>
                    <a:pt x="476616" y="116572"/>
                  </a:lnTo>
                  <a:lnTo>
                    <a:pt x="463600" y="116572"/>
                  </a:lnTo>
                  <a:lnTo>
                    <a:pt x="463600" y="28232"/>
                  </a:lnTo>
                  <a:lnTo>
                    <a:pt x="474333" y="28232"/>
                  </a:lnTo>
                  <a:lnTo>
                    <a:pt x="475360" y="35079"/>
                  </a:lnTo>
                  <a:lnTo>
                    <a:pt x="475703" y="35079"/>
                  </a:lnTo>
                  <a:cubicBezTo>
                    <a:pt x="478473" y="32730"/>
                    <a:pt x="481508" y="30751"/>
                    <a:pt x="484807" y="29143"/>
                  </a:cubicBezTo>
                  <a:cubicBezTo>
                    <a:pt x="488107" y="27536"/>
                    <a:pt x="491514" y="26699"/>
                    <a:pt x="495028" y="26632"/>
                  </a:cubicBezTo>
                  <a:close/>
                  <a:moveTo>
                    <a:pt x="390369" y="26632"/>
                  </a:moveTo>
                  <a:cubicBezTo>
                    <a:pt x="395021" y="26663"/>
                    <a:pt x="398745" y="27686"/>
                    <a:pt x="401538" y="29700"/>
                  </a:cubicBezTo>
                  <a:cubicBezTo>
                    <a:pt x="404332" y="31714"/>
                    <a:pt x="406397" y="34535"/>
                    <a:pt x="407734" y="38162"/>
                  </a:cubicBezTo>
                  <a:cubicBezTo>
                    <a:pt x="410794" y="34785"/>
                    <a:pt x="413990" y="32035"/>
                    <a:pt x="417323" y="29914"/>
                  </a:cubicBezTo>
                  <a:cubicBezTo>
                    <a:pt x="420656" y="27793"/>
                    <a:pt x="424282" y="26699"/>
                    <a:pt x="428202" y="26632"/>
                  </a:cubicBezTo>
                  <a:cubicBezTo>
                    <a:pt x="434755" y="26670"/>
                    <a:pt x="439616" y="28820"/>
                    <a:pt x="442783" y="33084"/>
                  </a:cubicBezTo>
                  <a:cubicBezTo>
                    <a:pt x="445950" y="37348"/>
                    <a:pt x="447525" y="43498"/>
                    <a:pt x="447508" y="51535"/>
                  </a:cubicBezTo>
                  <a:lnTo>
                    <a:pt x="447508" y="91083"/>
                  </a:lnTo>
                  <a:lnTo>
                    <a:pt x="434378" y="91083"/>
                  </a:lnTo>
                  <a:lnTo>
                    <a:pt x="434378" y="53135"/>
                  </a:lnTo>
                  <a:cubicBezTo>
                    <a:pt x="434382" y="47751"/>
                    <a:pt x="433515" y="43860"/>
                    <a:pt x="431776" y="41462"/>
                  </a:cubicBezTo>
                  <a:cubicBezTo>
                    <a:pt x="430037" y="39065"/>
                    <a:pt x="427397" y="37888"/>
                    <a:pt x="423856" y="37933"/>
                  </a:cubicBezTo>
                  <a:cubicBezTo>
                    <a:pt x="421693" y="37933"/>
                    <a:pt x="419443" y="38648"/>
                    <a:pt x="417108" y="40077"/>
                  </a:cubicBezTo>
                  <a:cubicBezTo>
                    <a:pt x="414773" y="41505"/>
                    <a:pt x="412295" y="43648"/>
                    <a:pt x="409675" y="46506"/>
                  </a:cubicBezTo>
                  <a:lnTo>
                    <a:pt x="409675" y="91083"/>
                  </a:lnTo>
                  <a:lnTo>
                    <a:pt x="396544" y="91083"/>
                  </a:lnTo>
                  <a:lnTo>
                    <a:pt x="396544" y="53135"/>
                  </a:lnTo>
                  <a:cubicBezTo>
                    <a:pt x="396556" y="47751"/>
                    <a:pt x="395703" y="43860"/>
                    <a:pt x="393985" y="41462"/>
                  </a:cubicBezTo>
                  <a:cubicBezTo>
                    <a:pt x="392268" y="39065"/>
                    <a:pt x="389613" y="37888"/>
                    <a:pt x="386023" y="37933"/>
                  </a:cubicBezTo>
                  <a:cubicBezTo>
                    <a:pt x="383909" y="37933"/>
                    <a:pt x="381674" y="38648"/>
                    <a:pt x="379318" y="40077"/>
                  </a:cubicBezTo>
                  <a:cubicBezTo>
                    <a:pt x="376962" y="41505"/>
                    <a:pt x="374469" y="43648"/>
                    <a:pt x="371841" y="46506"/>
                  </a:cubicBezTo>
                  <a:lnTo>
                    <a:pt x="371841" y="91083"/>
                  </a:lnTo>
                  <a:lnTo>
                    <a:pt x="358825" y="91083"/>
                  </a:lnTo>
                  <a:lnTo>
                    <a:pt x="358825" y="28232"/>
                  </a:lnTo>
                  <a:lnTo>
                    <a:pt x="369558" y="28232"/>
                  </a:lnTo>
                  <a:lnTo>
                    <a:pt x="370585" y="37020"/>
                  </a:lnTo>
                  <a:lnTo>
                    <a:pt x="370928" y="37020"/>
                  </a:lnTo>
                  <a:cubicBezTo>
                    <a:pt x="373603" y="34090"/>
                    <a:pt x="376543" y="31645"/>
                    <a:pt x="379747" y="29686"/>
                  </a:cubicBezTo>
                  <a:cubicBezTo>
                    <a:pt x="382952" y="27726"/>
                    <a:pt x="386492" y="26708"/>
                    <a:pt x="390369" y="26632"/>
                  </a:cubicBezTo>
                  <a:close/>
                  <a:moveTo>
                    <a:pt x="317289" y="26632"/>
                  </a:moveTo>
                  <a:cubicBezTo>
                    <a:pt x="322550" y="26652"/>
                    <a:pt x="327412" y="27957"/>
                    <a:pt x="331874" y="30549"/>
                  </a:cubicBezTo>
                  <a:cubicBezTo>
                    <a:pt x="336336" y="33140"/>
                    <a:pt x="339934" y="36901"/>
                    <a:pt x="342669" y="41830"/>
                  </a:cubicBezTo>
                  <a:cubicBezTo>
                    <a:pt x="345403" y="46759"/>
                    <a:pt x="346808" y="52740"/>
                    <a:pt x="346886" y="59772"/>
                  </a:cubicBezTo>
                  <a:cubicBezTo>
                    <a:pt x="346808" y="66728"/>
                    <a:pt x="345403" y="72645"/>
                    <a:pt x="342669" y="77523"/>
                  </a:cubicBezTo>
                  <a:cubicBezTo>
                    <a:pt x="339934" y="82402"/>
                    <a:pt x="336336" y="86124"/>
                    <a:pt x="331874" y="88690"/>
                  </a:cubicBezTo>
                  <a:cubicBezTo>
                    <a:pt x="327412" y="91256"/>
                    <a:pt x="322550" y="92549"/>
                    <a:pt x="317289" y="92569"/>
                  </a:cubicBezTo>
                  <a:cubicBezTo>
                    <a:pt x="312028" y="92549"/>
                    <a:pt x="307166" y="91256"/>
                    <a:pt x="302704" y="88690"/>
                  </a:cubicBezTo>
                  <a:cubicBezTo>
                    <a:pt x="298242" y="86124"/>
                    <a:pt x="294644" y="82402"/>
                    <a:pt x="291910" y="77523"/>
                  </a:cubicBezTo>
                  <a:cubicBezTo>
                    <a:pt x="289176" y="72645"/>
                    <a:pt x="287770" y="66728"/>
                    <a:pt x="287693" y="59772"/>
                  </a:cubicBezTo>
                  <a:cubicBezTo>
                    <a:pt x="287770" y="52740"/>
                    <a:pt x="289176" y="46759"/>
                    <a:pt x="291910" y="41830"/>
                  </a:cubicBezTo>
                  <a:cubicBezTo>
                    <a:pt x="294644" y="36901"/>
                    <a:pt x="298242" y="33140"/>
                    <a:pt x="302704" y="30549"/>
                  </a:cubicBezTo>
                  <a:cubicBezTo>
                    <a:pt x="307166" y="27957"/>
                    <a:pt x="312028" y="26652"/>
                    <a:pt x="317289" y="26632"/>
                  </a:cubicBezTo>
                  <a:close/>
                  <a:moveTo>
                    <a:pt x="261618" y="26632"/>
                  </a:moveTo>
                  <a:cubicBezTo>
                    <a:pt x="265599" y="26682"/>
                    <a:pt x="269095" y="27381"/>
                    <a:pt x="272105" y="28729"/>
                  </a:cubicBezTo>
                  <a:cubicBezTo>
                    <a:pt x="275115" y="30078"/>
                    <a:pt x="277753" y="31776"/>
                    <a:pt x="280020" y="33823"/>
                  </a:cubicBezTo>
                  <a:lnTo>
                    <a:pt x="273505" y="42393"/>
                  </a:lnTo>
                  <a:cubicBezTo>
                    <a:pt x="271805" y="40837"/>
                    <a:pt x="270033" y="39632"/>
                    <a:pt x="268190" y="38777"/>
                  </a:cubicBezTo>
                  <a:cubicBezTo>
                    <a:pt x="266347" y="37922"/>
                    <a:pt x="264347" y="37488"/>
                    <a:pt x="262190" y="37476"/>
                  </a:cubicBezTo>
                  <a:cubicBezTo>
                    <a:pt x="256836" y="37569"/>
                    <a:pt x="252512" y="39613"/>
                    <a:pt x="249216" y="43608"/>
                  </a:cubicBezTo>
                  <a:cubicBezTo>
                    <a:pt x="245921" y="47602"/>
                    <a:pt x="244225" y="52990"/>
                    <a:pt x="244130" y="59772"/>
                  </a:cubicBezTo>
                  <a:cubicBezTo>
                    <a:pt x="244211" y="66494"/>
                    <a:pt x="245849" y="71830"/>
                    <a:pt x="249045" y="75779"/>
                  </a:cubicBezTo>
                  <a:cubicBezTo>
                    <a:pt x="252241" y="79728"/>
                    <a:pt x="256508" y="81748"/>
                    <a:pt x="261847" y="81839"/>
                  </a:cubicBezTo>
                  <a:cubicBezTo>
                    <a:pt x="264483" y="81801"/>
                    <a:pt x="266954" y="81248"/>
                    <a:pt x="269262" y="80181"/>
                  </a:cubicBezTo>
                  <a:cubicBezTo>
                    <a:pt x="271569" y="79114"/>
                    <a:pt x="273670" y="77761"/>
                    <a:pt x="275563" y="76122"/>
                  </a:cubicBezTo>
                  <a:lnTo>
                    <a:pt x="280935" y="84807"/>
                  </a:lnTo>
                  <a:cubicBezTo>
                    <a:pt x="278037" y="87377"/>
                    <a:pt x="274832" y="89313"/>
                    <a:pt x="271319" y="90614"/>
                  </a:cubicBezTo>
                  <a:cubicBezTo>
                    <a:pt x="267807" y="91915"/>
                    <a:pt x="264230" y="92566"/>
                    <a:pt x="260589" y="92569"/>
                  </a:cubicBezTo>
                  <a:cubicBezTo>
                    <a:pt x="251887" y="92503"/>
                    <a:pt x="244750" y="89638"/>
                    <a:pt x="239180" y="83974"/>
                  </a:cubicBezTo>
                  <a:cubicBezTo>
                    <a:pt x="233609" y="78310"/>
                    <a:pt x="230730" y="70243"/>
                    <a:pt x="230543" y="59772"/>
                  </a:cubicBezTo>
                  <a:cubicBezTo>
                    <a:pt x="230619" y="52740"/>
                    <a:pt x="232077" y="46759"/>
                    <a:pt x="234916" y="41830"/>
                  </a:cubicBezTo>
                  <a:cubicBezTo>
                    <a:pt x="237755" y="36901"/>
                    <a:pt x="241515" y="33140"/>
                    <a:pt x="246195" y="30549"/>
                  </a:cubicBezTo>
                  <a:cubicBezTo>
                    <a:pt x="250876" y="27957"/>
                    <a:pt x="256017" y="26652"/>
                    <a:pt x="261618" y="26632"/>
                  </a:cubicBezTo>
                  <a:close/>
                  <a:moveTo>
                    <a:pt x="163975" y="26632"/>
                  </a:moveTo>
                  <a:cubicBezTo>
                    <a:pt x="172344" y="26760"/>
                    <a:pt x="178697" y="29501"/>
                    <a:pt x="183032" y="34856"/>
                  </a:cubicBezTo>
                  <a:cubicBezTo>
                    <a:pt x="187368" y="40211"/>
                    <a:pt x="189548" y="47413"/>
                    <a:pt x="189571" y="56461"/>
                  </a:cubicBezTo>
                  <a:cubicBezTo>
                    <a:pt x="189569" y="57742"/>
                    <a:pt x="189516" y="58974"/>
                    <a:pt x="189414" y="60155"/>
                  </a:cubicBezTo>
                  <a:cubicBezTo>
                    <a:pt x="189312" y="61337"/>
                    <a:pt x="189174" y="62312"/>
                    <a:pt x="189000" y="63079"/>
                  </a:cubicBezTo>
                  <a:lnTo>
                    <a:pt x="148194" y="63079"/>
                  </a:lnTo>
                  <a:cubicBezTo>
                    <a:pt x="148776" y="69135"/>
                    <a:pt x="150786" y="73839"/>
                    <a:pt x="154227" y="77192"/>
                  </a:cubicBezTo>
                  <a:cubicBezTo>
                    <a:pt x="157667" y="80545"/>
                    <a:pt x="162136" y="82246"/>
                    <a:pt x="167635" y="82296"/>
                  </a:cubicBezTo>
                  <a:cubicBezTo>
                    <a:pt x="170424" y="82287"/>
                    <a:pt x="173050" y="81877"/>
                    <a:pt x="175510" y="81066"/>
                  </a:cubicBezTo>
                  <a:cubicBezTo>
                    <a:pt x="177970" y="80256"/>
                    <a:pt x="180336" y="79103"/>
                    <a:pt x="182607" y="77606"/>
                  </a:cubicBezTo>
                  <a:lnTo>
                    <a:pt x="187174" y="85949"/>
                  </a:lnTo>
                  <a:cubicBezTo>
                    <a:pt x="184256" y="87922"/>
                    <a:pt x="181015" y="89511"/>
                    <a:pt x="177451" y="90714"/>
                  </a:cubicBezTo>
                  <a:cubicBezTo>
                    <a:pt x="173887" y="91917"/>
                    <a:pt x="170043" y="92536"/>
                    <a:pt x="165919" y="92569"/>
                  </a:cubicBezTo>
                  <a:cubicBezTo>
                    <a:pt x="160177" y="92547"/>
                    <a:pt x="155006" y="91246"/>
                    <a:pt x="150406" y="88665"/>
                  </a:cubicBezTo>
                  <a:cubicBezTo>
                    <a:pt x="145806" y="86083"/>
                    <a:pt x="142153" y="82352"/>
                    <a:pt x="139447" y="77472"/>
                  </a:cubicBezTo>
                  <a:cubicBezTo>
                    <a:pt x="136740" y="72591"/>
                    <a:pt x="135355" y="66690"/>
                    <a:pt x="135293" y="59770"/>
                  </a:cubicBezTo>
                  <a:cubicBezTo>
                    <a:pt x="135374" y="52919"/>
                    <a:pt x="136760" y="47023"/>
                    <a:pt x="139451" y="42084"/>
                  </a:cubicBezTo>
                  <a:cubicBezTo>
                    <a:pt x="142142" y="37144"/>
                    <a:pt x="145653" y="33342"/>
                    <a:pt x="149983" y="30676"/>
                  </a:cubicBezTo>
                  <a:cubicBezTo>
                    <a:pt x="154313" y="28010"/>
                    <a:pt x="158977" y="26662"/>
                    <a:pt x="163975" y="26632"/>
                  </a:cubicBezTo>
                  <a:close/>
                  <a:moveTo>
                    <a:pt x="0" y="6972"/>
                  </a:moveTo>
                  <a:lnTo>
                    <a:pt x="62736" y="6972"/>
                  </a:lnTo>
                  <a:lnTo>
                    <a:pt x="62736" y="18045"/>
                  </a:lnTo>
                  <a:lnTo>
                    <a:pt x="37933" y="18045"/>
                  </a:lnTo>
                  <a:lnTo>
                    <a:pt x="37933" y="91083"/>
                  </a:lnTo>
                  <a:lnTo>
                    <a:pt x="24688" y="91083"/>
                  </a:lnTo>
                  <a:lnTo>
                    <a:pt x="24688" y="18045"/>
                  </a:lnTo>
                  <a:lnTo>
                    <a:pt x="0" y="18045"/>
                  </a:lnTo>
                  <a:close/>
                  <a:moveTo>
                    <a:pt x="768400" y="0"/>
                  </a:moveTo>
                  <a:lnTo>
                    <a:pt x="781416" y="0"/>
                  </a:lnTo>
                  <a:lnTo>
                    <a:pt x="781416" y="77038"/>
                  </a:lnTo>
                  <a:cubicBezTo>
                    <a:pt x="781450" y="78789"/>
                    <a:pt x="781783" y="80032"/>
                    <a:pt x="782416" y="80767"/>
                  </a:cubicBezTo>
                  <a:cubicBezTo>
                    <a:pt x="783050" y="81503"/>
                    <a:pt x="783783" y="81860"/>
                    <a:pt x="784617" y="81839"/>
                  </a:cubicBezTo>
                  <a:cubicBezTo>
                    <a:pt x="784886" y="81844"/>
                    <a:pt x="785176" y="81834"/>
                    <a:pt x="785488" y="81810"/>
                  </a:cubicBezTo>
                  <a:cubicBezTo>
                    <a:pt x="785800" y="81787"/>
                    <a:pt x="786234" y="81720"/>
                    <a:pt x="786788" y="81610"/>
                  </a:cubicBezTo>
                  <a:lnTo>
                    <a:pt x="788503" y="91541"/>
                  </a:lnTo>
                  <a:cubicBezTo>
                    <a:pt x="787708" y="91834"/>
                    <a:pt x="786726" y="92077"/>
                    <a:pt x="785560" y="92269"/>
                  </a:cubicBezTo>
                  <a:cubicBezTo>
                    <a:pt x="784393" y="92462"/>
                    <a:pt x="783012" y="92562"/>
                    <a:pt x="781416" y="92569"/>
                  </a:cubicBezTo>
                  <a:cubicBezTo>
                    <a:pt x="776728" y="92529"/>
                    <a:pt x="773374" y="91097"/>
                    <a:pt x="771355" y="88273"/>
                  </a:cubicBezTo>
                  <a:cubicBezTo>
                    <a:pt x="769335" y="85450"/>
                    <a:pt x="768350" y="81476"/>
                    <a:pt x="768400" y="76353"/>
                  </a:cubicBezTo>
                  <a:close/>
                  <a:moveTo>
                    <a:pt x="73075" y="0"/>
                  </a:moveTo>
                  <a:lnTo>
                    <a:pt x="86091" y="0"/>
                  </a:lnTo>
                  <a:lnTo>
                    <a:pt x="86091" y="24117"/>
                  </a:lnTo>
                  <a:lnTo>
                    <a:pt x="85635" y="36564"/>
                  </a:lnTo>
                  <a:cubicBezTo>
                    <a:pt x="88348" y="33852"/>
                    <a:pt x="91355" y="31541"/>
                    <a:pt x="94654" y="29629"/>
                  </a:cubicBezTo>
                  <a:cubicBezTo>
                    <a:pt x="97954" y="27716"/>
                    <a:pt x="101733" y="26718"/>
                    <a:pt x="105990" y="26632"/>
                  </a:cubicBezTo>
                  <a:cubicBezTo>
                    <a:pt x="112644" y="26670"/>
                    <a:pt x="117532" y="28820"/>
                    <a:pt x="120657" y="33084"/>
                  </a:cubicBezTo>
                  <a:cubicBezTo>
                    <a:pt x="123781" y="37348"/>
                    <a:pt x="125327" y="43498"/>
                    <a:pt x="125296" y="51535"/>
                  </a:cubicBezTo>
                  <a:lnTo>
                    <a:pt x="125296" y="91083"/>
                  </a:lnTo>
                  <a:lnTo>
                    <a:pt x="112166" y="91083"/>
                  </a:lnTo>
                  <a:lnTo>
                    <a:pt x="112166" y="53135"/>
                  </a:lnTo>
                  <a:cubicBezTo>
                    <a:pt x="112187" y="47751"/>
                    <a:pt x="111344" y="43860"/>
                    <a:pt x="109636" y="41462"/>
                  </a:cubicBezTo>
                  <a:cubicBezTo>
                    <a:pt x="107927" y="39065"/>
                    <a:pt x="105226" y="37888"/>
                    <a:pt x="101530" y="37933"/>
                  </a:cubicBezTo>
                  <a:cubicBezTo>
                    <a:pt x="98686" y="37941"/>
                    <a:pt x="96084" y="38669"/>
                    <a:pt x="93725" y="40119"/>
                  </a:cubicBezTo>
                  <a:cubicBezTo>
                    <a:pt x="91366" y="41570"/>
                    <a:pt x="88822" y="43698"/>
                    <a:pt x="86091" y="46506"/>
                  </a:cubicBezTo>
                  <a:lnTo>
                    <a:pt x="86091" y="91083"/>
                  </a:lnTo>
                  <a:lnTo>
                    <a:pt x="73075" y="91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1333BF22-DA24-C00F-80B3-76F619644A70}"/>
              </a:ext>
            </a:extLst>
          </p:cNvPr>
          <p:cNvSpPr txBox="1"/>
          <p:nvPr/>
        </p:nvSpPr>
        <p:spPr>
          <a:xfrm>
            <a:off x="3026441" y="2924300"/>
            <a:ext cx="4069017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 dirty="0">
                <a:latin typeface="+mj-ea"/>
                <a:ea typeface="+mj-ea"/>
              </a:rPr>
              <a:t>工作总结</a:t>
            </a:r>
            <a:endParaRPr lang="en-US" sz="6600" dirty="0">
              <a:latin typeface="+mj-ea"/>
              <a:ea typeface="+mj-ea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6C990DE-76AB-6F9F-ADB6-90729A8DD2C3}"/>
              </a:ext>
            </a:extLst>
          </p:cNvPr>
          <p:cNvSpPr txBox="1"/>
          <p:nvPr/>
        </p:nvSpPr>
        <p:spPr>
          <a:xfrm>
            <a:off x="3093116" y="3911488"/>
            <a:ext cx="229114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</a:rPr>
              <a:t>Add a title here</a:t>
            </a: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FBBB6D85-7717-9E0D-F32B-FC3D2880BF93}"/>
              </a:ext>
            </a:extLst>
          </p:cNvPr>
          <p:cNvSpPr txBox="1"/>
          <p:nvPr/>
        </p:nvSpPr>
        <p:spPr>
          <a:xfrm>
            <a:off x="9298460" y="2124000"/>
            <a:ext cx="705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01</a:t>
            </a: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B14E237A-587F-3607-0BBC-E037DAFBD663}"/>
              </a:ext>
            </a:extLst>
          </p:cNvPr>
          <p:cNvSpPr txBox="1"/>
          <p:nvPr/>
        </p:nvSpPr>
        <p:spPr>
          <a:xfrm>
            <a:off x="424702" y="311969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工作总结</a:t>
            </a:r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2" name="矩形: 圆角 211">
            <a:extLst>
              <a:ext uri="{FF2B5EF4-FFF2-40B4-BE49-F238E27FC236}">
                <a16:creationId xmlns:a16="http://schemas.microsoft.com/office/drawing/2014/main" id="{116C9E58-BA0E-3169-819E-1E8AC6420E9C}"/>
              </a:ext>
            </a:extLst>
          </p:cNvPr>
          <p:cNvSpPr/>
          <p:nvPr/>
        </p:nvSpPr>
        <p:spPr>
          <a:xfrm>
            <a:off x="3023728" y="2212628"/>
            <a:ext cx="1307713" cy="34596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PART ONE</a:t>
            </a:r>
          </a:p>
        </p:txBody>
      </p:sp>
      <p:cxnSp>
        <p:nvCxnSpPr>
          <p:cNvPr id="221" name="直接连接符 220">
            <a:extLst>
              <a:ext uri="{FF2B5EF4-FFF2-40B4-BE49-F238E27FC236}">
                <a16:creationId xmlns:a16="http://schemas.microsoft.com/office/drawing/2014/main" id="{81931191-E57A-2446-040D-4C7E7A3290A7}"/>
              </a:ext>
            </a:extLst>
          </p:cNvPr>
          <p:cNvCxnSpPr>
            <a:cxnSpLocks/>
          </p:cNvCxnSpPr>
          <p:nvPr/>
        </p:nvCxnSpPr>
        <p:spPr>
          <a:xfrm>
            <a:off x="3116053" y="4734000"/>
            <a:ext cx="33741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椭圆 223">
            <a:extLst>
              <a:ext uri="{FF2B5EF4-FFF2-40B4-BE49-F238E27FC236}">
                <a16:creationId xmlns:a16="http://schemas.microsoft.com/office/drawing/2014/main" id="{0C112C24-EAF1-E544-49EC-7DA6F8719AC7}"/>
              </a:ext>
            </a:extLst>
          </p:cNvPr>
          <p:cNvSpPr/>
          <p:nvPr/>
        </p:nvSpPr>
        <p:spPr>
          <a:xfrm>
            <a:off x="4130618" y="6317072"/>
            <a:ext cx="75382" cy="753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08565C5A-ECAC-E861-330F-AAC6C5DF3678}"/>
              </a:ext>
            </a:extLst>
          </p:cNvPr>
          <p:cNvSpPr txBox="1"/>
          <p:nvPr/>
        </p:nvSpPr>
        <p:spPr>
          <a:xfrm>
            <a:off x="1281113" y="311969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  <a:latin typeface="+mn-ea"/>
              </a:rPr>
              <a:t>业绩成果</a:t>
            </a: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id="{F4F34168-383F-7ACB-A103-4661FFA01AD3}"/>
              </a:ext>
            </a:extLst>
          </p:cNvPr>
          <p:cNvSpPr txBox="1"/>
          <p:nvPr/>
        </p:nvSpPr>
        <p:spPr>
          <a:xfrm>
            <a:off x="2137524" y="311969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  <a:latin typeface="+mn-ea"/>
              </a:rPr>
              <a:t>难点问题</a:t>
            </a: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01844837-ABEA-DD70-66D1-E6AF12CCCCB8}"/>
              </a:ext>
            </a:extLst>
          </p:cNvPr>
          <p:cNvSpPr txBox="1"/>
          <p:nvPr/>
        </p:nvSpPr>
        <p:spPr>
          <a:xfrm>
            <a:off x="2993937" y="311969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  <a:latin typeface="+mn-ea"/>
              </a:rPr>
              <a:t>计划安排</a:t>
            </a:r>
          </a:p>
        </p:txBody>
      </p:sp>
      <p:cxnSp>
        <p:nvCxnSpPr>
          <p:cNvPr id="229" name="直接连接符 228">
            <a:extLst>
              <a:ext uri="{FF2B5EF4-FFF2-40B4-BE49-F238E27FC236}">
                <a16:creationId xmlns:a16="http://schemas.microsoft.com/office/drawing/2014/main" id="{17FA05C6-0698-44F8-79E7-ECB3CD3F1FE8}"/>
              </a:ext>
            </a:extLst>
          </p:cNvPr>
          <p:cNvCxnSpPr>
            <a:cxnSpLocks/>
          </p:cNvCxnSpPr>
          <p:nvPr/>
        </p:nvCxnSpPr>
        <p:spPr>
          <a:xfrm>
            <a:off x="1253017" y="379793"/>
            <a:ext cx="0" cy="14135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>
            <a:extLst>
              <a:ext uri="{FF2B5EF4-FFF2-40B4-BE49-F238E27FC236}">
                <a16:creationId xmlns:a16="http://schemas.microsoft.com/office/drawing/2014/main" id="{8EFAD998-9159-9790-74EE-8C97AF6F8844}"/>
              </a:ext>
            </a:extLst>
          </p:cNvPr>
          <p:cNvCxnSpPr>
            <a:cxnSpLocks/>
          </p:cNvCxnSpPr>
          <p:nvPr/>
        </p:nvCxnSpPr>
        <p:spPr>
          <a:xfrm>
            <a:off x="2109428" y="379793"/>
            <a:ext cx="0" cy="14135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>
            <a:extLst>
              <a:ext uri="{FF2B5EF4-FFF2-40B4-BE49-F238E27FC236}">
                <a16:creationId xmlns:a16="http://schemas.microsoft.com/office/drawing/2014/main" id="{7C269CA9-0A13-B412-25E1-81D60C04933B}"/>
              </a:ext>
            </a:extLst>
          </p:cNvPr>
          <p:cNvCxnSpPr>
            <a:cxnSpLocks/>
          </p:cNvCxnSpPr>
          <p:nvPr/>
        </p:nvCxnSpPr>
        <p:spPr>
          <a:xfrm>
            <a:off x="2965839" y="379793"/>
            <a:ext cx="0" cy="14135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夜晚的建筑&#10;&#10;中度可信度描述已自动生成">
            <a:extLst>
              <a:ext uri="{FF2B5EF4-FFF2-40B4-BE49-F238E27FC236}">
                <a16:creationId xmlns:a16="http://schemas.microsoft.com/office/drawing/2014/main" id="{9C13987A-DB04-7BF4-1373-D724AD7943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62134" y="2067617"/>
            <a:ext cx="3187860" cy="2985857"/>
          </a:xfrm>
          <a:prstGeom prst="rect">
            <a:avLst/>
          </a:prstGeom>
          <a:effectLst>
            <a:outerShdw blurRad="647700" dist="38100" dir="13500000" algn="br" rotWithShape="0">
              <a:prstClr val="black">
                <a:alpha val="14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285263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70B2E1AE-7162-CA6D-3F2A-A1C3D2342895}"/>
              </a:ext>
            </a:extLst>
          </p:cNvPr>
          <p:cNvSpPr/>
          <p:nvPr/>
        </p:nvSpPr>
        <p:spPr>
          <a:xfrm>
            <a:off x="561001" y="0"/>
            <a:ext cx="11069998" cy="6858000"/>
          </a:xfrm>
          <a:custGeom>
            <a:avLst/>
            <a:gdLst>
              <a:gd name="connsiteX0" fmla="*/ 878634 w 11069998"/>
              <a:gd name="connsiteY0" fmla="*/ 0 h 6858000"/>
              <a:gd name="connsiteX1" fmla="*/ 10191364 w 11069998"/>
              <a:gd name="connsiteY1" fmla="*/ 0 h 6858000"/>
              <a:gd name="connsiteX2" fmla="*/ 10268678 w 11069998"/>
              <a:gd name="connsiteY2" fmla="*/ 120598 h 6858000"/>
              <a:gd name="connsiteX3" fmla="*/ 11069998 w 11069998"/>
              <a:gd name="connsiteY3" fmla="*/ 2990696 h 6858000"/>
              <a:gd name="connsiteX4" fmla="*/ 9632106 w 11069998"/>
              <a:gd name="connsiteY4" fmla="*/ 6712305 h 6858000"/>
              <a:gd name="connsiteX5" fmla="*/ 9493198 w 11069998"/>
              <a:gd name="connsiteY5" fmla="*/ 6858000 h 6858000"/>
              <a:gd name="connsiteX6" fmla="*/ 1576800 w 11069998"/>
              <a:gd name="connsiteY6" fmla="*/ 6858000 h 6858000"/>
              <a:gd name="connsiteX7" fmla="*/ 1437892 w 11069998"/>
              <a:gd name="connsiteY7" fmla="*/ 6712305 h 6858000"/>
              <a:gd name="connsiteX8" fmla="*/ 0 w 11069998"/>
              <a:gd name="connsiteY8" fmla="*/ 2990696 h 6858000"/>
              <a:gd name="connsiteX9" fmla="*/ 801321 w 11069998"/>
              <a:gd name="connsiteY9" fmla="*/ 1205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69998" h="6858000">
                <a:moveTo>
                  <a:pt x="878634" y="0"/>
                </a:moveTo>
                <a:lnTo>
                  <a:pt x="10191364" y="0"/>
                </a:lnTo>
                <a:lnTo>
                  <a:pt x="10268678" y="120598"/>
                </a:lnTo>
                <a:cubicBezTo>
                  <a:pt x="10777175" y="957473"/>
                  <a:pt x="11069998" y="1939888"/>
                  <a:pt x="11069998" y="2990696"/>
                </a:cubicBezTo>
                <a:cubicBezTo>
                  <a:pt x="11069998" y="4423616"/>
                  <a:pt x="10525493" y="5729360"/>
                  <a:pt x="9632106" y="6712305"/>
                </a:cubicBezTo>
                <a:lnTo>
                  <a:pt x="9493198" y="6858000"/>
                </a:lnTo>
                <a:lnTo>
                  <a:pt x="1576800" y="6858000"/>
                </a:lnTo>
                <a:lnTo>
                  <a:pt x="1437892" y="6712305"/>
                </a:lnTo>
                <a:cubicBezTo>
                  <a:pt x="544505" y="5729360"/>
                  <a:pt x="0" y="4423616"/>
                  <a:pt x="0" y="2990696"/>
                </a:cubicBezTo>
                <a:cubicBezTo>
                  <a:pt x="0" y="1939888"/>
                  <a:pt x="292823" y="957473"/>
                  <a:pt x="801321" y="120598"/>
                </a:cubicBezTo>
                <a:close/>
              </a:path>
            </a:pathLst>
          </a:custGeom>
          <a:solidFill>
            <a:srgbClr val="C9DBE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" name="ïšļiḋê">
            <a:extLst>
              <a:ext uri="{FF2B5EF4-FFF2-40B4-BE49-F238E27FC236}">
                <a16:creationId xmlns:a16="http://schemas.microsoft.com/office/drawing/2014/main" id="{0404F9D5-4D0A-943E-D2A2-87E21125F876}"/>
              </a:ext>
            </a:extLst>
          </p:cNvPr>
          <p:cNvSpPr/>
          <p:nvPr/>
        </p:nvSpPr>
        <p:spPr>
          <a:xfrm>
            <a:off x="3682849" y="343640"/>
            <a:ext cx="4826302" cy="4826302"/>
          </a:xfrm>
          <a:prstGeom prst="arc">
            <a:avLst>
              <a:gd name="adj1" fmla="val 20628565"/>
              <a:gd name="adj2" fmla="val 12009110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9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80204F4-323B-1022-7D0D-856EF69DE7D9}"/>
              </a:ext>
            </a:extLst>
          </p:cNvPr>
          <p:cNvCxnSpPr>
            <a:cxnSpLocks/>
          </p:cNvCxnSpPr>
          <p:nvPr/>
        </p:nvCxnSpPr>
        <p:spPr>
          <a:xfrm>
            <a:off x="381000" y="459000"/>
            <a:ext cx="0" cy="36015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内容占位符 53">
            <a:extLst>
              <a:ext uri="{FF2B5EF4-FFF2-40B4-BE49-F238E27FC236}">
                <a16:creationId xmlns:a16="http://schemas.microsoft.com/office/drawing/2014/main" id="{FB89EBED-F1BC-53EC-9715-1C005F94BDA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3200" dirty="0">
                <a:latin typeface="+mj-ea"/>
                <a:ea typeface="+mj-ea"/>
              </a:rPr>
              <a:t>工作总结</a:t>
            </a:r>
            <a:endParaRPr lang="en-US" sz="3200" dirty="0">
              <a:latin typeface="+mj-ea"/>
              <a:ea typeface="+mj-ea"/>
            </a:endParaRPr>
          </a:p>
          <a:p>
            <a:endParaRPr lang="en-US" dirty="0"/>
          </a:p>
        </p:txBody>
      </p:sp>
      <p:sp>
        <p:nvSpPr>
          <p:cNvPr id="59" name="内容占位符 58">
            <a:extLst>
              <a:ext uri="{FF2B5EF4-FFF2-40B4-BE49-F238E27FC236}">
                <a16:creationId xmlns:a16="http://schemas.microsoft.com/office/drawing/2014/main" id="{1C5A62EF-4658-DC50-58B4-0BB74310379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Add a title here</a:t>
            </a:r>
            <a:endParaRPr 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6" name="îṥlïḑe">
            <a:extLst>
              <a:ext uri="{FF2B5EF4-FFF2-40B4-BE49-F238E27FC236}">
                <a16:creationId xmlns:a16="http://schemas.microsoft.com/office/drawing/2014/main" id="{B574D920-8F69-B663-5BC8-E115F6B3B93D}"/>
              </a:ext>
            </a:extLst>
          </p:cNvPr>
          <p:cNvSpPr/>
          <p:nvPr/>
        </p:nvSpPr>
        <p:spPr>
          <a:xfrm>
            <a:off x="4344234" y="1009320"/>
            <a:ext cx="3503532" cy="3503532"/>
          </a:xfrm>
          <a:prstGeom prst="ellipse">
            <a:avLst/>
          </a:prstGeom>
          <a:solidFill>
            <a:srgbClr val="C9DBE8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17" name="iṣ1ïďè">
            <a:extLst>
              <a:ext uri="{FF2B5EF4-FFF2-40B4-BE49-F238E27FC236}">
                <a16:creationId xmlns:a16="http://schemas.microsoft.com/office/drawing/2014/main" id="{5FB78199-9F17-1828-87D6-3B54DDD8AA75}"/>
              </a:ext>
            </a:extLst>
          </p:cNvPr>
          <p:cNvSpPr/>
          <p:nvPr/>
        </p:nvSpPr>
        <p:spPr>
          <a:xfrm>
            <a:off x="4646366" y="1311452"/>
            <a:ext cx="2899269" cy="2899269"/>
          </a:xfrm>
          <a:prstGeom prst="ellipse">
            <a:avLst/>
          </a:prstGeom>
          <a:gradFill flip="none" rotWithShape="1">
            <a:gsLst>
              <a:gs pos="0">
                <a:srgbClr val="C9DBE8"/>
              </a:gs>
              <a:gs pos="100000">
                <a:srgbClr val="8FAAC5"/>
              </a:gs>
            </a:gsLst>
            <a:lin ang="7200000" scaled="0"/>
            <a:tileRect/>
          </a:gradFill>
          <a:ln>
            <a:noFill/>
          </a:ln>
          <a:effectLst>
            <a:outerShdw blurRad="469900" sx="102000" sy="102000" algn="ctr" rotWithShape="0">
              <a:srgbClr val="8FAAC5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538D3A64-7560-4AE2-B8B9-030BDAA04F97}"/>
              </a:ext>
            </a:extLst>
          </p:cNvPr>
          <p:cNvSpPr/>
          <p:nvPr/>
        </p:nvSpPr>
        <p:spPr>
          <a:xfrm>
            <a:off x="3606649" y="2372453"/>
            <a:ext cx="152400" cy="1524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203200" sx="102000" sy="102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id="{144F73DE-3FE3-4165-3F43-CBB18CA1B3A4}"/>
              </a:ext>
            </a:extLst>
          </p:cNvPr>
          <p:cNvSpPr/>
          <p:nvPr/>
        </p:nvSpPr>
        <p:spPr>
          <a:xfrm>
            <a:off x="3959689" y="3964187"/>
            <a:ext cx="152400" cy="1524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203200" sx="102000" sy="102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id="{0CCACF76-FC05-3752-6E91-AD1601C35822}"/>
              </a:ext>
            </a:extLst>
          </p:cNvPr>
          <p:cNvSpPr/>
          <p:nvPr/>
        </p:nvSpPr>
        <p:spPr>
          <a:xfrm>
            <a:off x="6019800" y="5098037"/>
            <a:ext cx="152400" cy="1524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203200" sx="102000" sy="102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id="{6090A4D0-801D-A254-88F6-A6B497CB829A}"/>
              </a:ext>
            </a:extLst>
          </p:cNvPr>
          <p:cNvSpPr/>
          <p:nvPr/>
        </p:nvSpPr>
        <p:spPr>
          <a:xfrm>
            <a:off x="8431616" y="2372453"/>
            <a:ext cx="152400" cy="1524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203200" sx="102000" sy="102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88137302-920D-4455-FC47-A986F22D250F}"/>
              </a:ext>
            </a:extLst>
          </p:cNvPr>
          <p:cNvSpPr/>
          <p:nvPr/>
        </p:nvSpPr>
        <p:spPr>
          <a:xfrm>
            <a:off x="8073698" y="3964187"/>
            <a:ext cx="152400" cy="1524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203200" sx="102000" sy="102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E57D31C-C506-4541-A405-4FDA9BCC142D}"/>
              </a:ext>
            </a:extLst>
          </p:cNvPr>
          <p:cNvSpPr/>
          <p:nvPr/>
        </p:nvSpPr>
        <p:spPr>
          <a:xfrm>
            <a:off x="2255611" y="2279632"/>
            <a:ext cx="1154162" cy="31713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阿里巴巴普惠体" panose="00020600040101010101" pitchFamily="18" charset="-122"/>
              </a:rPr>
              <a:t>办公费管理</a:t>
            </a: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E612214C-3F79-FD72-7B58-101F7DAFDF30}"/>
              </a:ext>
            </a:extLst>
          </p:cNvPr>
          <p:cNvSpPr/>
          <p:nvPr/>
        </p:nvSpPr>
        <p:spPr>
          <a:xfrm>
            <a:off x="2804214" y="3852810"/>
            <a:ext cx="923330" cy="31713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阿里巴巴普惠体" panose="00020600040101010101" pitchFamily="18" charset="-122"/>
              </a:rPr>
              <a:t>会议管理</a:t>
            </a: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44AFFC88-5017-BE11-90BF-186D337C46A9}"/>
              </a:ext>
            </a:extLst>
          </p:cNvPr>
          <p:cNvSpPr/>
          <p:nvPr/>
        </p:nvSpPr>
        <p:spPr>
          <a:xfrm>
            <a:off x="5403502" y="5835622"/>
            <a:ext cx="1384995" cy="31713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阿里巴巴普惠体" panose="00020600040101010101" pitchFamily="18" charset="-122"/>
              </a:rPr>
              <a:t>公务车辆管理</a:t>
            </a: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AB9334D-DDBA-22C9-1914-77592B97EB3D}"/>
              </a:ext>
            </a:extLst>
          </p:cNvPr>
          <p:cNvSpPr/>
          <p:nvPr/>
        </p:nvSpPr>
        <p:spPr>
          <a:xfrm>
            <a:off x="8905650" y="2279632"/>
            <a:ext cx="1154162" cy="31713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阿里巴巴普惠体" panose="00020600040101010101" pitchFamily="18" charset="-122"/>
              </a:rPr>
              <a:t>物业费管理</a:t>
            </a: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F2063C15-75E5-2DEF-C981-2633DB26A472}"/>
              </a:ext>
            </a:extLst>
          </p:cNvPr>
          <p:cNvSpPr/>
          <p:nvPr/>
        </p:nvSpPr>
        <p:spPr>
          <a:xfrm>
            <a:off x="8452030" y="3857034"/>
            <a:ext cx="1607782" cy="3171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阿里巴巴普惠体" panose="00020600040101010101" pitchFamily="18" charset="-122"/>
              </a:rPr>
              <a:t>业务招待管理</a:t>
            </a:r>
          </a:p>
        </p:txBody>
      </p:sp>
      <p:pic>
        <p:nvPicPr>
          <p:cNvPr id="129" name="图形 128">
            <a:extLst>
              <a:ext uri="{FF2B5EF4-FFF2-40B4-BE49-F238E27FC236}">
                <a16:creationId xmlns:a16="http://schemas.microsoft.com/office/drawing/2014/main" id="{9741D8A8-F4FA-E4DA-8AE5-A33378901E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58616" y="1809279"/>
            <a:ext cx="510816" cy="510816"/>
          </a:xfrm>
          <a:prstGeom prst="rect">
            <a:avLst/>
          </a:prstGeom>
        </p:spPr>
      </p:pic>
      <p:pic>
        <p:nvPicPr>
          <p:cNvPr id="130" name="图形 129">
            <a:extLst>
              <a:ext uri="{FF2B5EF4-FFF2-40B4-BE49-F238E27FC236}">
                <a16:creationId xmlns:a16="http://schemas.microsoft.com/office/drawing/2014/main" id="{AF1DC565-C0EB-A65F-C1D5-8DFD9B3841D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07561" y="3383251"/>
            <a:ext cx="432409" cy="432409"/>
          </a:xfrm>
          <a:prstGeom prst="rect">
            <a:avLst/>
          </a:prstGeom>
        </p:spPr>
      </p:pic>
      <p:pic>
        <p:nvPicPr>
          <p:cNvPr id="131" name="图形 130">
            <a:extLst>
              <a:ext uri="{FF2B5EF4-FFF2-40B4-BE49-F238E27FC236}">
                <a16:creationId xmlns:a16="http://schemas.microsoft.com/office/drawing/2014/main" id="{168FC3F1-61EC-6A0E-7F9F-B31C8E65443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91773" y="5376331"/>
            <a:ext cx="408451" cy="408451"/>
          </a:xfrm>
          <a:prstGeom prst="rect">
            <a:avLst/>
          </a:prstGeom>
        </p:spPr>
      </p:pic>
      <p:pic>
        <p:nvPicPr>
          <p:cNvPr id="132" name="图形 131">
            <a:extLst>
              <a:ext uri="{FF2B5EF4-FFF2-40B4-BE49-F238E27FC236}">
                <a16:creationId xmlns:a16="http://schemas.microsoft.com/office/drawing/2014/main" id="{81637072-0093-C9D1-D099-4A252F2ECD1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854575" y="1859378"/>
            <a:ext cx="362393" cy="358805"/>
          </a:xfrm>
          <a:prstGeom prst="rect">
            <a:avLst/>
          </a:prstGeom>
        </p:spPr>
      </p:pic>
      <p:pic>
        <p:nvPicPr>
          <p:cNvPr id="133" name="图形 132">
            <a:extLst>
              <a:ext uri="{FF2B5EF4-FFF2-40B4-BE49-F238E27FC236}">
                <a16:creationId xmlns:a16="http://schemas.microsoft.com/office/drawing/2014/main" id="{B1C7C472-47D4-1FB8-1FAB-8FD68B341F6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464456" y="3376142"/>
            <a:ext cx="525628" cy="525628"/>
          </a:xfrm>
          <a:prstGeom prst="rect">
            <a:avLst/>
          </a:prstGeom>
        </p:spPr>
      </p:pic>
      <p:pic>
        <p:nvPicPr>
          <p:cNvPr id="137" name="图片 136" descr="夜晚的建筑&#10;&#10;中度可信度描述已自动生成">
            <a:extLst>
              <a:ext uri="{FF2B5EF4-FFF2-40B4-BE49-F238E27FC236}">
                <a16:creationId xmlns:a16="http://schemas.microsoft.com/office/drawing/2014/main" id="{F0F11AA0-2BA2-609B-B629-7F756E38872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6366" y="1608146"/>
            <a:ext cx="2779952" cy="2602576"/>
          </a:xfrm>
          <a:custGeom>
            <a:avLst/>
            <a:gdLst>
              <a:gd name="connsiteX0" fmla="*/ 573445 w 2779952"/>
              <a:gd name="connsiteY0" fmla="*/ 0 h 2602576"/>
              <a:gd name="connsiteX1" fmla="*/ 2325826 w 2779952"/>
              <a:gd name="connsiteY1" fmla="*/ 0 h 2602576"/>
              <a:gd name="connsiteX2" fmla="*/ 2371738 w 2779952"/>
              <a:gd name="connsiteY2" fmla="*/ 34332 h 2602576"/>
              <a:gd name="connsiteX3" fmla="*/ 2724307 w 2779952"/>
              <a:gd name="connsiteY3" fmla="*/ 461959 h 2602576"/>
              <a:gd name="connsiteX4" fmla="*/ 2779952 w 2779952"/>
              <a:gd name="connsiteY4" fmla="*/ 577471 h 2602576"/>
              <a:gd name="connsiteX5" fmla="*/ 2779952 w 2779952"/>
              <a:gd name="connsiteY5" fmla="*/ 1728411 h 2602576"/>
              <a:gd name="connsiteX6" fmla="*/ 2724307 w 2779952"/>
              <a:gd name="connsiteY6" fmla="*/ 1843923 h 2602576"/>
              <a:gd name="connsiteX7" fmla="*/ 1449635 w 2779952"/>
              <a:gd name="connsiteY7" fmla="*/ 2602576 h 2602576"/>
              <a:gd name="connsiteX8" fmla="*/ 0 w 2779952"/>
              <a:gd name="connsiteY8" fmla="*/ 1152941 h 2602576"/>
              <a:gd name="connsiteX9" fmla="*/ 527533 w 2779952"/>
              <a:gd name="connsiteY9" fmla="*/ 34332 h 260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79952" h="2602576">
                <a:moveTo>
                  <a:pt x="573445" y="0"/>
                </a:moveTo>
                <a:lnTo>
                  <a:pt x="2325826" y="0"/>
                </a:lnTo>
                <a:lnTo>
                  <a:pt x="2371738" y="34332"/>
                </a:lnTo>
                <a:cubicBezTo>
                  <a:pt x="2514928" y="152503"/>
                  <a:pt x="2635042" y="297636"/>
                  <a:pt x="2724307" y="461959"/>
                </a:cubicBezTo>
                <a:lnTo>
                  <a:pt x="2779952" y="577471"/>
                </a:lnTo>
                <a:lnTo>
                  <a:pt x="2779952" y="1728411"/>
                </a:lnTo>
                <a:lnTo>
                  <a:pt x="2724307" y="1843923"/>
                </a:lnTo>
                <a:cubicBezTo>
                  <a:pt x="2478827" y="2295811"/>
                  <a:pt x="2000055" y="2602576"/>
                  <a:pt x="1449635" y="2602576"/>
                </a:cubicBezTo>
                <a:cubicBezTo>
                  <a:pt x="649024" y="2602576"/>
                  <a:pt x="0" y="1953552"/>
                  <a:pt x="0" y="1152941"/>
                </a:cubicBezTo>
                <a:cubicBezTo>
                  <a:pt x="0" y="702597"/>
                  <a:pt x="205356" y="300217"/>
                  <a:pt x="527533" y="34332"/>
                </a:cubicBezTo>
                <a:close/>
              </a:path>
            </a:pathLst>
          </a:custGeom>
        </p:spPr>
      </p:pic>
      <p:sp>
        <p:nvSpPr>
          <p:cNvPr id="144" name="文本框 143">
            <a:extLst>
              <a:ext uri="{FF2B5EF4-FFF2-40B4-BE49-F238E27FC236}">
                <a16:creationId xmlns:a16="http://schemas.microsoft.com/office/drawing/2014/main" id="{CC445D4D-E405-3AB6-B8E8-0D527B3615BC}"/>
              </a:ext>
            </a:extLst>
          </p:cNvPr>
          <p:cNvSpPr txBox="1"/>
          <p:nvPr/>
        </p:nvSpPr>
        <p:spPr>
          <a:xfrm>
            <a:off x="5038308" y="1809279"/>
            <a:ext cx="2192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+mj-lt"/>
              </a:rPr>
              <a:t>MAIN WORK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图片 6" descr="黑暗里有灯&#10;&#10;中度可信度描述已自动生成">
            <a:extLst>
              <a:ext uri="{FF2B5EF4-FFF2-40B4-BE49-F238E27FC236}">
                <a16:creationId xmlns:a16="http://schemas.microsoft.com/office/drawing/2014/main" id="{0E3BE7DA-42CE-487D-37D8-2CD38B21822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6690" y="3183486"/>
            <a:ext cx="2002139" cy="215615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5B3D3EB9-631C-7049-2FC3-642EE6B4F2F0}"/>
              </a:ext>
            </a:extLst>
          </p:cNvPr>
          <p:cNvSpPr txBox="1"/>
          <p:nvPr/>
        </p:nvSpPr>
        <p:spPr>
          <a:xfrm>
            <a:off x="8826302" y="2586735"/>
            <a:ext cx="2655887" cy="621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单击此处输入你的正文，请尽量言简意赅的阐述观点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E13FA08-084A-A433-D355-0E5B1A5F7334}"/>
              </a:ext>
            </a:extLst>
          </p:cNvPr>
          <p:cNvSpPr txBox="1"/>
          <p:nvPr/>
        </p:nvSpPr>
        <p:spPr>
          <a:xfrm>
            <a:off x="8422499" y="4164454"/>
            <a:ext cx="2655887" cy="621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单击此处输入你的正文，请尽量言简意赅的阐述观点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4CC4306-7C80-ED8C-9976-AADD9ABCEA40}"/>
              </a:ext>
            </a:extLst>
          </p:cNvPr>
          <p:cNvSpPr txBox="1"/>
          <p:nvPr/>
        </p:nvSpPr>
        <p:spPr>
          <a:xfrm>
            <a:off x="1142220" y="4163554"/>
            <a:ext cx="2655887" cy="621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单击此处输入你的正文，请尽量言简意赅的阐述观点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838C366-8EF4-190E-8E5A-8E9D48FF9DE0}"/>
              </a:ext>
            </a:extLst>
          </p:cNvPr>
          <p:cNvSpPr txBox="1"/>
          <p:nvPr/>
        </p:nvSpPr>
        <p:spPr>
          <a:xfrm>
            <a:off x="804244" y="2586735"/>
            <a:ext cx="2655887" cy="621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单击此处输入你的正文，请尽量言简意赅的阐述观点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4755F59-49D2-481E-D989-F918AE1CD1A8}"/>
              </a:ext>
            </a:extLst>
          </p:cNvPr>
          <p:cNvSpPr txBox="1"/>
          <p:nvPr/>
        </p:nvSpPr>
        <p:spPr>
          <a:xfrm>
            <a:off x="3798107" y="6099867"/>
            <a:ext cx="4251888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单击此处输入你的正文，请尽量言简意赅的阐述观点</a:t>
            </a:r>
          </a:p>
        </p:txBody>
      </p:sp>
    </p:spTree>
    <p:extLst>
      <p:ext uri="{BB962C8B-B14F-4D97-AF65-F5344CB8AC3E}">
        <p14:creationId xmlns:p14="http://schemas.microsoft.com/office/powerpoint/2010/main" val="362778199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80204F4-323B-1022-7D0D-856EF69DE7D9}"/>
              </a:ext>
            </a:extLst>
          </p:cNvPr>
          <p:cNvCxnSpPr>
            <a:cxnSpLocks/>
          </p:cNvCxnSpPr>
          <p:nvPr/>
        </p:nvCxnSpPr>
        <p:spPr>
          <a:xfrm>
            <a:off x="381000" y="459000"/>
            <a:ext cx="0" cy="36015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 descr="蓝色的天空和建筑&#10;&#10;描述已自动生成">
            <a:extLst>
              <a:ext uri="{FF2B5EF4-FFF2-40B4-BE49-F238E27FC236}">
                <a16:creationId xmlns:a16="http://schemas.microsoft.com/office/drawing/2014/main" id="{2BADB88F-F1ED-E7F0-6B85-10B7F50DE1CF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255" y="2226717"/>
            <a:ext cx="2969514" cy="1670054"/>
          </a:xfrm>
          <a:prstGeom prst="rect">
            <a:avLst/>
          </a:prstGeom>
          <a:effectLst>
            <a:reflection blurRad="12700" stA="22000" endPos="22000" dist="25400" dir="5400000" sy="-100000" algn="bl" rotWithShape="0"/>
          </a:effectLst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DBC03AA7-6CD0-9A45-E916-80EF65905024}"/>
              </a:ext>
            </a:extLst>
          </p:cNvPr>
          <p:cNvSpPr txBox="1"/>
          <p:nvPr/>
        </p:nvSpPr>
        <p:spPr>
          <a:xfrm>
            <a:off x="660135" y="1831115"/>
            <a:ext cx="867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+mj-ea"/>
                <a:ea typeface="+mj-ea"/>
              </a:rPr>
              <a:t>工作成果</a:t>
            </a:r>
            <a:endParaRPr lang="en-US" sz="1200" dirty="0">
              <a:latin typeface="+mj-ea"/>
              <a:ea typeface="+mj-ea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974F5788-3A24-B7BD-CCE8-9A78B07A0014}"/>
              </a:ext>
            </a:extLst>
          </p:cNvPr>
          <p:cNvCxnSpPr>
            <a:cxnSpLocks/>
          </p:cNvCxnSpPr>
          <p:nvPr/>
        </p:nvCxnSpPr>
        <p:spPr>
          <a:xfrm>
            <a:off x="1485982" y="1895885"/>
            <a:ext cx="0" cy="12463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>
            <a:extLst>
              <a:ext uri="{FF2B5EF4-FFF2-40B4-BE49-F238E27FC236}">
                <a16:creationId xmlns:a16="http://schemas.microsoft.com/office/drawing/2014/main" id="{A5FFBCF6-0C45-A838-522E-6E985BB124E8}"/>
              </a:ext>
            </a:extLst>
          </p:cNvPr>
          <p:cNvSpPr txBox="1"/>
          <p:nvPr/>
        </p:nvSpPr>
        <p:spPr>
          <a:xfrm>
            <a:off x="1527274" y="1831115"/>
            <a:ext cx="10197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20XX.XX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E14F9AF-CAD7-633C-44EB-69098FDFCA6B}"/>
              </a:ext>
            </a:extLst>
          </p:cNvPr>
          <p:cNvSpPr txBox="1"/>
          <p:nvPr/>
        </p:nvSpPr>
        <p:spPr>
          <a:xfrm>
            <a:off x="742662" y="4386941"/>
            <a:ext cx="2969514" cy="508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完成公司主要项目十家合作的供应商洽谈工作</a:t>
            </a:r>
            <a:endParaRPr lang="en-US" dirty="0">
              <a:latin typeface="+mj-ea"/>
              <a:ea typeface="+mj-ea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91518A30-3DC8-6C66-DE09-05A0EF52E1CE}"/>
              </a:ext>
            </a:extLst>
          </p:cNvPr>
          <p:cNvCxnSpPr>
            <a:cxnSpLocks/>
          </p:cNvCxnSpPr>
          <p:nvPr/>
        </p:nvCxnSpPr>
        <p:spPr>
          <a:xfrm>
            <a:off x="746255" y="6116102"/>
            <a:ext cx="30961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id="{C2C316D8-D558-D51A-FAB2-FDFBA41019AA}"/>
              </a:ext>
            </a:extLst>
          </p:cNvPr>
          <p:cNvSpPr txBox="1"/>
          <p:nvPr/>
        </p:nvSpPr>
        <p:spPr>
          <a:xfrm>
            <a:off x="739069" y="4984132"/>
            <a:ext cx="2598079" cy="7394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单击此处输入你的正文，文字是您思想的提炼，为了最终演示发布的良好效果，请尽量言简意赅的阐述观点</a:t>
            </a:r>
          </a:p>
        </p:txBody>
      </p:sp>
      <p:pic>
        <p:nvPicPr>
          <p:cNvPr id="88" name="图片 87">
            <a:extLst>
              <a:ext uri="{FF2B5EF4-FFF2-40B4-BE49-F238E27FC236}">
                <a16:creationId xmlns:a16="http://schemas.microsoft.com/office/drawing/2014/main" id="{CC48556E-7DFB-7474-2361-0D88A82703CE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8635" y="2226717"/>
            <a:ext cx="2969514" cy="1670054"/>
          </a:xfrm>
          <a:prstGeom prst="rect">
            <a:avLst/>
          </a:prstGeom>
          <a:effectLst>
            <a:reflection blurRad="12700" stA="22000" endPos="22000" dist="25400" dir="5400000" sy="-100000" algn="bl" rotWithShape="0"/>
          </a:effectLst>
        </p:spPr>
      </p:pic>
      <p:sp>
        <p:nvSpPr>
          <p:cNvPr id="89" name="文本框 88">
            <a:extLst>
              <a:ext uri="{FF2B5EF4-FFF2-40B4-BE49-F238E27FC236}">
                <a16:creationId xmlns:a16="http://schemas.microsoft.com/office/drawing/2014/main" id="{9EDD20B7-0981-649A-545C-A0F984229A96}"/>
              </a:ext>
            </a:extLst>
          </p:cNvPr>
          <p:cNvSpPr txBox="1"/>
          <p:nvPr/>
        </p:nvSpPr>
        <p:spPr>
          <a:xfrm>
            <a:off x="4548458" y="1831115"/>
            <a:ext cx="867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+mj-ea"/>
                <a:ea typeface="+mj-ea"/>
              </a:rPr>
              <a:t>工作成果</a:t>
            </a:r>
            <a:endParaRPr lang="en-US" sz="1200" dirty="0">
              <a:latin typeface="+mj-ea"/>
              <a:ea typeface="+mj-ea"/>
            </a:endParaRP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B45810EA-525E-9D99-45E4-C151AF34C61C}"/>
              </a:ext>
            </a:extLst>
          </p:cNvPr>
          <p:cNvCxnSpPr>
            <a:cxnSpLocks/>
          </p:cNvCxnSpPr>
          <p:nvPr/>
        </p:nvCxnSpPr>
        <p:spPr>
          <a:xfrm>
            <a:off x="5374305" y="1895885"/>
            <a:ext cx="0" cy="12463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>
            <a:extLst>
              <a:ext uri="{FF2B5EF4-FFF2-40B4-BE49-F238E27FC236}">
                <a16:creationId xmlns:a16="http://schemas.microsoft.com/office/drawing/2014/main" id="{7602B898-B490-0A51-18A3-CFB50A60CCA7}"/>
              </a:ext>
            </a:extLst>
          </p:cNvPr>
          <p:cNvSpPr txBox="1"/>
          <p:nvPr/>
        </p:nvSpPr>
        <p:spPr>
          <a:xfrm>
            <a:off x="5415597" y="1831115"/>
            <a:ext cx="8918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20XX.XX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2E3D9761-853F-84CD-1EC7-4C9FB1198628}"/>
              </a:ext>
            </a:extLst>
          </p:cNvPr>
          <p:cNvSpPr txBox="1"/>
          <p:nvPr/>
        </p:nvSpPr>
        <p:spPr>
          <a:xfrm>
            <a:off x="4630985" y="4386941"/>
            <a:ext cx="2977164" cy="508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dirty="0">
                <a:latin typeface="+mj-ea"/>
                <a:ea typeface="+mj-ea"/>
              </a:rPr>
              <a:t>准时向总部提交，月度和季度报告完成数据汇总</a:t>
            </a:r>
            <a:endParaRPr lang="en-US" dirty="0">
              <a:latin typeface="+mj-ea"/>
              <a:ea typeface="+mj-ea"/>
            </a:endParaRPr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0C938692-6A8F-9553-2420-6A4FB973D146}"/>
              </a:ext>
            </a:extLst>
          </p:cNvPr>
          <p:cNvCxnSpPr>
            <a:cxnSpLocks/>
          </p:cNvCxnSpPr>
          <p:nvPr/>
        </p:nvCxnSpPr>
        <p:spPr>
          <a:xfrm>
            <a:off x="4634578" y="6116102"/>
            <a:ext cx="30961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>
            <a:extLst>
              <a:ext uri="{FF2B5EF4-FFF2-40B4-BE49-F238E27FC236}">
                <a16:creationId xmlns:a16="http://schemas.microsoft.com/office/drawing/2014/main" id="{2B58B3FE-120F-0D2D-46ED-346EAE646589}"/>
              </a:ext>
            </a:extLst>
          </p:cNvPr>
          <p:cNvSpPr txBox="1"/>
          <p:nvPr/>
        </p:nvSpPr>
        <p:spPr>
          <a:xfrm>
            <a:off x="4627392" y="4984132"/>
            <a:ext cx="2598079" cy="7394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单击此处输入你的正文，文字是您思想的提炼，为了最终演示发布的良好效果，请尽量言简意赅的阐述观点</a:t>
            </a:r>
          </a:p>
        </p:txBody>
      </p:sp>
      <p:pic>
        <p:nvPicPr>
          <p:cNvPr id="96" name="图片 95">
            <a:extLst>
              <a:ext uri="{FF2B5EF4-FFF2-40B4-BE49-F238E27FC236}">
                <a16:creationId xmlns:a16="http://schemas.microsoft.com/office/drawing/2014/main" id="{CA0DAEF6-72E6-2ED9-1A68-41EF0A11A2CD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9295" y="2226717"/>
            <a:ext cx="2969513" cy="1670054"/>
          </a:xfrm>
          <a:prstGeom prst="rect">
            <a:avLst/>
          </a:prstGeom>
          <a:effectLst>
            <a:reflection blurRad="12700" stA="22000" endPos="22000" dist="25400" dir="5400000" sy="-100000" algn="bl" rotWithShape="0"/>
          </a:effectLst>
        </p:spPr>
      </p:pic>
      <p:sp>
        <p:nvSpPr>
          <p:cNvPr id="97" name="文本框 96">
            <a:extLst>
              <a:ext uri="{FF2B5EF4-FFF2-40B4-BE49-F238E27FC236}">
                <a16:creationId xmlns:a16="http://schemas.microsoft.com/office/drawing/2014/main" id="{9C06D694-EAF1-4927-2BC4-4724464D5419}"/>
              </a:ext>
            </a:extLst>
          </p:cNvPr>
          <p:cNvSpPr txBox="1"/>
          <p:nvPr/>
        </p:nvSpPr>
        <p:spPr>
          <a:xfrm>
            <a:off x="8440838" y="1831115"/>
            <a:ext cx="8918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+mj-ea"/>
                <a:ea typeface="+mj-ea"/>
              </a:rPr>
              <a:t>工作成果</a:t>
            </a:r>
            <a:endParaRPr lang="en-US" sz="1200" dirty="0">
              <a:latin typeface="+mj-ea"/>
              <a:ea typeface="+mj-ea"/>
            </a:endParaRPr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0AD07A90-AEF6-1B25-9159-0BDF06747F39}"/>
              </a:ext>
            </a:extLst>
          </p:cNvPr>
          <p:cNvCxnSpPr>
            <a:cxnSpLocks/>
          </p:cNvCxnSpPr>
          <p:nvPr/>
        </p:nvCxnSpPr>
        <p:spPr>
          <a:xfrm>
            <a:off x="9266685" y="1895885"/>
            <a:ext cx="0" cy="12463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98">
            <a:extLst>
              <a:ext uri="{FF2B5EF4-FFF2-40B4-BE49-F238E27FC236}">
                <a16:creationId xmlns:a16="http://schemas.microsoft.com/office/drawing/2014/main" id="{9884E1BF-0198-5F97-B782-02BE5906A227}"/>
              </a:ext>
            </a:extLst>
          </p:cNvPr>
          <p:cNvSpPr txBox="1"/>
          <p:nvPr/>
        </p:nvSpPr>
        <p:spPr>
          <a:xfrm>
            <a:off x="9307977" y="1831115"/>
            <a:ext cx="938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20XX.XX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782F4B8C-102F-589D-6B16-3A5789EF7F54}"/>
              </a:ext>
            </a:extLst>
          </p:cNvPr>
          <p:cNvSpPr txBox="1"/>
          <p:nvPr/>
        </p:nvSpPr>
        <p:spPr>
          <a:xfrm>
            <a:off x="8523365" y="4386941"/>
            <a:ext cx="2975443" cy="508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多次主持公司内部会议，形成会议纪要及最终决策方案</a:t>
            </a:r>
            <a:endParaRPr lang="en-US" dirty="0">
              <a:latin typeface="+mj-ea"/>
              <a:ea typeface="+mj-ea"/>
            </a:endParaRPr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7899BBC6-D304-2C95-DF26-803BEA313D03}"/>
              </a:ext>
            </a:extLst>
          </p:cNvPr>
          <p:cNvCxnSpPr>
            <a:cxnSpLocks/>
          </p:cNvCxnSpPr>
          <p:nvPr/>
        </p:nvCxnSpPr>
        <p:spPr>
          <a:xfrm>
            <a:off x="8526958" y="6116102"/>
            <a:ext cx="30961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>
            <a:extLst>
              <a:ext uri="{FF2B5EF4-FFF2-40B4-BE49-F238E27FC236}">
                <a16:creationId xmlns:a16="http://schemas.microsoft.com/office/drawing/2014/main" id="{1A348991-C807-DD3A-96A4-BB2C2EEB3FFD}"/>
              </a:ext>
            </a:extLst>
          </p:cNvPr>
          <p:cNvSpPr txBox="1"/>
          <p:nvPr/>
        </p:nvSpPr>
        <p:spPr>
          <a:xfrm>
            <a:off x="8519772" y="4984132"/>
            <a:ext cx="2598078" cy="7394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54" name="内容占位符 53">
            <a:extLst>
              <a:ext uri="{FF2B5EF4-FFF2-40B4-BE49-F238E27FC236}">
                <a16:creationId xmlns:a16="http://schemas.microsoft.com/office/drawing/2014/main" id="{FB89EBED-F1BC-53EC-9715-1C005F94BDA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3200" dirty="0">
                <a:latin typeface="+mj-ea"/>
                <a:ea typeface="+mj-ea"/>
              </a:rPr>
              <a:t>工作总结</a:t>
            </a:r>
            <a:endParaRPr lang="en-US" sz="3200" dirty="0">
              <a:latin typeface="+mj-ea"/>
              <a:ea typeface="+mj-ea"/>
            </a:endParaRPr>
          </a:p>
          <a:p>
            <a:endParaRPr lang="en-US" dirty="0"/>
          </a:p>
        </p:txBody>
      </p:sp>
      <p:sp>
        <p:nvSpPr>
          <p:cNvPr id="59" name="内容占位符 58">
            <a:extLst>
              <a:ext uri="{FF2B5EF4-FFF2-40B4-BE49-F238E27FC236}">
                <a16:creationId xmlns:a16="http://schemas.microsoft.com/office/drawing/2014/main" id="{1C5A62EF-4658-DC50-58B4-0BB74310379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Add a title here</a:t>
            </a:r>
            <a:endParaRPr 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4ECB571-23BD-F433-795B-A93E59BC3DC9}"/>
              </a:ext>
            </a:extLst>
          </p:cNvPr>
          <p:cNvCxnSpPr/>
          <p:nvPr/>
        </p:nvCxnSpPr>
        <p:spPr>
          <a:xfrm>
            <a:off x="0" y="4149000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184A3049-442D-D3F9-34B9-4FC1BF775FB9}"/>
              </a:ext>
            </a:extLst>
          </p:cNvPr>
          <p:cNvSpPr/>
          <p:nvPr/>
        </p:nvSpPr>
        <p:spPr>
          <a:xfrm>
            <a:off x="746255" y="4104581"/>
            <a:ext cx="88838" cy="88838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schemeClr val="accent1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4D18265-7951-69C8-7B2B-0736359CA145}"/>
              </a:ext>
            </a:extLst>
          </p:cNvPr>
          <p:cNvSpPr/>
          <p:nvPr/>
        </p:nvSpPr>
        <p:spPr>
          <a:xfrm>
            <a:off x="4634578" y="4104581"/>
            <a:ext cx="88838" cy="88838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schemeClr val="accent1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53C7630-DBC9-2829-A7A7-DAF9C508EEDF}"/>
              </a:ext>
            </a:extLst>
          </p:cNvPr>
          <p:cNvSpPr/>
          <p:nvPr/>
        </p:nvSpPr>
        <p:spPr>
          <a:xfrm>
            <a:off x="8517412" y="4104581"/>
            <a:ext cx="88838" cy="88838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schemeClr val="accent1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33176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2D2B7F78-0CF0-6651-AFDB-DEEE78E8CA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64039" y="4409238"/>
            <a:ext cx="3176961" cy="2448762"/>
          </a:xfrm>
          <a:custGeom>
            <a:avLst/>
            <a:gdLst>
              <a:gd name="connsiteX0" fmla="*/ 0 w 3176961"/>
              <a:gd name="connsiteY0" fmla="*/ 0 h 2448762"/>
              <a:gd name="connsiteX1" fmla="*/ 3176961 w 3176961"/>
              <a:gd name="connsiteY1" fmla="*/ 0 h 2448762"/>
              <a:gd name="connsiteX2" fmla="*/ 3176961 w 3176961"/>
              <a:gd name="connsiteY2" fmla="*/ 2448762 h 2448762"/>
              <a:gd name="connsiteX3" fmla="*/ 0 w 3176961"/>
              <a:gd name="connsiteY3" fmla="*/ 2448762 h 244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6961" h="2448762">
                <a:moveTo>
                  <a:pt x="0" y="0"/>
                </a:moveTo>
                <a:lnTo>
                  <a:pt x="3176961" y="0"/>
                </a:lnTo>
                <a:lnTo>
                  <a:pt x="3176961" y="2448762"/>
                </a:lnTo>
                <a:lnTo>
                  <a:pt x="0" y="2448762"/>
                </a:lnTo>
                <a:close/>
              </a:path>
            </a:pathLst>
          </a:cu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80204F4-323B-1022-7D0D-856EF69DE7D9}"/>
              </a:ext>
            </a:extLst>
          </p:cNvPr>
          <p:cNvCxnSpPr>
            <a:cxnSpLocks/>
          </p:cNvCxnSpPr>
          <p:nvPr/>
        </p:nvCxnSpPr>
        <p:spPr>
          <a:xfrm>
            <a:off x="381000" y="459000"/>
            <a:ext cx="0" cy="36015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内容占位符 53">
            <a:extLst>
              <a:ext uri="{FF2B5EF4-FFF2-40B4-BE49-F238E27FC236}">
                <a16:creationId xmlns:a16="http://schemas.microsoft.com/office/drawing/2014/main" id="{FB89EBED-F1BC-53EC-9715-1C005F94BDA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荣誉奖项</a:t>
            </a:r>
          </a:p>
        </p:txBody>
      </p:sp>
      <p:sp>
        <p:nvSpPr>
          <p:cNvPr id="59" name="内容占位符 58">
            <a:extLst>
              <a:ext uri="{FF2B5EF4-FFF2-40B4-BE49-F238E27FC236}">
                <a16:creationId xmlns:a16="http://schemas.microsoft.com/office/drawing/2014/main" id="{1C5A62EF-4658-DC50-58B4-0BB74310379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sz="1200" dirty="0"/>
              <a:t>Add a title here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A809643-9C6A-76BD-3779-A240E8CC396D}"/>
              </a:ext>
            </a:extLst>
          </p:cNvPr>
          <p:cNvSpPr txBox="1"/>
          <p:nvPr/>
        </p:nvSpPr>
        <p:spPr>
          <a:xfrm>
            <a:off x="1199860" y="1816503"/>
            <a:ext cx="214227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上半年公司</a:t>
            </a:r>
            <a:endParaRPr lang="en-US" altLang="zh-CN" dirty="0">
              <a:latin typeface="+mj-ea"/>
              <a:ea typeface="+mj-ea"/>
            </a:endParaRPr>
          </a:p>
          <a:p>
            <a:r>
              <a:rPr lang="zh-CN" altLang="en-US" dirty="0">
                <a:latin typeface="+mj-ea"/>
                <a:ea typeface="+mj-ea"/>
              </a:rPr>
              <a:t>获得了业内多项荣誉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1F9D7AC-0EA7-1CE9-CEBE-D3F13815D836}"/>
              </a:ext>
            </a:extLst>
          </p:cNvPr>
          <p:cNvSpPr txBox="1"/>
          <p:nvPr/>
        </p:nvSpPr>
        <p:spPr>
          <a:xfrm>
            <a:off x="1195944" y="2467316"/>
            <a:ext cx="4531145" cy="13577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文字是您思想的提炼，为了最终演示发布的良好效果，请尽量言简意赅的阐述观点。单击此处输入你的正文，文字是您思想的提炼，为了最终演示发布的良好效果，请尽量言简意赅的阐述观点。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7908B04-CEA0-DC4B-0E3E-34C7A0F69BAD}"/>
              </a:ext>
            </a:extLst>
          </p:cNvPr>
          <p:cNvGrpSpPr/>
          <p:nvPr/>
        </p:nvGrpSpPr>
        <p:grpSpPr>
          <a:xfrm>
            <a:off x="1182077" y="3997234"/>
            <a:ext cx="1518962" cy="490531"/>
            <a:chOff x="515938" y="3747335"/>
            <a:chExt cx="1518962" cy="490531"/>
          </a:xfrm>
        </p:grpSpPr>
        <p:pic>
          <p:nvPicPr>
            <p:cNvPr id="26" name="图片 25" descr="卡通人物&#10;&#10;中度可信度描述已自动生成">
              <a:extLst>
                <a:ext uri="{FF2B5EF4-FFF2-40B4-BE49-F238E27FC236}">
                  <a16:creationId xmlns:a16="http://schemas.microsoft.com/office/drawing/2014/main" id="{FE9DD764-4A82-5A57-774F-18E3FCD0A5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5938" y="3747335"/>
              <a:ext cx="288285" cy="490531"/>
            </a:xfrm>
            <a:prstGeom prst="rect">
              <a:avLst/>
            </a:prstGeom>
            <a:effectLst>
              <a:outerShdw blurRad="63500" sx="102000" sy="102000" algn="ctr" rotWithShape="0">
                <a:srgbClr val="F6C702">
                  <a:alpha val="23000"/>
                </a:srgbClr>
              </a:outerShdw>
              <a:reflection blurRad="177800" stA="52000" endA="300" endPos="35000" dir="5400000" sy="-100000" algn="bl" rotWithShape="0"/>
            </a:effectLst>
          </p:spPr>
        </p:pic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B16EAEBC-6D1B-0642-1BE9-6DF72DC669D3}"/>
                </a:ext>
              </a:extLst>
            </p:cNvPr>
            <p:cNvSpPr txBox="1"/>
            <p:nvPr/>
          </p:nvSpPr>
          <p:spPr>
            <a:xfrm>
              <a:off x="869658" y="3776676"/>
              <a:ext cx="822910" cy="4318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季度</a:t>
              </a: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优秀员工奖</a:t>
              </a:r>
            </a:p>
          </p:txBody>
        </p:sp>
        <p:pic>
          <p:nvPicPr>
            <p:cNvPr id="77" name="图片 76" descr="卡通人物&#10;&#10;中度可信度描述已自动生成">
              <a:extLst>
                <a:ext uri="{FF2B5EF4-FFF2-40B4-BE49-F238E27FC236}">
                  <a16:creationId xmlns:a16="http://schemas.microsoft.com/office/drawing/2014/main" id="{CF83C122-4F8E-3954-6EE3-C1A91A81F9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746615" y="3747335"/>
              <a:ext cx="288285" cy="490531"/>
            </a:xfrm>
            <a:prstGeom prst="rect">
              <a:avLst/>
            </a:prstGeom>
            <a:effectLst>
              <a:outerShdw blurRad="63500" sx="102000" sy="102000" algn="ctr" rotWithShape="0">
                <a:srgbClr val="F6C702">
                  <a:alpha val="23000"/>
                </a:srgbClr>
              </a:outerShdw>
              <a:reflection blurRad="177800" stA="52000" endA="300" endPos="35000" dir="5400000" sy="-100000" algn="bl" rotWithShape="0"/>
            </a:effectLst>
          </p:spPr>
        </p:pic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1A689462-994B-E2B8-7D90-C10A571A03A1}"/>
              </a:ext>
            </a:extLst>
          </p:cNvPr>
          <p:cNvGrpSpPr/>
          <p:nvPr/>
        </p:nvGrpSpPr>
        <p:grpSpPr>
          <a:xfrm>
            <a:off x="3041889" y="3997234"/>
            <a:ext cx="1518962" cy="490531"/>
            <a:chOff x="515938" y="3747335"/>
            <a:chExt cx="1518962" cy="490531"/>
          </a:xfrm>
        </p:grpSpPr>
        <p:pic>
          <p:nvPicPr>
            <p:cNvPr id="80" name="图片 79" descr="卡通人物&#10;&#10;中度可信度描述已自动生成">
              <a:extLst>
                <a:ext uri="{FF2B5EF4-FFF2-40B4-BE49-F238E27FC236}">
                  <a16:creationId xmlns:a16="http://schemas.microsoft.com/office/drawing/2014/main" id="{F04B3E84-7AD3-36F6-3707-7A945A4EAC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5938" y="3747335"/>
              <a:ext cx="288285" cy="490531"/>
            </a:xfrm>
            <a:prstGeom prst="rect">
              <a:avLst/>
            </a:prstGeom>
            <a:effectLst>
              <a:outerShdw blurRad="63500" sx="102000" sy="102000" algn="ctr" rotWithShape="0">
                <a:srgbClr val="F6C702">
                  <a:alpha val="23000"/>
                </a:srgbClr>
              </a:outerShdw>
              <a:reflection blurRad="177800" stA="52000" endA="300" endPos="35000" dir="5400000" sy="-100000" algn="bl" rotWithShape="0"/>
            </a:effectLst>
          </p:spPr>
        </p:pic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8B75EE72-98B9-6C92-65FD-4272041A315C}"/>
                </a:ext>
              </a:extLst>
            </p:cNvPr>
            <p:cNvSpPr txBox="1"/>
            <p:nvPr/>
          </p:nvSpPr>
          <p:spPr>
            <a:xfrm>
              <a:off x="869658" y="3776676"/>
              <a:ext cx="822910" cy="4318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季度度</a:t>
              </a: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优秀员工奖</a:t>
              </a:r>
            </a:p>
          </p:txBody>
        </p:sp>
        <p:pic>
          <p:nvPicPr>
            <p:cNvPr id="82" name="图片 81" descr="卡通人物&#10;&#10;中度可信度描述已自动生成">
              <a:extLst>
                <a:ext uri="{FF2B5EF4-FFF2-40B4-BE49-F238E27FC236}">
                  <a16:creationId xmlns:a16="http://schemas.microsoft.com/office/drawing/2014/main" id="{4D606394-321D-FD11-9559-805FB30494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746615" y="3747335"/>
              <a:ext cx="288285" cy="490531"/>
            </a:xfrm>
            <a:prstGeom prst="rect">
              <a:avLst/>
            </a:prstGeom>
            <a:effectLst>
              <a:outerShdw blurRad="63500" sx="102000" sy="102000" algn="ctr" rotWithShape="0">
                <a:srgbClr val="F6C702">
                  <a:alpha val="23000"/>
                </a:srgbClr>
              </a:outerShdw>
              <a:reflection blurRad="177800" stA="52000" endA="300" endPos="35000" dir="5400000" sy="-100000" algn="bl" rotWithShape="0"/>
            </a:effectLst>
          </p:spPr>
        </p:pic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1CE9D041-44A9-C6E5-238F-468D7A7B7C37}"/>
              </a:ext>
            </a:extLst>
          </p:cNvPr>
          <p:cNvSpPr/>
          <p:nvPr/>
        </p:nvSpPr>
        <p:spPr>
          <a:xfrm>
            <a:off x="1227139" y="5274000"/>
            <a:ext cx="438100" cy="60325"/>
          </a:xfrm>
          <a:custGeom>
            <a:avLst/>
            <a:gdLst>
              <a:gd name="connsiteX0" fmla="*/ 0 w 869950"/>
              <a:gd name="connsiteY0" fmla="*/ 82550 h 82550"/>
              <a:gd name="connsiteX1" fmla="*/ 869950 w 869950"/>
              <a:gd name="connsiteY1" fmla="*/ 82550 h 82550"/>
              <a:gd name="connsiteX2" fmla="*/ 787400 w 869950"/>
              <a:gd name="connsiteY2" fmla="*/ 0 h 82550"/>
              <a:gd name="connsiteX0" fmla="*/ 0 w 869950"/>
              <a:gd name="connsiteY0" fmla="*/ 60325 h 60325"/>
              <a:gd name="connsiteX1" fmla="*/ 869950 w 869950"/>
              <a:gd name="connsiteY1" fmla="*/ 60325 h 60325"/>
              <a:gd name="connsiteX2" fmla="*/ 752724 w 869950"/>
              <a:gd name="connsiteY2" fmla="*/ 0 h 60325"/>
              <a:gd name="connsiteX0" fmla="*/ 0 w 869950"/>
              <a:gd name="connsiteY0" fmla="*/ 60325 h 60325"/>
              <a:gd name="connsiteX1" fmla="*/ 869950 w 869950"/>
              <a:gd name="connsiteY1" fmla="*/ 60325 h 60325"/>
              <a:gd name="connsiteX2" fmla="*/ 752724 w 869950"/>
              <a:gd name="connsiteY2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9950" h="60325">
                <a:moveTo>
                  <a:pt x="0" y="60325"/>
                </a:moveTo>
                <a:lnTo>
                  <a:pt x="869950" y="60325"/>
                </a:lnTo>
                <a:lnTo>
                  <a:pt x="752724" y="0"/>
                </a:lnTo>
              </a:path>
            </a:pathLst>
          </a:custGeom>
          <a:noFill/>
          <a:ln w="1905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12C3772C-D3D8-851B-19F2-FE19144E9AA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48352" y="5334191"/>
            <a:ext cx="3143649" cy="1523809"/>
          </a:xfrm>
          <a:custGeom>
            <a:avLst/>
            <a:gdLst>
              <a:gd name="connsiteX0" fmla="*/ 0 w 3143649"/>
              <a:gd name="connsiteY0" fmla="*/ 0 h 1523809"/>
              <a:gd name="connsiteX1" fmla="*/ 3143649 w 3143649"/>
              <a:gd name="connsiteY1" fmla="*/ 0 h 1523809"/>
              <a:gd name="connsiteX2" fmla="*/ 3143649 w 3143649"/>
              <a:gd name="connsiteY2" fmla="*/ 1523809 h 1523809"/>
              <a:gd name="connsiteX3" fmla="*/ 0 w 3143649"/>
              <a:gd name="connsiteY3" fmla="*/ 1523809 h 1523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649" h="1523809">
                <a:moveTo>
                  <a:pt x="0" y="0"/>
                </a:moveTo>
                <a:lnTo>
                  <a:pt x="3143649" y="0"/>
                </a:lnTo>
                <a:lnTo>
                  <a:pt x="3143649" y="1523809"/>
                </a:lnTo>
                <a:lnTo>
                  <a:pt x="0" y="1523809"/>
                </a:lnTo>
                <a:close/>
              </a:path>
            </a:pathLst>
          </a:custGeom>
        </p:spPr>
      </p:pic>
      <p:pic>
        <p:nvPicPr>
          <p:cNvPr id="107" name="图片 106">
            <a:extLst>
              <a:ext uri="{FF2B5EF4-FFF2-40B4-BE49-F238E27FC236}">
                <a16:creationId xmlns:a16="http://schemas.microsoft.com/office/drawing/2014/main" id="{0FB4A9CE-9A21-21EB-3BDD-F1DCE90657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0733" y="2128993"/>
            <a:ext cx="1720267" cy="2400871"/>
          </a:xfrm>
          <a:custGeom>
            <a:avLst/>
            <a:gdLst>
              <a:gd name="connsiteX0" fmla="*/ 0 w 2232580"/>
              <a:gd name="connsiteY0" fmla="*/ 0 h 3112980"/>
              <a:gd name="connsiteX1" fmla="*/ 2232580 w 2232580"/>
              <a:gd name="connsiteY1" fmla="*/ 0 h 3112980"/>
              <a:gd name="connsiteX2" fmla="*/ 2232580 w 2232580"/>
              <a:gd name="connsiteY2" fmla="*/ 3112980 h 3112980"/>
              <a:gd name="connsiteX3" fmla="*/ 0 w 2232580"/>
              <a:gd name="connsiteY3" fmla="*/ 3112980 h 311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2580" h="3112980">
                <a:moveTo>
                  <a:pt x="0" y="0"/>
                </a:moveTo>
                <a:lnTo>
                  <a:pt x="2232580" y="0"/>
                </a:lnTo>
                <a:lnTo>
                  <a:pt x="2232580" y="3112980"/>
                </a:lnTo>
                <a:lnTo>
                  <a:pt x="0" y="311298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</a:ln>
          <a:effectLst>
            <a:reflection blurRad="88900" stA="50000" endPos="11000" dist="12700" dir="5400000" sy="-100000" algn="bl" rotWithShape="0"/>
          </a:effectLst>
        </p:spPr>
      </p:pic>
      <p:pic>
        <p:nvPicPr>
          <p:cNvPr id="108" name="图片 107">
            <a:extLst>
              <a:ext uri="{FF2B5EF4-FFF2-40B4-BE49-F238E27FC236}">
                <a16:creationId xmlns:a16="http://schemas.microsoft.com/office/drawing/2014/main" id="{87273AC8-1532-DB2F-B7E6-9FFF3B80DBE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28657" y="3329429"/>
            <a:ext cx="1547405" cy="2159617"/>
          </a:xfrm>
          <a:custGeom>
            <a:avLst/>
            <a:gdLst>
              <a:gd name="connsiteX0" fmla="*/ 0 w 2232580"/>
              <a:gd name="connsiteY0" fmla="*/ 0 h 3112980"/>
              <a:gd name="connsiteX1" fmla="*/ 2232580 w 2232580"/>
              <a:gd name="connsiteY1" fmla="*/ 0 h 3112980"/>
              <a:gd name="connsiteX2" fmla="*/ 2232580 w 2232580"/>
              <a:gd name="connsiteY2" fmla="*/ 3112980 h 3112980"/>
              <a:gd name="connsiteX3" fmla="*/ 0 w 2232580"/>
              <a:gd name="connsiteY3" fmla="*/ 3112980 h 311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2580" h="3112980">
                <a:moveTo>
                  <a:pt x="0" y="0"/>
                </a:moveTo>
                <a:lnTo>
                  <a:pt x="2232580" y="0"/>
                </a:lnTo>
                <a:lnTo>
                  <a:pt x="2232580" y="3112980"/>
                </a:lnTo>
                <a:lnTo>
                  <a:pt x="0" y="311298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</a:ln>
          <a:effectLst>
            <a:reflection blurRad="88900" stA="50000" endPos="11000" dist="12700" dir="5400000" sy="-100000" algn="bl" rotWithShape="0"/>
          </a:effectLst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F801CDD3-D223-3D67-E003-2968C0B3666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06149" y="5772843"/>
            <a:ext cx="3176961" cy="1085157"/>
          </a:xfrm>
          <a:custGeom>
            <a:avLst/>
            <a:gdLst>
              <a:gd name="connsiteX0" fmla="*/ 0 w 3176961"/>
              <a:gd name="connsiteY0" fmla="*/ 0 h 1085157"/>
              <a:gd name="connsiteX1" fmla="*/ 3176961 w 3176961"/>
              <a:gd name="connsiteY1" fmla="*/ 0 h 1085157"/>
              <a:gd name="connsiteX2" fmla="*/ 3176961 w 3176961"/>
              <a:gd name="connsiteY2" fmla="*/ 1085157 h 1085157"/>
              <a:gd name="connsiteX3" fmla="*/ 0 w 3176961"/>
              <a:gd name="connsiteY3" fmla="*/ 1085157 h 1085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6961" h="1085157">
                <a:moveTo>
                  <a:pt x="0" y="0"/>
                </a:moveTo>
                <a:lnTo>
                  <a:pt x="3176961" y="0"/>
                </a:lnTo>
                <a:lnTo>
                  <a:pt x="3176961" y="1085157"/>
                </a:lnTo>
                <a:lnTo>
                  <a:pt x="0" y="1085157"/>
                </a:lnTo>
                <a:close/>
              </a:path>
            </a:pathLst>
          </a:custGeom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id="{629BAAA0-FA1E-B7DD-FF04-71F8FE0D842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1091" y="3954862"/>
            <a:ext cx="1428836" cy="1994138"/>
          </a:xfrm>
          <a:custGeom>
            <a:avLst/>
            <a:gdLst>
              <a:gd name="connsiteX0" fmla="*/ 0 w 2232580"/>
              <a:gd name="connsiteY0" fmla="*/ 0 h 3112980"/>
              <a:gd name="connsiteX1" fmla="*/ 2232580 w 2232580"/>
              <a:gd name="connsiteY1" fmla="*/ 0 h 3112980"/>
              <a:gd name="connsiteX2" fmla="*/ 2232580 w 2232580"/>
              <a:gd name="connsiteY2" fmla="*/ 3112980 h 3112980"/>
              <a:gd name="connsiteX3" fmla="*/ 0 w 2232580"/>
              <a:gd name="connsiteY3" fmla="*/ 3112980 h 311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2580" h="3112980">
                <a:moveTo>
                  <a:pt x="0" y="0"/>
                </a:moveTo>
                <a:lnTo>
                  <a:pt x="2232580" y="0"/>
                </a:lnTo>
                <a:lnTo>
                  <a:pt x="2232580" y="3112980"/>
                </a:lnTo>
                <a:lnTo>
                  <a:pt x="0" y="311298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</a:ln>
          <a:effectLst>
            <a:reflection blurRad="88900" stA="50000" endPos="11000" dist="12700" dir="5400000" sy="-100000" algn="bl" rotWithShape="0"/>
          </a:effec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91262D1C-7BAA-C7A7-615A-053D73947A0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99426"/>
            <a:ext cx="1746639" cy="1458575"/>
          </a:xfrm>
          <a:custGeom>
            <a:avLst/>
            <a:gdLst>
              <a:gd name="connsiteX0" fmla="*/ 0 w 1746639"/>
              <a:gd name="connsiteY0" fmla="*/ 0 h 1458575"/>
              <a:gd name="connsiteX1" fmla="*/ 1746639 w 1746639"/>
              <a:gd name="connsiteY1" fmla="*/ 0 h 1458575"/>
              <a:gd name="connsiteX2" fmla="*/ 1746639 w 1746639"/>
              <a:gd name="connsiteY2" fmla="*/ 1458575 h 1458575"/>
              <a:gd name="connsiteX3" fmla="*/ 0 w 1746639"/>
              <a:gd name="connsiteY3" fmla="*/ 1458575 h 145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6639" h="1458575">
                <a:moveTo>
                  <a:pt x="0" y="0"/>
                </a:moveTo>
                <a:lnTo>
                  <a:pt x="1746639" y="0"/>
                </a:lnTo>
                <a:lnTo>
                  <a:pt x="1746639" y="1458575"/>
                </a:lnTo>
                <a:lnTo>
                  <a:pt x="0" y="1458575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55D2066-5230-E649-246A-ED609DEE78E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0040" y="4124767"/>
            <a:ext cx="2200141" cy="121102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8A88F674-D46F-010C-C672-CA91B2E270F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6241" y="5334191"/>
            <a:ext cx="2200141" cy="121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84880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80204F4-323B-1022-7D0D-856EF69DE7D9}"/>
              </a:ext>
            </a:extLst>
          </p:cNvPr>
          <p:cNvCxnSpPr>
            <a:cxnSpLocks/>
          </p:cNvCxnSpPr>
          <p:nvPr/>
        </p:nvCxnSpPr>
        <p:spPr>
          <a:xfrm>
            <a:off x="381000" y="459000"/>
            <a:ext cx="0" cy="36015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内容占位符 53">
            <a:extLst>
              <a:ext uri="{FF2B5EF4-FFF2-40B4-BE49-F238E27FC236}">
                <a16:creationId xmlns:a16="http://schemas.microsoft.com/office/drawing/2014/main" id="{FB89EBED-F1BC-53EC-9715-1C005F94BDA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市场情况</a:t>
            </a:r>
            <a:endParaRPr lang="en-US" dirty="0"/>
          </a:p>
        </p:txBody>
      </p:sp>
      <p:sp>
        <p:nvSpPr>
          <p:cNvPr id="59" name="内容占位符 58">
            <a:extLst>
              <a:ext uri="{FF2B5EF4-FFF2-40B4-BE49-F238E27FC236}">
                <a16:creationId xmlns:a16="http://schemas.microsoft.com/office/drawing/2014/main" id="{1C5A62EF-4658-DC50-58B4-0BB74310379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Add a title here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3622B8F-8FDE-5361-50EE-DA69A2BC77F6}"/>
              </a:ext>
            </a:extLst>
          </p:cNvPr>
          <p:cNvSpPr/>
          <p:nvPr/>
        </p:nvSpPr>
        <p:spPr>
          <a:xfrm>
            <a:off x="5629843" y="1409051"/>
            <a:ext cx="6033774" cy="4695452"/>
          </a:xfrm>
          <a:prstGeom prst="roundRect">
            <a:avLst>
              <a:gd name="adj" fmla="val 1500"/>
            </a:avLst>
          </a:prstGeom>
          <a:solidFill>
            <a:schemeClr val="bg1"/>
          </a:solidFill>
          <a:ln>
            <a:noFill/>
          </a:ln>
          <a:effectLst>
            <a:outerShdw blurRad="342900" dist="266700" dir="5400000" sx="96000" sy="96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86B9FD7-F4C0-C170-FCDA-2155CEAED3FC}"/>
              </a:ext>
            </a:extLst>
          </p:cNvPr>
          <p:cNvCxnSpPr>
            <a:cxnSpLocks/>
          </p:cNvCxnSpPr>
          <p:nvPr/>
        </p:nvCxnSpPr>
        <p:spPr>
          <a:xfrm>
            <a:off x="5699878" y="6112422"/>
            <a:ext cx="5871618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D8B58CBD-0B25-9EA8-3710-7D1DB624825D}"/>
              </a:ext>
            </a:extLst>
          </p:cNvPr>
          <p:cNvSpPr txBox="1"/>
          <p:nvPr/>
        </p:nvSpPr>
        <p:spPr>
          <a:xfrm>
            <a:off x="533721" y="1816503"/>
            <a:ext cx="187292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上半年产品</a:t>
            </a:r>
            <a:endParaRPr lang="en-US" altLang="zh-CN" dirty="0">
              <a:latin typeface="+mj-ea"/>
              <a:ea typeface="+mj-ea"/>
            </a:endParaRPr>
          </a:p>
          <a:p>
            <a:r>
              <a:rPr lang="zh-CN" altLang="en-US" dirty="0">
                <a:latin typeface="+mj-ea"/>
                <a:ea typeface="+mj-ea"/>
              </a:rPr>
              <a:t>销量数据稳步增长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7985EA9-B7E5-0FF1-9E14-6C7826411DF5}"/>
              </a:ext>
            </a:extLst>
          </p:cNvPr>
          <p:cNvSpPr txBox="1"/>
          <p:nvPr/>
        </p:nvSpPr>
        <p:spPr>
          <a:xfrm>
            <a:off x="529805" y="2467316"/>
            <a:ext cx="4531145" cy="13577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文字是您思想的提炼，为了最终演示发布的良好效果，请尽量言简意赅的阐述观点。单击此处输入你的正文，文字是您思想的提炼，为了最终演示发布的良好效果，请尽量言简意赅的阐述观点。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FE1A9BBC-D48C-B59C-390D-8A94830170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5905702"/>
              </p:ext>
            </p:extLst>
          </p:nvPr>
        </p:nvGraphicFramePr>
        <p:xfrm>
          <a:off x="5895976" y="1556383"/>
          <a:ext cx="5600699" cy="4438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对话气泡: 矩形 16">
            <a:extLst>
              <a:ext uri="{FF2B5EF4-FFF2-40B4-BE49-F238E27FC236}">
                <a16:creationId xmlns:a16="http://schemas.microsoft.com/office/drawing/2014/main" id="{7FB2A5A6-EF7A-8A34-6A9E-49435EADB025}"/>
              </a:ext>
            </a:extLst>
          </p:cNvPr>
          <p:cNvSpPr/>
          <p:nvPr/>
        </p:nvSpPr>
        <p:spPr>
          <a:xfrm>
            <a:off x="8211000" y="2644899"/>
            <a:ext cx="434412" cy="245648"/>
          </a:xfrm>
          <a:prstGeom prst="wedgeRectCallout">
            <a:avLst/>
          </a:prstGeom>
          <a:solidFill>
            <a:schemeClr val="accent2"/>
          </a:solidFill>
          <a:ln w="9525">
            <a:solidFill>
              <a:schemeClr val="bg1"/>
            </a:solidFill>
          </a:ln>
          <a:effectLst>
            <a:outerShdw blurRad="127000" dist="38100" dir="5400000" algn="t" rotWithShape="0">
              <a:schemeClr val="accent2">
                <a:lumMod val="75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/>
              <a:t>4.4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9F06E11-0012-AA05-E091-AEA7C6F486B8}"/>
              </a:ext>
            </a:extLst>
          </p:cNvPr>
          <p:cNvGrpSpPr/>
          <p:nvPr/>
        </p:nvGrpSpPr>
        <p:grpSpPr>
          <a:xfrm>
            <a:off x="515939" y="3937897"/>
            <a:ext cx="4545010" cy="362306"/>
            <a:chOff x="515939" y="3879000"/>
            <a:chExt cx="4545010" cy="362306"/>
          </a:xfrm>
        </p:grpSpPr>
        <p:sp>
          <p:nvSpPr>
            <p:cNvPr id="19" name="Rectangle 70">
              <a:extLst>
                <a:ext uri="{FF2B5EF4-FFF2-40B4-BE49-F238E27FC236}">
                  <a16:creationId xmlns:a16="http://schemas.microsoft.com/office/drawing/2014/main" id="{130C725C-6E23-026C-762E-A3BB614BCA6F}"/>
                </a:ext>
              </a:extLst>
            </p:cNvPr>
            <p:cNvSpPr/>
            <p:nvPr/>
          </p:nvSpPr>
          <p:spPr>
            <a:xfrm>
              <a:off x="618094" y="4169306"/>
              <a:ext cx="4442855" cy="72000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sz="4800" dirty="0">
                <a:solidFill>
                  <a:schemeClr val="tx1"/>
                </a:solidFill>
                <a:latin typeface="+mn-ea"/>
                <a:cs typeface="Segoe UI Historic" panose="020B0502040204020203" pitchFamily="34" charset="0"/>
                <a:sym typeface="+mn-lt"/>
              </a:endParaRPr>
            </a:p>
          </p:txBody>
        </p:sp>
        <p:sp>
          <p:nvSpPr>
            <p:cNvPr id="20" name="Rectangle 71">
              <a:extLst>
                <a:ext uri="{FF2B5EF4-FFF2-40B4-BE49-F238E27FC236}">
                  <a16:creationId xmlns:a16="http://schemas.microsoft.com/office/drawing/2014/main" id="{552DFEC0-0DC0-0BB5-BE37-50643DFB0BD1}"/>
                </a:ext>
              </a:extLst>
            </p:cNvPr>
            <p:cNvSpPr/>
            <p:nvPr/>
          </p:nvSpPr>
          <p:spPr>
            <a:xfrm>
              <a:off x="528383" y="4169306"/>
              <a:ext cx="4160896" cy="72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sz="4800" dirty="0">
                <a:solidFill>
                  <a:schemeClr val="tx1"/>
                </a:solidFill>
                <a:latin typeface="+mn-ea"/>
                <a:cs typeface="Segoe UI Historic" panose="020B0502040204020203" pitchFamily="34" charset="0"/>
                <a:sym typeface="+mn-lt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CD727572-E7CE-F84A-A8D8-6250CE32DA0F}"/>
                </a:ext>
              </a:extLst>
            </p:cNvPr>
            <p:cNvSpPr txBox="1"/>
            <p:nvPr/>
          </p:nvSpPr>
          <p:spPr>
            <a:xfrm>
              <a:off x="515939" y="3879000"/>
              <a:ext cx="630062" cy="252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+mj-ea"/>
                  <a:ea typeface="+mj-ea"/>
                </a:rPr>
                <a:t>项目</a:t>
              </a:r>
              <a:r>
                <a:rPr lang="en-US" altLang="zh-CN" sz="1200" dirty="0">
                  <a:latin typeface="+mj-ea"/>
                  <a:ea typeface="+mj-ea"/>
                </a:rPr>
                <a:t>01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16B362B6-C4C5-826D-704D-5AD8265C5CC8}"/>
              </a:ext>
            </a:extLst>
          </p:cNvPr>
          <p:cNvGrpSpPr/>
          <p:nvPr/>
        </p:nvGrpSpPr>
        <p:grpSpPr>
          <a:xfrm>
            <a:off x="515939" y="4387897"/>
            <a:ext cx="4545010" cy="362306"/>
            <a:chOff x="515939" y="3879000"/>
            <a:chExt cx="4545010" cy="362306"/>
          </a:xfrm>
        </p:grpSpPr>
        <p:sp>
          <p:nvSpPr>
            <p:cNvPr id="127" name="Rectangle 70">
              <a:extLst>
                <a:ext uri="{FF2B5EF4-FFF2-40B4-BE49-F238E27FC236}">
                  <a16:creationId xmlns:a16="http://schemas.microsoft.com/office/drawing/2014/main" id="{DBA06092-1B4F-7FFA-2FB1-395008AE90C9}"/>
                </a:ext>
              </a:extLst>
            </p:cNvPr>
            <p:cNvSpPr/>
            <p:nvPr/>
          </p:nvSpPr>
          <p:spPr>
            <a:xfrm>
              <a:off x="618094" y="4169306"/>
              <a:ext cx="4442855" cy="72000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sz="4800" dirty="0">
                <a:solidFill>
                  <a:schemeClr val="tx1"/>
                </a:solidFill>
                <a:latin typeface="+mn-ea"/>
                <a:cs typeface="Segoe UI Historic" panose="020B0502040204020203" pitchFamily="34" charset="0"/>
                <a:sym typeface="+mn-lt"/>
              </a:endParaRPr>
            </a:p>
          </p:txBody>
        </p:sp>
        <p:sp>
          <p:nvSpPr>
            <p:cNvPr id="128" name="Rectangle 71">
              <a:extLst>
                <a:ext uri="{FF2B5EF4-FFF2-40B4-BE49-F238E27FC236}">
                  <a16:creationId xmlns:a16="http://schemas.microsoft.com/office/drawing/2014/main" id="{FBA69EAE-89DF-7014-FAB7-848A8FB626A9}"/>
                </a:ext>
              </a:extLst>
            </p:cNvPr>
            <p:cNvSpPr/>
            <p:nvPr/>
          </p:nvSpPr>
          <p:spPr>
            <a:xfrm>
              <a:off x="528383" y="4169306"/>
              <a:ext cx="3636000" cy="72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sz="4800" dirty="0">
                <a:solidFill>
                  <a:schemeClr val="tx1"/>
                </a:solidFill>
                <a:latin typeface="+mn-ea"/>
                <a:cs typeface="Segoe UI Historic" panose="020B0502040204020203" pitchFamily="34" charset="0"/>
                <a:sym typeface="+mn-lt"/>
              </a:endParaRP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613C5D53-411C-12C2-E2E1-37ED90DD0B4E}"/>
                </a:ext>
              </a:extLst>
            </p:cNvPr>
            <p:cNvSpPr txBox="1"/>
            <p:nvPr/>
          </p:nvSpPr>
          <p:spPr>
            <a:xfrm>
              <a:off x="515939" y="3879000"/>
              <a:ext cx="630062" cy="252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+mj-ea"/>
                  <a:ea typeface="+mj-ea"/>
                </a:rPr>
                <a:t>项目</a:t>
              </a:r>
              <a:r>
                <a:rPr lang="en-US" altLang="zh-CN" sz="1200" dirty="0">
                  <a:latin typeface="+mj-ea"/>
                  <a:ea typeface="+mj-ea"/>
                </a:rPr>
                <a:t>02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A6DA930D-2797-B307-060C-17892B6CEBD0}"/>
              </a:ext>
            </a:extLst>
          </p:cNvPr>
          <p:cNvGrpSpPr/>
          <p:nvPr/>
        </p:nvGrpSpPr>
        <p:grpSpPr>
          <a:xfrm>
            <a:off x="515939" y="4837897"/>
            <a:ext cx="4545010" cy="362306"/>
            <a:chOff x="515939" y="3879000"/>
            <a:chExt cx="4545010" cy="362306"/>
          </a:xfrm>
        </p:grpSpPr>
        <p:sp>
          <p:nvSpPr>
            <p:cNvPr id="131" name="Rectangle 70">
              <a:extLst>
                <a:ext uri="{FF2B5EF4-FFF2-40B4-BE49-F238E27FC236}">
                  <a16:creationId xmlns:a16="http://schemas.microsoft.com/office/drawing/2014/main" id="{B0B0E0FE-94B0-5713-C70C-AE1EA6A6FF5A}"/>
                </a:ext>
              </a:extLst>
            </p:cNvPr>
            <p:cNvSpPr/>
            <p:nvPr/>
          </p:nvSpPr>
          <p:spPr>
            <a:xfrm>
              <a:off x="618094" y="4169306"/>
              <a:ext cx="4442855" cy="72000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sz="4800" dirty="0">
                <a:solidFill>
                  <a:schemeClr val="tx1"/>
                </a:solidFill>
                <a:latin typeface="+mn-ea"/>
                <a:cs typeface="Segoe UI Historic" panose="020B0502040204020203" pitchFamily="34" charset="0"/>
                <a:sym typeface="+mn-lt"/>
              </a:endParaRPr>
            </a:p>
          </p:txBody>
        </p:sp>
        <p:sp>
          <p:nvSpPr>
            <p:cNvPr id="132" name="Rectangle 71">
              <a:extLst>
                <a:ext uri="{FF2B5EF4-FFF2-40B4-BE49-F238E27FC236}">
                  <a16:creationId xmlns:a16="http://schemas.microsoft.com/office/drawing/2014/main" id="{E30CADA7-6BA1-EB73-5896-37088BB890AF}"/>
                </a:ext>
              </a:extLst>
            </p:cNvPr>
            <p:cNvSpPr/>
            <p:nvPr/>
          </p:nvSpPr>
          <p:spPr>
            <a:xfrm>
              <a:off x="528383" y="4169306"/>
              <a:ext cx="4160896" cy="72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sz="4800" dirty="0">
                <a:solidFill>
                  <a:schemeClr val="tx1"/>
                </a:solidFill>
                <a:latin typeface="+mn-ea"/>
                <a:cs typeface="Segoe UI Historic" panose="020B0502040204020203" pitchFamily="34" charset="0"/>
                <a:sym typeface="+mn-lt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B5843696-A4D3-6046-AB6F-CBC9935023AE}"/>
                </a:ext>
              </a:extLst>
            </p:cNvPr>
            <p:cNvSpPr txBox="1"/>
            <p:nvPr/>
          </p:nvSpPr>
          <p:spPr>
            <a:xfrm>
              <a:off x="515939" y="3879000"/>
              <a:ext cx="630062" cy="252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+mj-ea"/>
                  <a:ea typeface="+mj-ea"/>
                </a:rPr>
                <a:t>项目</a:t>
              </a:r>
              <a:r>
                <a:rPr lang="en-US" altLang="zh-CN" sz="1200" dirty="0">
                  <a:latin typeface="+mj-ea"/>
                  <a:ea typeface="+mj-ea"/>
                </a:rPr>
                <a:t>03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D72DD563-52AE-5C78-2CDD-74CD36BCF2E7}"/>
              </a:ext>
            </a:extLst>
          </p:cNvPr>
          <p:cNvGrpSpPr/>
          <p:nvPr/>
        </p:nvGrpSpPr>
        <p:grpSpPr>
          <a:xfrm>
            <a:off x="515939" y="5287897"/>
            <a:ext cx="4545010" cy="362306"/>
            <a:chOff x="515939" y="3879000"/>
            <a:chExt cx="4545010" cy="362306"/>
          </a:xfrm>
        </p:grpSpPr>
        <p:sp>
          <p:nvSpPr>
            <p:cNvPr id="135" name="Rectangle 70">
              <a:extLst>
                <a:ext uri="{FF2B5EF4-FFF2-40B4-BE49-F238E27FC236}">
                  <a16:creationId xmlns:a16="http://schemas.microsoft.com/office/drawing/2014/main" id="{7D36D83D-61E4-1297-18B4-0BD2E046B7E7}"/>
                </a:ext>
              </a:extLst>
            </p:cNvPr>
            <p:cNvSpPr/>
            <p:nvPr/>
          </p:nvSpPr>
          <p:spPr>
            <a:xfrm>
              <a:off x="618094" y="4169306"/>
              <a:ext cx="4442855" cy="72000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sz="4800" dirty="0">
                <a:solidFill>
                  <a:schemeClr val="tx1"/>
                </a:solidFill>
                <a:latin typeface="+mn-ea"/>
                <a:cs typeface="Segoe UI Historic" panose="020B0502040204020203" pitchFamily="34" charset="0"/>
                <a:sym typeface="+mn-lt"/>
              </a:endParaRPr>
            </a:p>
          </p:txBody>
        </p:sp>
        <p:sp>
          <p:nvSpPr>
            <p:cNvPr id="136" name="Rectangle 71">
              <a:extLst>
                <a:ext uri="{FF2B5EF4-FFF2-40B4-BE49-F238E27FC236}">
                  <a16:creationId xmlns:a16="http://schemas.microsoft.com/office/drawing/2014/main" id="{6CF67844-5C4B-18D6-54FC-834DF52EF27E}"/>
                </a:ext>
              </a:extLst>
            </p:cNvPr>
            <p:cNvSpPr/>
            <p:nvPr/>
          </p:nvSpPr>
          <p:spPr>
            <a:xfrm>
              <a:off x="528383" y="4169306"/>
              <a:ext cx="3924000" cy="72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sz="4800" dirty="0">
                <a:solidFill>
                  <a:schemeClr val="tx1"/>
                </a:solidFill>
                <a:latin typeface="+mn-ea"/>
                <a:cs typeface="Segoe UI Historic" panose="020B0502040204020203" pitchFamily="34" charset="0"/>
                <a:sym typeface="+mn-lt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605A1987-72B6-CE3F-15EB-D2B2C79263FA}"/>
                </a:ext>
              </a:extLst>
            </p:cNvPr>
            <p:cNvSpPr txBox="1"/>
            <p:nvPr/>
          </p:nvSpPr>
          <p:spPr>
            <a:xfrm>
              <a:off x="515939" y="3879000"/>
              <a:ext cx="630062" cy="252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+mj-ea"/>
                  <a:ea typeface="+mj-ea"/>
                </a:rPr>
                <a:t>项目</a:t>
              </a:r>
              <a:r>
                <a:rPr lang="en-US" altLang="zh-CN" sz="1200" dirty="0">
                  <a:latin typeface="+mj-ea"/>
                  <a:ea typeface="+mj-ea"/>
                </a:rPr>
                <a:t>04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742152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80204F4-323B-1022-7D0D-856EF69DE7D9}"/>
              </a:ext>
            </a:extLst>
          </p:cNvPr>
          <p:cNvCxnSpPr>
            <a:cxnSpLocks/>
          </p:cNvCxnSpPr>
          <p:nvPr/>
        </p:nvCxnSpPr>
        <p:spPr>
          <a:xfrm>
            <a:off x="381000" y="459000"/>
            <a:ext cx="0" cy="36015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内容占位符 53">
            <a:extLst>
              <a:ext uri="{FF2B5EF4-FFF2-40B4-BE49-F238E27FC236}">
                <a16:creationId xmlns:a16="http://schemas.microsoft.com/office/drawing/2014/main" id="{FB89EBED-F1BC-53EC-9715-1C005F94BDA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全球市场</a:t>
            </a:r>
            <a:endParaRPr lang="en-US" dirty="0"/>
          </a:p>
        </p:txBody>
      </p:sp>
      <p:sp>
        <p:nvSpPr>
          <p:cNvPr id="59" name="内容占位符 58">
            <a:extLst>
              <a:ext uri="{FF2B5EF4-FFF2-40B4-BE49-F238E27FC236}">
                <a16:creationId xmlns:a16="http://schemas.microsoft.com/office/drawing/2014/main" id="{1C5A62EF-4658-DC50-58B4-0BB74310379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Add a title here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AC56A6F2-A03D-3718-F97A-55E19DDABC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041" y="3310918"/>
            <a:ext cx="9870279" cy="3926164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84FC48C6-6D2D-394D-5223-D8CA7F0F90A8}"/>
              </a:ext>
            </a:extLst>
          </p:cNvPr>
          <p:cNvGrpSpPr/>
          <p:nvPr/>
        </p:nvGrpSpPr>
        <p:grpSpPr>
          <a:xfrm>
            <a:off x="3720989" y="5748145"/>
            <a:ext cx="408384" cy="408376"/>
            <a:chOff x="9512616" y="1666568"/>
            <a:chExt cx="408384" cy="408376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5BA6F839-099D-EA72-D9AD-21D0740ED408}"/>
                </a:ext>
              </a:extLst>
            </p:cNvPr>
            <p:cNvSpPr/>
            <p:nvPr/>
          </p:nvSpPr>
          <p:spPr>
            <a:xfrm>
              <a:off x="9602615" y="1756565"/>
              <a:ext cx="228386" cy="22838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ACE1A320-6EA3-9D21-1B48-3618FD675CF3}"/>
                </a:ext>
              </a:extLst>
            </p:cNvPr>
            <p:cNvSpPr/>
            <p:nvPr/>
          </p:nvSpPr>
          <p:spPr>
            <a:xfrm>
              <a:off x="9650999" y="1804947"/>
              <a:ext cx="131617" cy="1316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EA1867B-2B18-9C97-86FB-EED70AE0F9B9}"/>
                </a:ext>
              </a:extLst>
            </p:cNvPr>
            <p:cNvSpPr/>
            <p:nvPr/>
          </p:nvSpPr>
          <p:spPr>
            <a:xfrm>
              <a:off x="9512616" y="1666568"/>
              <a:ext cx="408384" cy="408376"/>
            </a:xfrm>
            <a:prstGeom prst="ellipse">
              <a:avLst/>
            </a:prstGeom>
            <a:noFill/>
            <a:ln w="6350">
              <a:solidFill>
                <a:schemeClr val="accent1">
                  <a:shade val="50000"/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D80EE7B-210E-CA56-08D7-EE91664C3B27}"/>
              </a:ext>
            </a:extLst>
          </p:cNvPr>
          <p:cNvGrpSpPr/>
          <p:nvPr/>
        </p:nvGrpSpPr>
        <p:grpSpPr>
          <a:xfrm>
            <a:off x="6238956" y="4887147"/>
            <a:ext cx="408384" cy="408376"/>
            <a:chOff x="9512616" y="1666568"/>
            <a:chExt cx="408384" cy="408376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81EAD349-BBC0-790F-9201-0B1F749DDE10}"/>
                </a:ext>
              </a:extLst>
            </p:cNvPr>
            <p:cNvSpPr/>
            <p:nvPr/>
          </p:nvSpPr>
          <p:spPr>
            <a:xfrm>
              <a:off x="9602615" y="1756565"/>
              <a:ext cx="228386" cy="22838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FB0817F-1C17-7B4A-7EB1-1764D748AE7C}"/>
                </a:ext>
              </a:extLst>
            </p:cNvPr>
            <p:cNvSpPr/>
            <p:nvPr/>
          </p:nvSpPr>
          <p:spPr>
            <a:xfrm>
              <a:off x="9650999" y="1804947"/>
              <a:ext cx="131617" cy="1316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DA2CF95F-88D3-BCB5-20FA-4C209059344F}"/>
                </a:ext>
              </a:extLst>
            </p:cNvPr>
            <p:cNvSpPr/>
            <p:nvPr/>
          </p:nvSpPr>
          <p:spPr>
            <a:xfrm>
              <a:off x="9512616" y="1666568"/>
              <a:ext cx="408384" cy="408376"/>
            </a:xfrm>
            <a:prstGeom prst="ellipse">
              <a:avLst/>
            </a:prstGeom>
            <a:noFill/>
            <a:ln w="6350">
              <a:solidFill>
                <a:schemeClr val="accent1">
                  <a:shade val="50000"/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4BE8C21-2413-EFD9-9D35-202BD77F8E0B}"/>
              </a:ext>
            </a:extLst>
          </p:cNvPr>
          <p:cNvGrpSpPr/>
          <p:nvPr/>
        </p:nvGrpSpPr>
        <p:grpSpPr>
          <a:xfrm>
            <a:off x="8432404" y="4429912"/>
            <a:ext cx="408384" cy="408376"/>
            <a:chOff x="9512616" y="1666568"/>
            <a:chExt cx="408384" cy="408376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337878A5-39CE-CFB5-7A6C-A9FC1D9A8AC4}"/>
                </a:ext>
              </a:extLst>
            </p:cNvPr>
            <p:cNvSpPr/>
            <p:nvPr/>
          </p:nvSpPr>
          <p:spPr>
            <a:xfrm>
              <a:off x="9602615" y="1756565"/>
              <a:ext cx="228386" cy="22838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2DF531E7-2DD4-A62F-4D5E-8D1E05D90868}"/>
                </a:ext>
              </a:extLst>
            </p:cNvPr>
            <p:cNvSpPr/>
            <p:nvPr/>
          </p:nvSpPr>
          <p:spPr>
            <a:xfrm>
              <a:off x="9650999" y="1804947"/>
              <a:ext cx="131617" cy="1316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A3561C38-ABFB-C918-34CC-F04060743CAE}"/>
                </a:ext>
              </a:extLst>
            </p:cNvPr>
            <p:cNvSpPr/>
            <p:nvPr/>
          </p:nvSpPr>
          <p:spPr>
            <a:xfrm>
              <a:off x="9512616" y="1666568"/>
              <a:ext cx="408384" cy="408376"/>
            </a:xfrm>
            <a:prstGeom prst="ellipse">
              <a:avLst/>
            </a:prstGeom>
            <a:noFill/>
            <a:ln w="6350">
              <a:solidFill>
                <a:schemeClr val="accent1">
                  <a:shade val="50000"/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074C6F-6EDB-0BFC-0CB7-7BF8C5DFE732}"/>
              </a:ext>
            </a:extLst>
          </p:cNvPr>
          <p:cNvGrpSpPr/>
          <p:nvPr/>
        </p:nvGrpSpPr>
        <p:grpSpPr>
          <a:xfrm>
            <a:off x="2748754" y="4413412"/>
            <a:ext cx="408384" cy="408376"/>
            <a:chOff x="9512616" y="1666568"/>
            <a:chExt cx="408384" cy="408376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0AB474AD-E75F-E217-372D-D3E90E17ED82}"/>
                </a:ext>
              </a:extLst>
            </p:cNvPr>
            <p:cNvSpPr/>
            <p:nvPr/>
          </p:nvSpPr>
          <p:spPr>
            <a:xfrm>
              <a:off x="9602615" y="1756565"/>
              <a:ext cx="228386" cy="22838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53EBE783-0834-8F12-1526-BF7A13C80A85}"/>
                </a:ext>
              </a:extLst>
            </p:cNvPr>
            <p:cNvSpPr/>
            <p:nvPr/>
          </p:nvSpPr>
          <p:spPr>
            <a:xfrm>
              <a:off x="9650999" y="1804947"/>
              <a:ext cx="131617" cy="1316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B8ABE70C-BB1C-3861-9617-E371B27FD1D4}"/>
                </a:ext>
              </a:extLst>
            </p:cNvPr>
            <p:cNvSpPr/>
            <p:nvPr/>
          </p:nvSpPr>
          <p:spPr>
            <a:xfrm>
              <a:off x="9512616" y="1666568"/>
              <a:ext cx="408384" cy="408376"/>
            </a:xfrm>
            <a:prstGeom prst="ellipse">
              <a:avLst/>
            </a:prstGeom>
            <a:noFill/>
            <a:ln w="6350">
              <a:solidFill>
                <a:schemeClr val="accent1">
                  <a:shade val="50000"/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307E25E2-D029-ECEA-307B-53C77738810A}"/>
              </a:ext>
            </a:extLst>
          </p:cNvPr>
          <p:cNvSpPr txBox="1"/>
          <p:nvPr/>
        </p:nvSpPr>
        <p:spPr>
          <a:xfrm>
            <a:off x="1749070" y="1562477"/>
            <a:ext cx="323614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亚洲市场持续走高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AE759CD-FBD3-A347-C06B-228B99D7D368}"/>
              </a:ext>
            </a:extLst>
          </p:cNvPr>
          <p:cNvSpPr txBox="1"/>
          <p:nvPr/>
        </p:nvSpPr>
        <p:spPr>
          <a:xfrm>
            <a:off x="1734321" y="1872475"/>
            <a:ext cx="3739054" cy="5287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单击此处输入你的正文，文字是您思想的提炼，为了最终演示发布的良好效果，请尽量言简意赅的阐述观点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6B19123-0F0C-F012-2E3B-FDB80A685F1F}"/>
              </a:ext>
            </a:extLst>
          </p:cNvPr>
          <p:cNvGrpSpPr/>
          <p:nvPr/>
        </p:nvGrpSpPr>
        <p:grpSpPr>
          <a:xfrm>
            <a:off x="6470915" y="1700977"/>
            <a:ext cx="1257025" cy="756020"/>
            <a:chOff x="5102823" y="1577954"/>
            <a:chExt cx="1257025" cy="75602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AF6B78F-942D-7F81-1D3C-B33FC54747A9}"/>
                </a:ext>
              </a:extLst>
            </p:cNvPr>
            <p:cNvSpPr txBox="1"/>
            <p:nvPr/>
          </p:nvSpPr>
          <p:spPr>
            <a:xfrm>
              <a:off x="5102823" y="1577954"/>
              <a:ext cx="12228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latin typeface="+mj-lt"/>
                  <a:ea typeface="思源黑体 CN Medium" panose="020B0600000000000000" pitchFamily="34" charset="-122"/>
                </a:rPr>
                <a:t>3000</a:t>
              </a:r>
              <a:endParaRPr lang="en-US" sz="2800" dirty="0">
                <a:solidFill>
                  <a:schemeClr val="accent1"/>
                </a:solidFill>
                <a:latin typeface="+mj-lt"/>
                <a:ea typeface="思源黑体 CN Medium" panose="020B0600000000000000" pitchFamily="34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53D0BD6-9996-601E-01D3-0FC437FAEB01}"/>
                </a:ext>
              </a:extLst>
            </p:cNvPr>
            <p:cNvSpPr txBox="1"/>
            <p:nvPr/>
          </p:nvSpPr>
          <p:spPr>
            <a:xfrm>
              <a:off x="5121837" y="2056975"/>
              <a:ext cx="12380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思源黑体 CN Regular" panose="020B0500000000000000" pitchFamily="34" charset="-122"/>
                </a:rPr>
                <a:t>全球员工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C4DA4436-C659-3850-EEF6-742C655BEA4D}"/>
              </a:ext>
            </a:extLst>
          </p:cNvPr>
          <p:cNvCxnSpPr>
            <a:cxnSpLocks/>
          </p:cNvCxnSpPr>
          <p:nvPr/>
        </p:nvCxnSpPr>
        <p:spPr>
          <a:xfrm>
            <a:off x="7855286" y="1782392"/>
            <a:ext cx="0" cy="56118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60F1BBD-9BE8-748F-71BF-566FBC33A6B7}"/>
              </a:ext>
            </a:extLst>
          </p:cNvPr>
          <p:cNvGrpSpPr/>
          <p:nvPr/>
        </p:nvGrpSpPr>
        <p:grpSpPr>
          <a:xfrm>
            <a:off x="8069719" y="1700977"/>
            <a:ext cx="1257024" cy="756020"/>
            <a:chOff x="5102824" y="1577954"/>
            <a:chExt cx="1257024" cy="756020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95F50F0-0221-75DA-A664-F0F4FCC77FFB}"/>
                </a:ext>
              </a:extLst>
            </p:cNvPr>
            <p:cNvSpPr txBox="1"/>
            <p:nvPr/>
          </p:nvSpPr>
          <p:spPr>
            <a:xfrm>
              <a:off x="5102824" y="1577954"/>
              <a:ext cx="9005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latin typeface="+mj-lt"/>
                  <a:ea typeface="思源黑体 CN Medium" panose="020B0600000000000000" pitchFamily="34" charset="-122"/>
                </a:rPr>
                <a:t>200</a:t>
              </a:r>
              <a:endParaRPr lang="en-US" sz="2800" dirty="0">
                <a:solidFill>
                  <a:schemeClr val="accent1"/>
                </a:solidFill>
                <a:latin typeface="+mj-lt"/>
                <a:ea typeface="思源黑体 CN Medium" panose="020B0600000000000000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15E099C-A7F3-54A1-D820-375BC64B76BA}"/>
                </a:ext>
              </a:extLst>
            </p:cNvPr>
            <p:cNvSpPr txBox="1"/>
            <p:nvPr/>
          </p:nvSpPr>
          <p:spPr>
            <a:xfrm>
              <a:off x="5121837" y="2056975"/>
              <a:ext cx="12380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思源黑体 CN Regular" panose="020B0500000000000000" pitchFamily="34" charset="-122"/>
                </a:rPr>
                <a:t>合作机构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BEB9176-C573-1E65-6C10-95AF6256A1EB}"/>
              </a:ext>
            </a:extLst>
          </p:cNvPr>
          <p:cNvGrpSpPr/>
          <p:nvPr/>
        </p:nvGrpSpPr>
        <p:grpSpPr>
          <a:xfrm>
            <a:off x="9494346" y="1700977"/>
            <a:ext cx="963334" cy="756020"/>
            <a:chOff x="9494346" y="1700977"/>
            <a:chExt cx="963334" cy="756020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4FF3EA8-F30B-F432-AE82-6E4129457B5C}"/>
                </a:ext>
              </a:extLst>
            </p:cNvPr>
            <p:cNvSpPr txBox="1"/>
            <p:nvPr/>
          </p:nvSpPr>
          <p:spPr>
            <a:xfrm>
              <a:off x="9494346" y="1700977"/>
              <a:ext cx="9633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latin typeface="+mj-lt"/>
                  <a:ea typeface="思源黑体 CN Medium" panose="020B0600000000000000" pitchFamily="34" charset="-122"/>
                </a:rPr>
                <a:t>90</a:t>
              </a:r>
              <a:r>
                <a:rPr lang="en-US" altLang="zh-CN" sz="1600" dirty="0">
                  <a:solidFill>
                    <a:schemeClr val="accent1"/>
                  </a:solidFill>
                  <a:latin typeface="+mj-lt"/>
                  <a:ea typeface="思源黑体 CN Medium" panose="020B0600000000000000" pitchFamily="34" charset="-122"/>
                </a:rPr>
                <a:t>%</a:t>
              </a:r>
              <a:endParaRPr lang="en-US" sz="2800" dirty="0">
                <a:solidFill>
                  <a:schemeClr val="accent1"/>
                </a:solidFill>
                <a:latin typeface="+mj-lt"/>
                <a:ea typeface="思源黑体 CN Medium" panose="020B0600000000000000" pitchFamily="34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EC014AC-93A4-3E0A-5BCE-B318D1ED1F92}"/>
                </a:ext>
              </a:extLst>
            </p:cNvPr>
            <p:cNvSpPr txBox="1"/>
            <p:nvPr/>
          </p:nvSpPr>
          <p:spPr>
            <a:xfrm>
              <a:off x="9513360" y="2179998"/>
              <a:ext cx="8897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思源黑体 CN Regular" panose="020B0500000000000000" pitchFamily="34" charset="-122"/>
                </a:rPr>
                <a:t>专业人员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FA7FC40C-AF16-1C6B-E2A8-41379065CF72}"/>
              </a:ext>
            </a:extLst>
          </p:cNvPr>
          <p:cNvCxnSpPr>
            <a:cxnSpLocks/>
          </p:cNvCxnSpPr>
          <p:nvPr/>
        </p:nvCxnSpPr>
        <p:spPr>
          <a:xfrm>
            <a:off x="9367002" y="1782392"/>
            <a:ext cx="0" cy="56118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882934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80204F4-323B-1022-7D0D-856EF69DE7D9}"/>
              </a:ext>
            </a:extLst>
          </p:cNvPr>
          <p:cNvCxnSpPr>
            <a:cxnSpLocks/>
          </p:cNvCxnSpPr>
          <p:nvPr/>
        </p:nvCxnSpPr>
        <p:spPr>
          <a:xfrm>
            <a:off x="381000" y="459000"/>
            <a:ext cx="0" cy="36015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内容占位符 53">
            <a:extLst>
              <a:ext uri="{FF2B5EF4-FFF2-40B4-BE49-F238E27FC236}">
                <a16:creationId xmlns:a16="http://schemas.microsoft.com/office/drawing/2014/main" id="{FB89EBED-F1BC-53EC-9715-1C005F94BDA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战略合作难点</a:t>
            </a:r>
          </a:p>
        </p:txBody>
      </p:sp>
      <p:sp>
        <p:nvSpPr>
          <p:cNvPr id="59" name="内容占位符 58">
            <a:extLst>
              <a:ext uri="{FF2B5EF4-FFF2-40B4-BE49-F238E27FC236}">
                <a16:creationId xmlns:a16="http://schemas.microsoft.com/office/drawing/2014/main" id="{1C5A62EF-4658-DC50-58B4-0BB74310379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Add a title here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7B74C13-5523-BC50-04EE-531BC12616E4}"/>
              </a:ext>
            </a:extLst>
          </p:cNvPr>
          <p:cNvGrpSpPr/>
          <p:nvPr/>
        </p:nvGrpSpPr>
        <p:grpSpPr>
          <a:xfrm>
            <a:off x="10468298" y="614817"/>
            <a:ext cx="1207765" cy="199560"/>
            <a:chOff x="1682232" y="966410"/>
            <a:chExt cx="2262128" cy="373773"/>
          </a:xfrm>
          <a:solidFill>
            <a:schemeClr val="tx1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345A668-765D-B19A-485C-FE9EC84FE646}"/>
                </a:ext>
              </a:extLst>
            </p:cNvPr>
            <p:cNvSpPr txBox="1"/>
            <p:nvPr/>
          </p:nvSpPr>
          <p:spPr>
            <a:xfrm>
              <a:off x="1682232" y="967942"/>
              <a:ext cx="1209618" cy="351072"/>
            </a:xfrm>
            <a:custGeom>
              <a:avLst/>
              <a:gdLst/>
              <a:ahLst/>
              <a:cxnLst/>
              <a:rect l="l" t="t" r="r" b="b"/>
              <a:pathLst>
                <a:path w="1209618" h="351072">
                  <a:moveTo>
                    <a:pt x="1058313" y="58007"/>
                  </a:moveTo>
                  <a:cubicBezTo>
                    <a:pt x="1032873" y="58302"/>
                    <a:pt x="1012863" y="68573"/>
                    <a:pt x="998285" y="88818"/>
                  </a:cubicBezTo>
                  <a:cubicBezTo>
                    <a:pt x="983707" y="109064"/>
                    <a:pt x="976274" y="137513"/>
                    <a:pt x="975989" y="174164"/>
                  </a:cubicBezTo>
                  <a:cubicBezTo>
                    <a:pt x="976274" y="210711"/>
                    <a:pt x="983706" y="239483"/>
                    <a:pt x="998285" y="260482"/>
                  </a:cubicBezTo>
                  <a:cubicBezTo>
                    <a:pt x="1012863" y="281480"/>
                    <a:pt x="1032873" y="292189"/>
                    <a:pt x="1058313" y="292608"/>
                  </a:cubicBezTo>
                  <a:cubicBezTo>
                    <a:pt x="1083754" y="292189"/>
                    <a:pt x="1103764" y="281480"/>
                    <a:pt x="1118342" y="260482"/>
                  </a:cubicBezTo>
                  <a:cubicBezTo>
                    <a:pt x="1132920" y="239483"/>
                    <a:pt x="1140352" y="210711"/>
                    <a:pt x="1140638" y="174164"/>
                  </a:cubicBezTo>
                  <a:cubicBezTo>
                    <a:pt x="1140352" y="137513"/>
                    <a:pt x="1132920" y="109064"/>
                    <a:pt x="1118342" y="88818"/>
                  </a:cubicBezTo>
                  <a:cubicBezTo>
                    <a:pt x="1103764" y="68573"/>
                    <a:pt x="1083754" y="58302"/>
                    <a:pt x="1058313" y="58007"/>
                  </a:cubicBezTo>
                  <a:close/>
                  <a:moveTo>
                    <a:pt x="382038" y="58007"/>
                  </a:moveTo>
                  <a:cubicBezTo>
                    <a:pt x="356598" y="58302"/>
                    <a:pt x="336588" y="68573"/>
                    <a:pt x="322010" y="88818"/>
                  </a:cubicBezTo>
                  <a:cubicBezTo>
                    <a:pt x="307431" y="109064"/>
                    <a:pt x="299999" y="137513"/>
                    <a:pt x="299714" y="174164"/>
                  </a:cubicBezTo>
                  <a:cubicBezTo>
                    <a:pt x="299999" y="210711"/>
                    <a:pt x="307431" y="239483"/>
                    <a:pt x="322010" y="260482"/>
                  </a:cubicBezTo>
                  <a:cubicBezTo>
                    <a:pt x="336588" y="281480"/>
                    <a:pt x="356598" y="292189"/>
                    <a:pt x="382038" y="292608"/>
                  </a:cubicBezTo>
                  <a:cubicBezTo>
                    <a:pt x="407479" y="292189"/>
                    <a:pt x="427489" y="281480"/>
                    <a:pt x="442067" y="260482"/>
                  </a:cubicBezTo>
                  <a:cubicBezTo>
                    <a:pt x="456645" y="239483"/>
                    <a:pt x="464077" y="210711"/>
                    <a:pt x="464363" y="174164"/>
                  </a:cubicBezTo>
                  <a:cubicBezTo>
                    <a:pt x="464077" y="137513"/>
                    <a:pt x="456645" y="109064"/>
                    <a:pt x="442067" y="88818"/>
                  </a:cubicBezTo>
                  <a:cubicBezTo>
                    <a:pt x="427489" y="68573"/>
                    <a:pt x="407479" y="58302"/>
                    <a:pt x="382038" y="58007"/>
                  </a:cubicBezTo>
                  <a:close/>
                  <a:moveTo>
                    <a:pt x="0" y="6401"/>
                  </a:moveTo>
                  <a:lnTo>
                    <a:pt x="67608" y="6401"/>
                  </a:lnTo>
                  <a:lnTo>
                    <a:pt x="67608" y="288036"/>
                  </a:lnTo>
                  <a:lnTo>
                    <a:pt x="204768" y="288036"/>
                  </a:lnTo>
                  <a:lnTo>
                    <a:pt x="204768" y="344672"/>
                  </a:lnTo>
                  <a:lnTo>
                    <a:pt x="0" y="344672"/>
                  </a:lnTo>
                  <a:close/>
                  <a:moveTo>
                    <a:pt x="1058313" y="0"/>
                  </a:moveTo>
                  <a:cubicBezTo>
                    <a:pt x="1103833" y="397"/>
                    <a:pt x="1140254" y="15705"/>
                    <a:pt x="1167578" y="45924"/>
                  </a:cubicBezTo>
                  <a:cubicBezTo>
                    <a:pt x="1194902" y="76143"/>
                    <a:pt x="1208916" y="118890"/>
                    <a:pt x="1209618" y="174164"/>
                  </a:cubicBezTo>
                  <a:cubicBezTo>
                    <a:pt x="1208916" y="229553"/>
                    <a:pt x="1194902" y="272757"/>
                    <a:pt x="1167578" y="303776"/>
                  </a:cubicBezTo>
                  <a:cubicBezTo>
                    <a:pt x="1140254" y="334795"/>
                    <a:pt x="1103833" y="350561"/>
                    <a:pt x="1058313" y="351072"/>
                  </a:cubicBezTo>
                  <a:cubicBezTo>
                    <a:pt x="1012794" y="350561"/>
                    <a:pt x="976373" y="334795"/>
                    <a:pt x="949048" y="303776"/>
                  </a:cubicBezTo>
                  <a:cubicBezTo>
                    <a:pt x="921724" y="272757"/>
                    <a:pt x="907711" y="229553"/>
                    <a:pt x="907008" y="174164"/>
                  </a:cubicBezTo>
                  <a:cubicBezTo>
                    <a:pt x="907711" y="118689"/>
                    <a:pt x="921724" y="75886"/>
                    <a:pt x="949048" y="45752"/>
                  </a:cubicBezTo>
                  <a:cubicBezTo>
                    <a:pt x="976373" y="15619"/>
                    <a:pt x="1012794" y="368"/>
                    <a:pt x="1058313" y="0"/>
                  </a:cubicBezTo>
                  <a:close/>
                  <a:moveTo>
                    <a:pt x="745444" y="0"/>
                  </a:moveTo>
                  <a:cubicBezTo>
                    <a:pt x="769846" y="409"/>
                    <a:pt x="790668" y="4843"/>
                    <a:pt x="807908" y="13303"/>
                  </a:cubicBezTo>
                  <a:cubicBezTo>
                    <a:pt x="825149" y="21762"/>
                    <a:pt x="839216" y="31792"/>
                    <a:pt x="850111" y="43391"/>
                  </a:cubicBezTo>
                  <a:lnTo>
                    <a:pt x="814026" y="86369"/>
                  </a:lnTo>
                  <a:cubicBezTo>
                    <a:pt x="805985" y="78183"/>
                    <a:pt x="796711" y="71454"/>
                    <a:pt x="786204" y="66184"/>
                  </a:cubicBezTo>
                  <a:cubicBezTo>
                    <a:pt x="775697" y="60914"/>
                    <a:pt x="762873" y="58188"/>
                    <a:pt x="747731" y="58007"/>
                  </a:cubicBezTo>
                  <a:cubicBezTo>
                    <a:pt x="719135" y="58322"/>
                    <a:pt x="696171" y="68671"/>
                    <a:pt x="678838" y="89054"/>
                  </a:cubicBezTo>
                  <a:cubicBezTo>
                    <a:pt x="661505" y="109437"/>
                    <a:pt x="652605" y="137963"/>
                    <a:pt x="652139" y="174633"/>
                  </a:cubicBezTo>
                  <a:cubicBezTo>
                    <a:pt x="652167" y="211746"/>
                    <a:pt x="660572" y="240608"/>
                    <a:pt x="677352" y="261218"/>
                  </a:cubicBezTo>
                  <a:cubicBezTo>
                    <a:pt x="694132" y="281829"/>
                    <a:pt x="719116" y="292292"/>
                    <a:pt x="752305" y="292608"/>
                  </a:cubicBezTo>
                  <a:cubicBezTo>
                    <a:pt x="760681" y="292589"/>
                    <a:pt x="768628" y="291483"/>
                    <a:pt x="776146" y="289291"/>
                  </a:cubicBezTo>
                  <a:cubicBezTo>
                    <a:pt x="783664" y="287098"/>
                    <a:pt x="789896" y="283934"/>
                    <a:pt x="794842" y="279797"/>
                  </a:cubicBezTo>
                  <a:lnTo>
                    <a:pt x="794842" y="212998"/>
                  </a:lnTo>
                  <a:lnTo>
                    <a:pt x="734925" y="212998"/>
                  </a:lnTo>
                  <a:lnTo>
                    <a:pt x="734925" y="157734"/>
                  </a:lnTo>
                  <a:lnTo>
                    <a:pt x="855135" y="157734"/>
                  </a:lnTo>
                  <a:lnTo>
                    <a:pt x="855135" y="310421"/>
                  </a:lnTo>
                  <a:cubicBezTo>
                    <a:pt x="843517" y="321907"/>
                    <a:pt x="828270" y="331479"/>
                    <a:pt x="809392" y="339140"/>
                  </a:cubicBezTo>
                  <a:cubicBezTo>
                    <a:pt x="790514" y="346800"/>
                    <a:pt x="769198" y="350777"/>
                    <a:pt x="745444" y="351072"/>
                  </a:cubicBezTo>
                  <a:cubicBezTo>
                    <a:pt x="714355" y="351014"/>
                    <a:pt x="686642" y="344330"/>
                    <a:pt x="662308" y="331020"/>
                  </a:cubicBezTo>
                  <a:cubicBezTo>
                    <a:pt x="637973" y="317710"/>
                    <a:pt x="618771" y="298126"/>
                    <a:pt x="604701" y="272266"/>
                  </a:cubicBezTo>
                  <a:cubicBezTo>
                    <a:pt x="590632" y="246407"/>
                    <a:pt x="583451" y="214624"/>
                    <a:pt x="583159" y="176917"/>
                  </a:cubicBezTo>
                  <a:cubicBezTo>
                    <a:pt x="583493" y="139602"/>
                    <a:pt x="590844" y="107781"/>
                    <a:pt x="605210" y="81453"/>
                  </a:cubicBezTo>
                  <a:cubicBezTo>
                    <a:pt x="619575" y="55126"/>
                    <a:pt x="638947" y="34998"/>
                    <a:pt x="663324" y="21069"/>
                  </a:cubicBezTo>
                  <a:cubicBezTo>
                    <a:pt x="687701" y="7141"/>
                    <a:pt x="715075" y="117"/>
                    <a:pt x="745444" y="0"/>
                  </a:cubicBezTo>
                  <a:close/>
                  <a:moveTo>
                    <a:pt x="382038" y="0"/>
                  </a:moveTo>
                  <a:cubicBezTo>
                    <a:pt x="427557" y="397"/>
                    <a:pt x="463979" y="15705"/>
                    <a:pt x="491303" y="45924"/>
                  </a:cubicBezTo>
                  <a:cubicBezTo>
                    <a:pt x="518627" y="76143"/>
                    <a:pt x="532641" y="118890"/>
                    <a:pt x="533343" y="174164"/>
                  </a:cubicBezTo>
                  <a:cubicBezTo>
                    <a:pt x="532641" y="229553"/>
                    <a:pt x="518627" y="272757"/>
                    <a:pt x="491303" y="303776"/>
                  </a:cubicBezTo>
                  <a:cubicBezTo>
                    <a:pt x="463979" y="334795"/>
                    <a:pt x="427557" y="350561"/>
                    <a:pt x="382038" y="351072"/>
                  </a:cubicBezTo>
                  <a:cubicBezTo>
                    <a:pt x="336519" y="350561"/>
                    <a:pt x="300098" y="334795"/>
                    <a:pt x="272773" y="303776"/>
                  </a:cubicBezTo>
                  <a:cubicBezTo>
                    <a:pt x="245449" y="272757"/>
                    <a:pt x="231436" y="229553"/>
                    <a:pt x="230733" y="174164"/>
                  </a:cubicBezTo>
                  <a:cubicBezTo>
                    <a:pt x="231436" y="118689"/>
                    <a:pt x="245449" y="75886"/>
                    <a:pt x="272773" y="45752"/>
                  </a:cubicBezTo>
                  <a:cubicBezTo>
                    <a:pt x="300098" y="15619"/>
                    <a:pt x="336519" y="368"/>
                    <a:pt x="38203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2DE2D35-DB81-ADEC-CDBF-3432D9841587}"/>
                </a:ext>
              </a:extLst>
            </p:cNvPr>
            <p:cNvSpPr txBox="1"/>
            <p:nvPr/>
          </p:nvSpPr>
          <p:spPr>
            <a:xfrm>
              <a:off x="2949774" y="966410"/>
              <a:ext cx="890625" cy="209854"/>
            </a:xfrm>
            <a:custGeom>
              <a:avLst/>
              <a:gdLst/>
              <a:ahLst/>
              <a:cxnLst/>
              <a:rect l="l" t="t" r="r" b="b"/>
              <a:pathLst>
                <a:path w="890625" h="209854">
                  <a:moveTo>
                    <a:pt x="707060" y="134416"/>
                  </a:moveTo>
                  <a:lnTo>
                    <a:pt x="726033" y="140817"/>
                  </a:lnTo>
                  <a:cubicBezTo>
                    <a:pt x="723762" y="150352"/>
                    <a:pt x="720876" y="160315"/>
                    <a:pt x="717375" y="170707"/>
                  </a:cubicBezTo>
                  <a:cubicBezTo>
                    <a:pt x="713875" y="181098"/>
                    <a:pt x="709674" y="190262"/>
                    <a:pt x="704774" y="198196"/>
                  </a:cubicBezTo>
                  <a:lnTo>
                    <a:pt x="685571" y="188137"/>
                  </a:lnTo>
                  <a:cubicBezTo>
                    <a:pt x="690510" y="180913"/>
                    <a:pt x="694806" y="172445"/>
                    <a:pt x="698458" y="162734"/>
                  </a:cubicBezTo>
                  <a:cubicBezTo>
                    <a:pt x="702111" y="153024"/>
                    <a:pt x="704978" y="143584"/>
                    <a:pt x="707060" y="134416"/>
                  </a:cubicBezTo>
                  <a:close/>
                  <a:moveTo>
                    <a:pt x="735635" y="132359"/>
                  </a:moveTo>
                  <a:lnTo>
                    <a:pt x="756666" y="132359"/>
                  </a:lnTo>
                  <a:lnTo>
                    <a:pt x="756666" y="179222"/>
                  </a:lnTo>
                  <a:cubicBezTo>
                    <a:pt x="756490" y="182675"/>
                    <a:pt x="757471" y="184970"/>
                    <a:pt x="759609" y="186109"/>
                  </a:cubicBezTo>
                  <a:cubicBezTo>
                    <a:pt x="761747" y="187247"/>
                    <a:pt x="766100" y="187771"/>
                    <a:pt x="772668" y="187680"/>
                  </a:cubicBezTo>
                  <a:lnTo>
                    <a:pt x="817702" y="187680"/>
                  </a:lnTo>
                  <a:cubicBezTo>
                    <a:pt x="823236" y="188009"/>
                    <a:pt x="826970" y="186437"/>
                    <a:pt x="828903" y="182965"/>
                  </a:cubicBezTo>
                  <a:cubicBezTo>
                    <a:pt x="830837" y="179494"/>
                    <a:pt x="832056" y="172150"/>
                    <a:pt x="832561" y="160934"/>
                  </a:cubicBezTo>
                  <a:cubicBezTo>
                    <a:pt x="835004" y="162682"/>
                    <a:pt x="838062" y="164273"/>
                    <a:pt x="841734" y="165706"/>
                  </a:cubicBezTo>
                  <a:cubicBezTo>
                    <a:pt x="845405" y="167140"/>
                    <a:pt x="848749" y="168216"/>
                    <a:pt x="851763" y="168935"/>
                  </a:cubicBezTo>
                  <a:cubicBezTo>
                    <a:pt x="850573" y="183708"/>
                    <a:pt x="847696" y="193767"/>
                    <a:pt x="843134" y="199110"/>
                  </a:cubicBezTo>
                  <a:cubicBezTo>
                    <a:pt x="838571" y="204454"/>
                    <a:pt x="830551" y="206968"/>
                    <a:pt x="819074" y="206654"/>
                  </a:cubicBezTo>
                  <a:lnTo>
                    <a:pt x="771296" y="206654"/>
                  </a:lnTo>
                  <a:cubicBezTo>
                    <a:pt x="757409" y="206845"/>
                    <a:pt x="747922" y="204978"/>
                    <a:pt x="742835" y="201053"/>
                  </a:cubicBezTo>
                  <a:cubicBezTo>
                    <a:pt x="737749" y="197129"/>
                    <a:pt x="735349" y="190004"/>
                    <a:pt x="735635" y="179679"/>
                  </a:cubicBezTo>
                  <a:close/>
                  <a:moveTo>
                    <a:pt x="861136" y="132130"/>
                  </a:moveTo>
                  <a:cubicBezTo>
                    <a:pt x="866608" y="141736"/>
                    <a:pt x="872123" y="151957"/>
                    <a:pt x="877681" y="162791"/>
                  </a:cubicBezTo>
                  <a:cubicBezTo>
                    <a:pt x="883239" y="173626"/>
                    <a:pt x="887554" y="182989"/>
                    <a:pt x="890625" y="190881"/>
                  </a:cubicBezTo>
                  <a:lnTo>
                    <a:pt x="869823" y="199339"/>
                  </a:lnTo>
                  <a:cubicBezTo>
                    <a:pt x="867118" y="191219"/>
                    <a:pt x="863155" y="181627"/>
                    <a:pt x="857936" y="170564"/>
                  </a:cubicBezTo>
                  <a:cubicBezTo>
                    <a:pt x="852716" y="159501"/>
                    <a:pt x="847382" y="149052"/>
                    <a:pt x="841934" y="139217"/>
                  </a:cubicBezTo>
                  <a:close/>
                  <a:moveTo>
                    <a:pt x="272948" y="113371"/>
                  </a:moveTo>
                  <a:lnTo>
                    <a:pt x="272948" y="150661"/>
                  </a:lnTo>
                  <a:lnTo>
                    <a:pt x="339242" y="150661"/>
                  </a:lnTo>
                  <a:lnTo>
                    <a:pt x="339242" y="113371"/>
                  </a:lnTo>
                  <a:close/>
                  <a:moveTo>
                    <a:pt x="555269" y="113157"/>
                  </a:moveTo>
                  <a:lnTo>
                    <a:pt x="574472" y="117729"/>
                  </a:lnTo>
                  <a:cubicBezTo>
                    <a:pt x="571071" y="131083"/>
                    <a:pt x="566728" y="143980"/>
                    <a:pt x="561441" y="156419"/>
                  </a:cubicBezTo>
                  <a:cubicBezTo>
                    <a:pt x="556155" y="168859"/>
                    <a:pt x="550440" y="179584"/>
                    <a:pt x="544296" y="188595"/>
                  </a:cubicBezTo>
                  <a:cubicBezTo>
                    <a:pt x="542291" y="186885"/>
                    <a:pt x="539615" y="184932"/>
                    <a:pt x="536267" y="182737"/>
                  </a:cubicBezTo>
                  <a:cubicBezTo>
                    <a:pt x="532919" y="180541"/>
                    <a:pt x="529956" y="178760"/>
                    <a:pt x="527380" y="177393"/>
                  </a:cubicBezTo>
                  <a:cubicBezTo>
                    <a:pt x="533485" y="169302"/>
                    <a:pt x="538934" y="159596"/>
                    <a:pt x="543725" y="148275"/>
                  </a:cubicBezTo>
                  <a:cubicBezTo>
                    <a:pt x="548516" y="136955"/>
                    <a:pt x="552364" y="125249"/>
                    <a:pt x="555269" y="113157"/>
                  </a:cubicBezTo>
                  <a:close/>
                  <a:moveTo>
                    <a:pt x="640080" y="112471"/>
                  </a:moveTo>
                  <a:cubicBezTo>
                    <a:pt x="645480" y="124039"/>
                    <a:pt x="650452" y="136164"/>
                    <a:pt x="654996" y="148847"/>
                  </a:cubicBezTo>
                  <a:cubicBezTo>
                    <a:pt x="659539" y="161529"/>
                    <a:pt x="662797" y="172569"/>
                    <a:pt x="664769" y="181965"/>
                  </a:cubicBezTo>
                  <a:lnTo>
                    <a:pt x="645338" y="189280"/>
                  </a:lnTo>
                  <a:cubicBezTo>
                    <a:pt x="643718" y="179755"/>
                    <a:pt x="640785" y="168516"/>
                    <a:pt x="636536" y="155562"/>
                  </a:cubicBezTo>
                  <a:cubicBezTo>
                    <a:pt x="632288" y="142608"/>
                    <a:pt x="627526" y="130225"/>
                    <a:pt x="622249" y="118414"/>
                  </a:cubicBezTo>
                  <a:close/>
                  <a:moveTo>
                    <a:pt x="774497" y="107442"/>
                  </a:moveTo>
                  <a:cubicBezTo>
                    <a:pt x="783860" y="112671"/>
                    <a:pt x="793308" y="118729"/>
                    <a:pt x="802843" y="125615"/>
                  </a:cubicBezTo>
                  <a:cubicBezTo>
                    <a:pt x="812377" y="132502"/>
                    <a:pt x="819998" y="139017"/>
                    <a:pt x="825703" y="145161"/>
                  </a:cubicBezTo>
                  <a:lnTo>
                    <a:pt x="809930" y="159105"/>
                  </a:lnTo>
                  <a:cubicBezTo>
                    <a:pt x="804691" y="153057"/>
                    <a:pt x="797452" y="146466"/>
                    <a:pt x="788213" y="139331"/>
                  </a:cubicBezTo>
                  <a:cubicBezTo>
                    <a:pt x="778973" y="132197"/>
                    <a:pt x="769677" y="125834"/>
                    <a:pt x="760323" y="120243"/>
                  </a:cubicBezTo>
                  <a:close/>
                  <a:moveTo>
                    <a:pt x="252374" y="95112"/>
                  </a:moveTo>
                  <a:lnTo>
                    <a:pt x="360045" y="95112"/>
                  </a:lnTo>
                  <a:lnTo>
                    <a:pt x="360045" y="169149"/>
                  </a:lnTo>
                  <a:lnTo>
                    <a:pt x="272948" y="169149"/>
                  </a:lnTo>
                  <a:lnTo>
                    <a:pt x="272948" y="185851"/>
                  </a:lnTo>
                  <a:lnTo>
                    <a:pt x="252374" y="185851"/>
                  </a:lnTo>
                  <a:close/>
                  <a:moveTo>
                    <a:pt x="542010" y="69951"/>
                  </a:moveTo>
                  <a:lnTo>
                    <a:pt x="663397" y="69951"/>
                  </a:lnTo>
                  <a:lnTo>
                    <a:pt x="663397" y="89839"/>
                  </a:lnTo>
                  <a:lnTo>
                    <a:pt x="610362" y="89839"/>
                  </a:lnTo>
                  <a:lnTo>
                    <a:pt x="610362" y="183794"/>
                  </a:lnTo>
                  <a:cubicBezTo>
                    <a:pt x="610428" y="189357"/>
                    <a:pt x="609781" y="193833"/>
                    <a:pt x="608419" y="197224"/>
                  </a:cubicBezTo>
                  <a:cubicBezTo>
                    <a:pt x="607057" y="200615"/>
                    <a:pt x="604580" y="203149"/>
                    <a:pt x="600989" y="204825"/>
                  </a:cubicBezTo>
                  <a:cubicBezTo>
                    <a:pt x="597365" y="206597"/>
                    <a:pt x="592783" y="207740"/>
                    <a:pt x="587245" y="208254"/>
                  </a:cubicBezTo>
                  <a:cubicBezTo>
                    <a:pt x="581706" y="208769"/>
                    <a:pt x="575010" y="208997"/>
                    <a:pt x="567156" y="208940"/>
                  </a:cubicBezTo>
                  <a:cubicBezTo>
                    <a:pt x="566775" y="205725"/>
                    <a:pt x="565994" y="202096"/>
                    <a:pt x="564813" y="198053"/>
                  </a:cubicBezTo>
                  <a:cubicBezTo>
                    <a:pt x="563632" y="194010"/>
                    <a:pt x="562280" y="190323"/>
                    <a:pt x="560756" y="186994"/>
                  </a:cubicBezTo>
                  <a:cubicBezTo>
                    <a:pt x="566261" y="187218"/>
                    <a:pt x="571195" y="187342"/>
                    <a:pt x="575557" y="187366"/>
                  </a:cubicBezTo>
                  <a:cubicBezTo>
                    <a:pt x="579920" y="187390"/>
                    <a:pt x="582911" y="187342"/>
                    <a:pt x="584530" y="187223"/>
                  </a:cubicBezTo>
                  <a:cubicBezTo>
                    <a:pt x="586102" y="187247"/>
                    <a:pt x="587187" y="186971"/>
                    <a:pt x="587787" y="186394"/>
                  </a:cubicBezTo>
                  <a:cubicBezTo>
                    <a:pt x="588388" y="185818"/>
                    <a:pt x="588673" y="184799"/>
                    <a:pt x="588645" y="183337"/>
                  </a:cubicBezTo>
                  <a:lnTo>
                    <a:pt x="588645" y="89839"/>
                  </a:lnTo>
                  <a:lnTo>
                    <a:pt x="542010" y="89839"/>
                  </a:lnTo>
                  <a:close/>
                  <a:moveTo>
                    <a:pt x="92126" y="68351"/>
                  </a:moveTo>
                  <a:lnTo>
                    <a:pt x="115214" y="78181"/>
                  </a:lnTo>
                  <a:cubicBezTo>
                    <a:pt x="106327" y="94997"/>
                    <a:pt x="96669" y="111199"/>
                    <a:pt x="86239" y="126787"/>
                  </a:cubicBezTo>
                  <a:cubicBezTo>
                    <a:pt x="75809" y="142375"/>
                    <a:pt x="65122" y="156576"/>
                    <a:pt x="54178" y="169392"/>
                  </a:cubicBezTo>
                  <a:lnTo>
                    <a:pt x="150419" y="163677"/>
                  </a:lnTo>
                  <a:cubicBezTo>
                    <a:pt x="146399" y="157691"/>
                    <a:pt x="142322" y="151776"/>
                    <a:pt x="138188" y="145932"/>
                  </a:cubicBezTo>
                  <a:cubicBezTo>
                    <a:pt x="134055" y="140089"/>
                    <a:pt x="129978" y="134574"/>
                    <a:pt x="125958" y="129387"/>
                  </a:cubicBezTo>
                  <a:lnTo>
                    <a:pt x="146304" y="120243"/>
                  </a:lnTo>
                  <a:cubicBezTo>
                    <a:pt x="152868" y="128512"/>
                    <a:pt x="159500" y="137273"/>
                    <a:pt x="166200" y="146524"/>
                  </a:cubicBezTo>
                  <a:cubicBezTo>
                    <a:pt x="172900" y="155775"/>
                    <a:pt x="179143" y="164823"/>
                    <a:pt x="184929" y="173668"/>
                  </a:cubicBezTo>
                  <a:cubicBezTo>
                    <a:pt x="190714" y="182513"/>
                    <a:pt x="195518" y="190460"/>
                    <a:pt x="199339" y="197510"/>
                  </a:cubicBezTo>
                  <a:lnTo>
                    <a:pt x="178308" y="209169"/>
                  </a:lnTo>
                  <a:cubicBezTo>
                    <a:pt x="176474" y="205478"/>
                    <a:pt x="174312" y="201430"/>
                    <a:pt x="171821" y="197024"/>
                  </a:cubicBezTo>
                  <a:cubicBezTo>
                    <a:pt x="169330" y="192619"/>
                    <a:pt x="166540" y="188057"/>
                    <a:pt x="163449" y="183337"/>
                  </a:cubicBezTo>
                  <a:cubicBezTo>
                    <a:pt x="134955" y="185479"/>
                    <a:pt x="112032" y="187209"/>
                    <a:pt x="94679" y="188527"/>
                  </a:cubicBezTo>
                  <a:cubicBezTo>
                    <a:pt x="77327" y="189844"/>
                    <a:pt x="64026" y="190924"/>
                    <a:pt x="54778" y="191767"/>
                  </a:cubicBezTo>
                  <a:cubicBezTo>
                    <a:pt x="45530" y="192609"/>
                    <a:pt x="38816" y="193389"/>
                    <a:pt x="34636" y="194106"/>
                  </a:cubicBezTo>
                  <a:cubicBezTo>
                    <a:pt x="30457" y="194823"/>
                    <a:pt x="27293" y="195653"/>
                    <a:pt x="25146" y="196596"/>
                  </a:cubicBezTo>
                  <a:cubicBezTo>
                    <a:pt x="24393" y="194053"/>
                    <a:pt x="23212" y="190509"/>
                    <a:pt x="21602" y="185966"/>
                  </a:cubicBezTo>
                  <a:cubicBezTo>
                    <a:pt x="19993" y="181422"/>
                    <a:pt x="18354" y="177422"/>
                    <a:pt x="16688" y="173964"/>
                  </a:cubicBezTo>
                  <a:cubicBezTo>
                    <a:pt x="19936" y="173145"/>
                    <a:pt x="23212" y="171183"/>
                    <a:pt x="26517" y="168078"/>
                  </a:cubicBezTo>
                  <a:cubicBezTo>
                    <a:pt x="29823" y="164973"/>
                    <a:pt x="33556" y="160839"/>
                    <a:pt x="37719" y="155676"/>
                  </a:cubicBezTo>
                  <a:cubicBezTo>
                    <a:pt x="40943" y="152130"/>
                    <a:pt x="45696" y="145887"/>
                    <a:pt x="51977" y="136948"/>
                  </a:cubicBezTo>
                  <a:cubicBezTo>
                    <a:pt x="58257" y="128009"/>
                    <a:pt x="65008" y="117533"/>
                    <a:pt x="72229" y="105520"/>
                  </a:cubicBezTo>
                  <a:cubicBezTo>
                    <a:pt x="79450" y="93507"/>
                    <a:pt x="86082" y="81117"/>
                    <a:pt x="92126" y="68351"/>
                  </a:cubicBezTo>
                  <a:close/>
                  <a:moveTo>
                    <a:pt x="239115" y="55107"/>
                  </a:moveTo>
                  <a:lnTo>
                    <a:pt x="374218" y="55107"/>
                  </a:lnTo>
                  <a:lnTo>
                    <a:pt x="374218" y="73823"/>
                  </a:lnTo>
                  <a:lnTo>
                    <a:pt x="239115" y="73823"/>
                  </a:lnTo>
                  <a:close/>
                  <a:moveTo>
                    <a:pt x="552069" y="16002"/>
                  </a:moveTo>
                  <a:lnTo>
                    <a:pt x="651053" y="16002"/>
                  </a:lnTo>
                  <a:lnTo>
                    <a:pt x="651053" y="35890"/>
                  </a:lnTo>
                  <a:lnTo>
                    <a:pt x="552069" y="35890"/>
                  </a:lnTo>
                  <a:close/>
                  <a:moveTo>
                    <a:pt x="237287" y="14187"/>
                  </a:moveTo>
                  <a:lnTo>
                    <a:pt x="420624" y="14187"/>
                  </a:lnTo>
                  <a:lnTo>
                    <a:pt x="420624" y="180589"/>
                  </a:lnTo>
                  <a:cubicBezTo>
                    <a:pt x="420686" y="187278"/>
                    <a:pt x="419876" y="192537"/>
                    <a:pt x="418195" y="196367"/>
                  </a:cubicBezTo>
                  <a:cubicBezTo>
                    <a:pt x="416514" y="200196"/>
                    <a:pt x="413590" y="202939"/>
                    <a:pt x="409422" y="204597"/>
                  </a:cubicBezTo>
                  <a:cubicBezTo>
                    <a:pt x="405093" y="206483"/>
                    <a:pt x="399350" y="207683"/>
                    <a:pt x="392192" y="208197"/>
                  </a:cubicBezTo>
                  <a:cubicBezTo>
                    <a:pt x="385034" y="208711"/>
                    <a:pt x="376375" y="208883"/>
                    <a:pt x="366217" y="208711"/>
                  </a:cubicBezTo>
                  <a:cubicBezTo>
                    <a:pt x="365698" y="205435"/>
                    <a:pt x="364736" y="201587"/>
                    <a:pt x="363331" y="197167"/>
                  </a:cubicBezTo>
                  <a:cubicBezTo>
                    <a:pt x="361926" y="192748"/>
                    <a:pt x="360450" y="188899"/>
                    <a:pt x="358902" y="185623"/>
                  </a:cubicBezTo>
                  <a:cubicBezTo>
                    <a:pt x="366460" y="185956"/>
                    <a:pt x="373461" y="186147"/>
                    <a:pt x="379904" y="186194"/>
                  </a:cubicBezTo>
                  <a:cubicBezTo>
                    <a:pt x="386348" y="186242"/>
                    <a:pt x="390777" y="186204"/>
                    <a:pt x="393192" y="186080"/>
                  </a:cubicBezTo>
                  <a:cubicBezTo>
                    <a:pt x="395330" y="186013"/>
                    <a:pt x="396826" y="185575"/>
                    <a:pt x="397678" y="184765"/>
                  </a:cubicBezTo>
                  <a:cubicBezTo>
                    <a:pt x="398530" y="183954"/>
                    <a:pt x="398940" y="182486"/>
                    <a:pt x="398907" y="180360"/>
                  </a:cubicBezTo>
                  <a:lnTo>
                    <a:pt x="398907" y="34504"/>
                  </a:lnTo>
                  <a:lnTo>
                    <a:pt x="237287" y="34504"/>
                  </a:lnTo>
                  <a:close/>
                  <a:moveTo>
                    <a:pt x="60122" y="6172"/>
                  </a:moveTo>
                  <a:lnTo>
                    <a:pt x="83210" y="12344"/>
                  </a:lnTo>
                  <a:cubicBezTo>
                    <a:pt x="75590" y="31084"/>
                    <a:pt x="66198" y="48639"/>
                    <a:pt x="55035" y="65008"/>
                  </a:cubicBezTo>
                  <a:cubicBezTo>
                    <a:pt x="43872" y="81376"/>
                    <a:pt x="32080" y="95216"/>
                    <a:pt x="19659" y="106527"/>
                  </a:cubicBezTo>
                  <a:cubicBezTo>
                    <a:pt x="17383" y="104217"/>
                    <a:pt x="14278" y="101579"/>
                    <a:pt x="10344" y="98612"/>
                  </a:cubicBezTo>
                  <a:cubicBezTo>
                    <a:pt x="6410" y="95645"/>
                    <a:pt x="2962" y="93178"/>
                    <a:pt x="0" y="91211"/>
                  </a:cubicBezTo>
                  <a:cubicBezTo>
                    <a:pt x="12606" y="81138"/>
                    <a:pt x="24141" y="68651"/>
                    <a:pt x="34604" y="53749"/>
                  </a:cubicBezTo>
                  <a:cubicBezTo>
                    <a:pt x="45067" y="38847"/>
                    <a:pt x="53573" y="22988"/>
                    <a:pt x="60122" y="6172"/>
                  </a:cubicBezTo>
                  <a:close/>
                  <a:moveTo>
                    <a:pt x="142418" y="4343"/>
                  </a:moveTo>
                  <a:cubicBezTo>
                    <a:pt x="147334" y="14379"/>
                    <a:pt x="153427" y="24609"/>
                    <a:pt x="160697" y="35035"/>
                  </a:cubicBezTo>
                  <a:cubicBezTo>
                    <a:pt x="167967" y="45460"/>
                    <a:pt x="175720" y="55301"/>
                    <a:pt x="183955" y="64558"/>
                  </a:cubicBezTo>
                  <a:cubicBezTo>
                    <a:pt x="192190" y="73815"/>
                    <a:pt x="200214" y="81709"/>
                    <a:pt x="208026" y="88239"/>
                  </a:cubicBezTo>
                  <a:cubicBezTo>
                    <a:pt x="205149" y="90544"/>
                    <a:pt x="202044" y="93421"/>
                    <a:pt x="198710" y="96869"/>
                  </a:cubicBezTo>
                  <a:cubicBezTo>
                    <a:pt x="195377" y="100317"/>
                    <a:pt x="192614" y="103536"/>
                    <a:pt x="190424" y="106527"/>
                  </a:cubicBezTo>
                  <a:cubicBezTo>
                    <a:pt x="182552" y="98868"/>
                    <a:pt x="174419" y="89904"/>
                    <a:pt x="166023" y="79637"/>
                  </a:cubicBezTo>
                  <a:cubicBezTo>
                    <a:pt x="157627" y="69370"/>
                    <a:pt x="149561" y="58493"/>
                    <a:pt x="141825" y="47007"/>
                  </a:cubicBezTo>
                  <a:cubicBezTo>
                    <a:pt x="134089" y="35520"/>
                    <a:pt x="127276" y="24118"/>
                    <a:pt x="121386" y="12801"/>
                  </a:cubicBezTo>
                  <a:close/>
                  <a:moveTo>
                    <a:pt x="777011" y="228"/>
                  </a:moveTo>
                  <a:lnTo>
                    <a:pt x="799185" y="228"/>
                  </a:lnTo>
                  <a:lnTo>
                    <a:pt x="799185" y="30861"/>
                  </a:lnTo>
                  <a:lnTo>
                    <a:pt x="889711" y="30861"/>
                  </a:lnTo>
                  <a:lnTo>
                    <a:pt x="889711" y="50977"/>
                  </a:lnTo>
                  <a:lnTo>
                    <a:pt x="799185" y="50977"/>
                  </a:lnTo>
                  <a:lnTo>
                    <a:pt x="799185" y="85267"/>
                  </a:lnTo>
                  <a:lnTo>
                    <a:pt x="875995" y="85267"/>
                  </a:lnTo>
                  <a:lnTo>
                    <a:pt x="875995" y="105156"/>
                  </a:lnTo>
                  <a:lnTo>
                    <a:pt x="702488" y="105156"/>
                  </a:lnTo>
                  <a:lnTo>
                    <a:pt x="702488" y="85267"/>
                  </a:lnTo>
                  <a:lnTo>
                    <a:pt x="777011" y="85267"/>
                  </a:lnTo>
                  <a:lnTo>
                    <a:pt x="777011" y="50977"/>
                  </a:lnTo>
                  <a:lnTo>
                    <a:pt x="687857" y="50977"/>
                  </a:lnTo>
                  <a:lnTo>
                    <a:pt x="687857" y="30861"/>
                  </a:lnTo>
                  <a:lnTo>
                    <a:pt x="777011" y="30861"/>
                  </a:lnTo>
                  <a:close/>
                  <a:moveTo>
                    <a:pt x="489661" y="0"/>
                  </a:moveTo>
                  <a:lnTo>
                    <a:pt x="510692" y="0"/>
                  </a:lnTo>
                  <a:lnTo>
                    <a:pt x="510692" y="46634"/>
                  </a:lnTo>
                  <a:lnTo>
                    <a:pt x="538810" y="46634"/>
                  </a:lnTo>
                  <a:lnTo>
                    <a:pt x="538810" y="66294"/>
                  </a:lnTo>
                  <a:lnTo>
                    <a:pt x="510692" y="66294"/>
                  </a:lnTo>
                  <a:lnTo>
                    <a:pt x="510692" y="71780"/>
                  </a:lnTo>
                  <a:cubicBezTo>
                    <a:pt x="513152" y="74512"/>
                    <a:pt x="516488" y="78446"/>
                    <a:pt x="520700" y="83583"/>
                  </a:cubicBezTo>
                  <a:cubicBezTo>
                    <a:pt x="524912" y="88719"/>
                    <a:pt x="528959" y="93754"/>
                    <a:pt x="532841" y="98687"/>
                  </a:cubicBezTo>
                  <a:cubicBezTo>
                    <a:pt x="536723" y="103620"/>
                    <a:pt x="539398" y="107148"/>
                    <a:pt x="540867" y="109270"/>
                  </a:cubicBezTo>
                  <a:lnTo>
                    <a:pt x="528980" y="126187"/>
                  </a:lnTo>
                  <a:cubicBezTo>
                    <a:pt x="527147" y="122486"/>
                    <a:pt x="524527" y="117886"/>
                    <a:pt x="521122" y="112385"/>
                  </a:cubicBezTo>
                  <a:cubicBezTo>
                    <a:pt x="517717" y="106884"/>
                    <a:pt x="514240" y="101427"/>
                    <a:pt x="510692" y="96012"/>
                  </a:cubicBezTo>
                  <a:lnTo>
                    <a:pt x="510692" y="209854"/>
                  </a:lnTo>
                  <a:lnTo>
                    <a:pt x="489661" y="209854"/>
                  </a:lnTo>
                  <a:lnTo>
                    <a:pt x="489661" y="104927"/>
                  </a:lnTo>
                  <a:cubicBezTo>
                    <a:pt x="485965" y="116148"/>
                    <a:pt x="481812" y="126682"/>
                    <a:pt x="477202" y="136531"/>
                  </a:cubicBezTo>
                  <a:cubicBezTo>
                    <a:pt x="472592" y="146380"/>
                    <a:pt x="467753" y="154743"/>
                    <a:pt x="462686" y="161620"/>
                  </a:cubicBezTo>
                  <a:cubicBezTo>
                    <a:pt x="461548" y="158600"/>
                    <a:pt x="459881" y="155152"/>
                    <a:pt x="457686" y="151276"/>
                  </a:cubicBezTo>
                  <a:cubicBezTo>
                    <a:pt x="455490" y="147399"/>
                    <a:pt x="453423" y="144065"/>
                    <a:pt x="451485" y="141274"/>
                  </a:cubicBezTo>
                  <a:cubicBezTo>
                    <a:pt x="458467" y="132435"/>
                    <a:pt x="464963" y="121196"/>
                    <a:pt x="470973" y="107556"/>
                  </a:cubicBezTo>
                  <a:cubicBezTo>
                    <a:pt x="476983" y="93916"/>
                    <a:pt x="481765" y="80162"/>
                    <a:pt x="485318" y="66294"/>
                  </a:cubicBezTo>
                  <a:lnTo>
                    <a:pt x="456514" y="66294"/>
                  </a:lnTo>
                  <a:lnTo>
                    <a:pt x="456514" y="46634"/>
                  </a:lnTo>
                  <a:lnTo>
                    <a:pt x="489661" y="466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B40879E-0BDA-0E31-EA98-936B3926ADCC}"/>
                </a:ext>
              </a:extLst>
            </p:cNvPr>
            <p:cNvSpPr txBox="1"/>
            <p:nvPr/>
          </p:nvSpPr>
          <p:spPr>
            <a:xfrm>
              <a:off x="2949774" y="1220868"/>
              <a:ext cx="994586" cy="119315"/>
            </a:xfrm>
            <a:custGeom>
              <a:avLst/>
              <a:gdLst/>
              <a:ahLst/>
              <a:cxnLst/>
              <a:rect l="l" t="t" r="r" b="b"/>
              <a:pathLst>
                <a:path w="994586" h="119315">
                  <a:moveTo>
                    <a:pt x="885165" y="91654"/>
                  </a:moveTo>
                  <a:cubicBezTo>
                    <a:pt x="883290" y="93037"/>
                    <a:pt x="881923" y="94505"/>
                    <a:pt x="881063" y="96058"/>
                  </a:cubicBezTo>
                  <a:cubicBezTo>
                    <a:pt x="880203" y="97612"/>
                    <a:pt x="879779" y="99194"/>
                    <a:pt x="879790" y="100805"/>
                  </a:cubicBezTo>
                  <a:cubicBezTo>
                    <a:pt x="879840" y="103918"/>
                    <a:pt x="881341" y="106329"/>
                    <a:pt x="884293" y="108040"/>
                  </a:cubicBezTo>
                  <a:cubicBezTo>
                    <a:pt x="887245" y="109751"/>
                    <a:pt x="891347" y="110619"/>
                    <a:pt x="896600" y="110643"/>
                  </a:cubicBezTo>
                  <a:cubicBezTo>
                    <a:pt x="902164" y="110540"/>
                    <a:pt x="906586" y="109401"/>
                    <a:pt x="909864" y="107225"/>
                  </a:cubicBezTo>
                  <a:cubicBezTo>
                    <a:pt x="913142" y="105049"/>
                    <a:pt x="914819" y="102452"/>
                    <a:pt x="914895" y="99432"/>
                  </a:cubicBezTo>
                  <a:cubicBezTo>
                    <a:pt x="914883" y="96844"/>
                    <a:pt x="913878" y="95042"/>
                    <a:pt x="911879" y="94027"/>
                  </a:cubicBezTo>
                  <a:cubicBezTo>
                    <a:pt x="909880" y="93012"/>
                    <a:pt x="906960" y="92526"/>
                    <a:pt x="903117" y="92569"/>
                  </a:cubicBezTo>
                  <a:lnTo>
                    <a:pt x="893626" y="92569"/>
                  </a:lnTo>
                  <a:cubicBezTo>
                    <a:pt x="892137" y="92566"/>
                    <a:pt x="890683" y="92486"/>
                    <a:pt x="889266" y="92326"/>
                  </a:cubicBezTo>
                  <a:cubicBezTo>
                    <a:pt x="887849" y="92167"/>
                    <a:pt x="886482" y="91943"/>
                    <a:pt x="885165" y="91654"/>
                  </a:cubicBezTo>
                  <a:close/>
                  <a:moveTo>
                    <a:pt x="573747" y="59429"/>
                  </a:moveTo>
                  <a:cubicBezTo>
                    <a:pt x="564553" y="60572"/>
                    <a:pt x="558067" y="62316"/>
                    <a:pt x="554291" y="64660"/>
                  </a:cubicBezTo>
                  <a:cubicBezTo>
                    <a:pt x="550515" y="67004"/>
                    <a:pt x="548690" y="69948"/>
                    <a:pt x="548816" y="73492"/>
                  </a:cubicBezTo>
                  <a:cubicBezTo>
                    <a:pt x="548875" y="76556"/>
                    <a:pt x="549814" y="78776"/>
                    <a:pt x="551632" y="80152"/>
                  </a:cubicBezTo>
                  <a:cubicBezTo>
                    <a:pt x="553450" y="81529"/>
                    <a:pt x="555790" y="82206"/>
                    <a:pt x="558651" y="82182"/>
                  </a:cubicBezTo>
                  <a:cubicBezTo>
                    <a:pt x="561360" y="82170"/>
                    <a:pt x="563919" y="81536"/>
                    <a:pt x="566328" y="80281"/>
                  </a:cubicBezTo>
                  <a:cubicBezTo>
                    <a:pt x="568737" y="79026"/>
                    <a:pt x="571210" y="77220"/>
                    <a:pt x="573747" y="74864"/>
                  </a:cubicBezTo>
                  <a:close/>
                  <a:moveTo>
                    <a:pt x="491597" y="37591"/>
                  </a:moveTo>
                  <a:cubicBezTo>
                    <a:pt x="489157" y="37588"/>
                    <a:pt x="486718" y="38222"/>
                    <a:pt x="484278" y="39491"/>
                  </a:cubicBezTo>
                  <a:cubicBezTo>
                    <a:pt x="481839" y="40761"/>
                    <a:pt x="479285" y="42681"/>
                    <a:pt x="476616" y="45251"/>
                  </a:cubicBezTo>
                  <a:lnTo>
                    <a:pt x="476616" y="76010"/>
                  </a:lnTo>
                  <a:cubicBezTo>
                    <a:pt x="479096" y="78098"/>
                    <a:pt x="481512" y="79579"/>
                    <a:pt x="483864" y="80453"/>
                  </a:cubicBezTo>
                  <a:cubicBezTo>
                    <a:pt x="486215" y="81327"/>
                    <a:pt x="488374" y="81751"/>
                    <a:pt x="490339" y="81725"/>
                  </a:cubicBezTo>
                  <a:cubicBezTo>
                    <a:pt x="495009" y="81694"/>
                    <a:pt x="498820" y="79727"/>
                    <a:pt x="501774" y="75823"/>
                  </a:cubicBezTo>
                  <a:cubicBezTo>
                    <a:pt x="504729" y="71919"/>
                    <a:pt x="506253" y="66264"/>
                    <a:pt x="506349" y="58857"/>
                  </a:cubicBezTo>
                  <a:cubicBezTo>
                    <a:pt x="506391" y="52219"/>
                    <a:pt x="505248" y="47031"/>
                    <a:pt x="502918" y="43293"/>
                  </a:cubicBezTo>
                  <a:cubicBezTo>
                    <a:pt x="500588" y="39556"/>
                    <a:pt x="496814" y="37655"/>
                    <a:pt x="491597" y="37591"/>
                  </a:cubicBezTo>
                  <a:close/>
                  <a:moveTo>
                    <a:pt x="964989" y="37476"/>
                  </a:moveTo>
                  <a:cubicBezTo>
                    <a:pt x="960020" y="37569"/>
                    <a:pt x="956122" y="39613"/>
                    <a:pt x="953297" y="43608"/>
                  </a:cubicBezTo>
                  <a:cubicBezTo>
                    <a:pt x="950471" y="47602"/>
                    <a:pt x="949032" y="52990"/>
                    <a:pt x="948980" y="59772"/>
                  </a:cubicBezTo>
                  <a:cubicBezTo>
                    <a:pt x="949032" y="66494"/>
                    <a:pt x="950471" y="71830"/>
                    <a:pt x="953297" y="75779"/>
                  </a:cubicBezTo>
                  <a:cubicBezTo>
                    <a:pt x="956122" y="79728"/>
                    <a:pt x="960020" y="81748"/>
                    <a:pt x="964989" y="81839"/>
                  </a:cubicBezTo>
                  <a:cubicBezTo>
                    <a:pt x="970014" y="81748"/>
                    <a:pt x="973944" y="79728"/>
                    <a:pt x="976782" y="75779"/>
                  </a:cubicBezTo>
                  <a:cubicBezTo>
                    <a:pt x="979619" y="71830"/>
                    <a:pt x="981063" y="66494"/>
                    <a:pt x="981113" y="59772"/>
                  </a:cubicBezTo>
                  <a:cubicBezTo>
                    <a:pt x="981063" y="52990"/>
                    <a:pt x="979619" y="47602"/>
                    <a:pt x="976782" y="43608"/>
                  </a:cubicBezTo>
                  <a:cubicBezTo>
                    <a:pt x="973944" y="39613"/>
                    <a:pt x="970014" y="37569"/>
                    <a:pt x="964989" y="37476"/>
                  </a:cubicBezTo>
                  <a:close/>
                  <a:moveTo>
                    <a:pt x="831639" y="37476"/>
                  </a:moveTo>
                  <a:cubicBezTo>
                    <a:pt x="826670" y="37569"/>
                    <a:pt x="822772" y="39613"/>
                    <a:pt x="819947" y="43608"/>
                  </a:cubicBezTo>
                  <a:cubicBezTo>
                    <a:pt x="817121" y="47602"/>
                    <a:pt x="815682" y="52990"/>
                    <a:pt x="815630" y="59772"/>
                  </a:cubicBezTo>
                  <a:cubicBezTo>
                    <a:pt x="815682" y="66494"/>
                    <a:pt x="817121" y="71830"/>
                    <a:pt x="819947" y="75779"/>
                  </a:cubicBezTo>
                  <a:cubicBezTo>
                    <a:pt x="822772" y="79728"/>
                    <a:pt x="826670" y="81748"/>
                    <a:pt x="831639" y="81839"/>
                  </a:cubicBezTo>
                  <a:cubicBezTo>
                    <a:pt x="836663" y="81748"/>
                    <a:pt x="840594" y="79728"/>
                    <a:pt x="843432" y="75779"/>
                  </a:cubicBezTo>
                  <a:cubicBezTo>
                    <a:pt x="846269" y="71830"/>
                    <a:pt x="847713" y="66494"/>
                    <a:pt x="847763" y="59772"/>
                  </a:cubicBezTo>
                  <a:cubicBezTo>
                    <a:pt x="847713" y="52990"/>
                    <a:pt x="846269" y="47602"/>
                    <a:pt x="843432" y="43608"/>
                  </a:cubicBezTo>
                  <a:cubicBezTo>
                    <a:pt x="840594" y="39613"/>
                    <a:pt x="836663" y="37569"/>
                    <a:pt x="831639" y="37476"/>
                  </a:cubicBezTo>
                  <a:close/>
                  <a:moveTo>
                    <a:pt x="317289" y="37476"/>
                  </a:moveTo>
                  <a:cubicBezTo>
                    <a:pt x="312320" y="37569"/>
                    <a:pt x="308422" y="39613"/>
                    <a:pt x="305597" y="43608"/>
                  </a:cubicBezTo>
                  <a:cubicBezTo>
                    <a:pt x="302771" y="47602"/>
                    <a:pt x="301332" y="52990"/>
                    <a:pt x="301280" y="59772"/>
                  </a:cubicBezTo>
                  <a:cubicBezTo>
                    <a:pt x="301332" y="66494"/>
                    <a:pt x="302771" y="71830"/>
                    <a:pt x="305597" y="75779"/>
                  </a:cubicBezTo>
                  <a:cubicBezTo>
                    <a:pt x="308422" y="79728"/>
                    <a:pt x="312320" y="81748"/>
                    <a:pt x="317289" y="81839"/>
                  </a:cubicBezTo>
                  <a:cubicBezTo>
                    <a:pt x="322313" y="81748"/>
                    <a:pt x="326244" y="79728"/>
                    <a:pt x="329082" y="75779"/>
                  </a:cubicBezTo>
                  <a:cubicBezTo>
                    <a:pt x="331919" y="71830"/>
                    <a:pt x="333363" y="66494"/>
                    <a:pt x="333413" y="59772"/>
                  </a:cubicBezTo>
                  <a:cubicBezTo>
                    <a:pt x="333363" y="52990"/>
                    <a:pt x="331919" y="47602"/>
                    <a:pt x="329082" y="43608"/>
                  </a:cubicBezTo>
                  <a:cubicBezTo>
                    <a:pt x="326244" y="39613"/>
                    <a:pt x="322313" y="37569"/>
                    <a:pt x="317289" y="37476"/>
                  </a:cubicBezTo>
                  <a:close/>
                  <a:moveTo>
                    <a:pt x="164204" y="36905"/>
                  </a:moveTo>
                  <a:cubicBezTo>
                    <a:pt x="160159" y="36926"/>
                    <a:pt x="156642" y="38399"/>
                    <a:pt x="153655" y="41323"/>
                  </a:cubicBezTo>
                  <a:cubicBezTo>
                    <a:pt x="150667" y="44247"/>
                    <a:pt x="148809" y="48494"/>
                    <a:pt x="148080" y="54064"/>
                  </a:cubicBezTo>
                  <a:lnTo>
                    <a:pt x="178269" y="54064"/>
                  </a:lnTo>
                  <a:cubicBezTo>
                    <a:pt x="178255" y="48594"/>
                    <a:pt x="177054" y="44376"/>
                    <a:pt x="174667" y="41409"/>
                  </a:cubicBezTo>
                  <a:cubicBezTo>
                    <a:pt x="172280" y="38442"/>
                    <a:pt x="168792" y="36940"/>
                    <a:pt x="164204" y="36905"/>
                  </a:cubicBezTo>
                  <a:close/>
                  <a:moveTo>
                    <a:pt x="895114" y="35876"/>
                  </a:moveTo>
                  <a:cubicBezTo>
                    <a:pt x="891716" y="35897"/>
                    <a:pt x="888905" y="37055"/>
                    <a:pt x="886679" y="39350"/>
                  </a:cubicBezTo>
                  <a:cubicBezTo>
                    <a:pt x="884454" y="41644"/>
                    <a:pt x="883301" y="44946"/>
                    <a:pt x="883220" y="49256"/>
                  </a:cubicBezTo>
                  <a:cubicBezTo>
                    <a:pt x="883308" y="53471"/>
                    <a:pt x="884475" y="56764"/>
                    <a:pt x="886722" y="59134"/>
                  </a:cubicBezTo>
                  <a:cubicBezTo>
                    <a:pt x="888969" y="61505"/>
                    <a:pt x="891766" y="62710"/>
                    <a:pt x="895114" y="62751"/>
                  </a:cubicBezTo>
                  <a:cubicBezTo>
                    <a:pt x="898461" y="62710"/>
                    <a:pt x="901259" y="61505"/>
                    <a:pt x="903506" y="59134"/>
                  </a:cubicBezTo>
                  <a:cubicBezTo>
                    <a:pt x="905752" y="56764"/>
                    <a:pt x="906920" y="53471"/>
                    <a:pt x="907008" y="49256"/>
                  </a:cubicBezTo>
                  <a:cubicBezTo>
                    <a:pt x="906927" y="44996"/>
                    <a:pt x="905774" y="41708"/>
                    <a:pt x="903548" y="39393"/>
                  </a:cubicBezTo>
                  <a:cubicBezTo>
                    <a:pt x="901323" y="37077"/>
                    <a:pt x="898511" y="35905"/>
                    <a:pt x="895114" y="35876"/>
                  </a:cubicBezTo>
                  <a:close/>
                  <a:moveTo>
                    <a:pt x="664692" y="28232"/>
                  </a:moveTo>
                  <a:lnTo>
                    <a:pt x="678176" y="28232"/>
                  </a:lnTo>
                  <a:lnTo>
                    <a:pt x="689832" y="60579"/>
                  </a:lnTo>
                  <a:cubicBezTo>
                    <a:pt x="690749" y="63403"/>
                    <a:pt x="691687" y="66327"/>
                    <a:pt x="692646" y="69352"/>
                  </a:cubicBezTo>
                  <a:cubicBezTo>
                    <a:pt x="693605" y="72376"/>
                    <a:pt x="694572" y="75357"/>
                    <a:pt x="695546" y="78296"/>
                  </a:cubicBezTo>
                  <a:lnTo>
                    <a:pt x="696117" y="78296"/>
                  </a:lnTo>
                  <a:lnTo>
                    <a:pt x="701031" y="60579"/>
                  </a:lnTo>
                  <a:lnTo>
                    <a:pt x="711087" y="28232"/>
                  </a:lnTo>
                  <a:lnTo>
                    <a:pt x="723885" y="28232"/>
                  </a:lnTo>
                  <a:lnTo>
                    <a:pt x="700802" y="94869"/>
                  </a:lnTo>
                  <a:cubicBezTo>
                    <a:pt x="698448" y="101707"/>
                    <a:pt x="695358" y="107143"/>
                    <a:pt x="691532" y="111177"/>
                  </a:cubicBezTo>
                  <a:cubicBezTo>
                    <a:pt x="687706" y="115212"/>
                    <a:pt x="682531" y="117277"/>
                    <a:pt x="676005" y="117372"/>
                  </a:cubicBezTo>
                  <a:cubicBezTo>
                    <a:pt x="674412" y="117370"/>
                    <a:pt x="672970" y="117260"/>
                    <a:pt x="671677" y="117044"/>
                  </a:cubicBezTo>
                  <a:cubicBezTo>
                    <a:pt x="670384" y="116827"/>
                    <a:pt x="669199" y="116518"/>
                    <a:pt x="668120" y="116116"/>
                  </a:cubicBezTo>
                  <a:lnTo>
                    <a:pt x="670634" y="105842"/>
                  </a:lnTo>
                  <a:cubicBezTo>
                    <a:pt x="671225" y="106030"/>
                    <a:pt x="671929" y="106225"/>
                    <a:pt x="672748" y="106428"/>
                  </a:cubicBezTo>
                  <a:cubicBezTo>
                    <a:pt x="673567" y="106630"/>
                    <a:pt x="674386" y="106740"/>
                    <a:pt x="675205" y="106756"/>
                  </a:cubicBezTo>
                  <a:cubicBezTo>
                    <a:pt x="678610" y="106687"/>
                    <a:pt x="681371" y="105568"/>
                    <a:pt x="683490" y="103399"/>
                  </a:cubicBezTo>
                  <a:cubicBezTo>
                    <a:pt x="685609" y="101229"/>
                    <a:pt x="687228" y="98424"/>
                    <a:pt x="688347" y="94983"/>
                  </a:cubicBezTo>
                  <a:lnTo>
                    <a:pt x="689603" y="90640"/>
                  </a:lnTo>
                  <a:close/>
                  <a:moveTo>
                    <a:pt x="964989" y="26632"/>
                  </a:moveTo>
                  <a:cubicBezTo>
                    <a:pt x="970250" y="26652"/>
                    <a:pt x="975112" y="27957"/>
                    <a:pt x="979574" y="30549"/>
                  </a:cubicBezTo>
                  <a:cubicBezTo>
                    <a:pt x="984036" y="33140"/>
                    <a:pt x="987634" y="36901"/>
                    <a:pt x="990369" y="41830"/>
                  </a:cubicBezTo>
                  <a:cubicBezTo>
                    <a:pt x="993103" y="46759"/>
                    <a:pt x="994508" y="52740"/>
                    <a:pt x="994586" y="59772"/>
                  </a:cubicBezTo>
                  <a:cubicBezTo>
                    <a:pt x="994508" y="66728"/>
                    <a:pt x="993103" y="72645"/>
                    <a:pt x="990369" y="77523"/>
                  </a:cubicBezTo>
                  <a:cubicBezTo>
                    <a:pt x="987634" y="82402"/>
                    <a:pt x="984036" y="86124"/>
                    <a:pt x="979574" y="88690"/>
                  </a:cubicBezTo>
                  <a:cubicBezTo>
                    <a:pt x="975112" y="91256"/>
                    <a:pt x="970250" y="92549"/>
                    <a:pt x="964989" y="92569"/>
                  </a:cubicBezTo>
                  <a:cubicBezTo>
                    <a:pt x="959728" y="92549"/>
                    <a:pt x="954866" y="91256"/>
                    <a:pt x="950404" y="88690"/>
                  </a:cubicBezTo>
                  <a:cubicBezTo>
                    <a:pt x="945942" y="86124"/>
                    <a:pt x="942344" y="82402"/>
                    <a:pt x="939610" y="77523"/>
                  </a:cubicBezTo>
                  <a:cubicBezTo>
                    <a:pt x="936876" y="72645"/>
                    <a:pt x="935470" y="66728"/>
                    <a:pt x="935393" y="59772"/>
                  </a:cubicBezTo>
                  <a:cubicBezTo>
                    <a:pt x="935470" y="52740"/>
                    <a:pt x="936876" y="46759"/>
                    <a:pt x="939610" y="41830"/>
                  </a:cubicBezTo>
                  <a:cubicBezTo>
                    <a:pt x="942344" y="36901"/>
                    <a:pt x="945942" y="33140"/>
                    <a:pt x="950404" y="30549"/>
                  </a:cubicBezTo>
                  <a:cubicBezTo>
                    <a:pt x="954866" y="27957"/>
                    <a:pt x="959728" y="26652"/>
                    <a:pt x="964989" y="26632"/>
                  </a:cubicBezTo>
                  <a:close/>
                  <a:moveTo>
                    <a:pt x="895114" y="26632"/>
                  </a:moveTo>
                  <a:cubicBezTo>
                    <a:pt x="896896" y="26641"/>
                    <a:pt x="898564" y="26794"/>
                    <a:pt x="900117" y="27089"/>
                  </a:cubicBezTo>
                  <a:cubicBezTo>
                    <a:pt x="901671" y="27384"/>
                    <a:pt x="903053" y="27765"/>
                    <a:pt x="904263" y="28232"/>
                  </a:cubicBezTo>
                  <a:lnTo>
                    <a:pt x="926539" y="28232"/>
                  </a:lnTo>
                  <a:lnTo>
                    <a:pt x="926539" y="38048"/>
                  </a:lnTo>
                  <a:lnTo>
                    <a:pt x="914543" y="38048"/>
                  </a:lnTo>
                  <a:cubicBezTo>
                    <a:pt x="915763" y="39330"/>
                    <a:pt x="916747" y="40969"/>
                    <a:pt x="917497" y="42965"/>
                  </a:cubicBezTo>
                  <a:cubicBezTo>
                    <a:pt x="918246" y="44962"/>
                    <a:pt x="918631" y="47173"/>
                    <a:pt x="918653" y="49599"/>
                  </a:cubicBezTo>
                  <a:cubicBezTo>
                    <a:pt x="918494" y="56502"/>
                    <a:pt x="916214" y="61817"/>
                    <a:pt x="911814" y="65543"/>
                  </a:cubicBezTo>
                  <a:cubicBezTo>
                    <a:pt x="907415" y="69269"/>
                    <a:pt x="901848" y="71153"/>
                    <a:pt x="895114" y="71195"/>
                  </a:cubicBezTo>
                  <a:cubicBezTo>
                    <a:pt x="893668" y="71192"/>
                    <a:pt x="892186" y="71026"/>
                    <a:pt x="890668" y="70696"/>
                  </a:cubicBezTo>
                  <a:cubicBezTo>
                    <a:pt x="889150" y="70365"/>
                    <a:pt x="887697" y="69885"/>
                    <a:pt x="886308" y="69255"/>
                  </a:cubicBezTo>
                  <a:cubicBezTo>
                    <a:pt x="885264" y="70144"/>
                    <a:pt x="884435" y="71106"/>
                    <a:pt x="883820" y="72140"/>
                  </a:cubicBezTo>
                  <a:cubicBezTo>
                    <a:pt x="883205" y="73174"/>
                    <a:pt x="882891" y="74423"/>
                    <a:pt x="882877" y="75887"/>
                  </a:cubicBezTo>
                  <a:cubicBezTo>
                    <a:pt x="882815" y="77797"/>
                    <a:pt x="883568" y="79299"/>
                    <a:pt x="885135" y="80394"/>
                  </a:cubicBezTo>
                  <a:cubicBezTo>
                    <a:pt x="886703" y="81488"/>
                    <a:pt x="889457" y="82046"/>
                    <a:pt x="893398" y="82068"/>
                  </a:cubicBezTo>
                  <a:lnTo>
                    <a:pt x="904947" y="82068"/>
                  </a:lnTo>
                  <a:cubicBezTo>
                    <a:pt x="912390" y="82034"/>
                    <a:pt x="918017" y="83242"/>
                    <a:pt x="921829" y="85693"/>
                  </a:cubicBezTo>
                  <a:cubicBezTo>
                    <a:pt x="925641" y="88143"/>
                    <a:pt x="927554" y="92037"/>
                    <a:pt x="927568" y="97373"/>
                  </a:cubicBezTo>
                  <a:cubicBezTo>
                    <a:pt x="927454" y="103592"/>
                    <a:pt x="924485" y="108765"/>
                    <a:pt x="918659" y="112891"/>
                  </a:cubicBezTo>
                  <a:cubicBezTo>
                    <a:pt x="912833" y="117017"/>
                    <a:pt x="904832" y="119159"/>
                    <a:pt x="894656" y="119315"/>
                  </a:cubicBezTo>
                  <a:cubicBezTo>
                    <a:pt x="886967" y="119311"/>
                    <a:pt x="880738" y="117922"/>
                    <a:pt x="875969" y="115148"/>
                  </a:cubicBezTo>
                  <a:cubicBezTo>
                    <a:pt x="871201" y="112374"/>
                    <a:pt x="868746" y="108241"/>
                    <a:pt x="868603" y="102750"/>
                  </a:cubicBezTo>
                  <a:cubicBezTo>
                    <a:pt x="868620" y="100097"/>
                    <a:pt x="869414" y="97595"/>
                    <a:pt x="870987" y="95244"/>
                  </a:cubicBezTo>
                  <a:cubicBezTo>
                    <a:pt x="872559" y="92892"/>
                    <a:pt x="874810" y="90821"/>
                    <a:pt x="877740" y="89030"/>
                  </a:cubicBezTo>
                  <a:lnTo>
                    <a:pt x="877740" y="88460"/>
                  </a:lnTo>
                  <a:cubicBezTo>
                    <a:pt x="876104" y="87499"/>
                    <a:pt x="874753" y="86167"/>
                    <a:pt x="873688" y="84463"/>
                  </a:cubicBezTo>
                  <a:cubicBezTo>
                    <a:pt x="872622" y="82759"/>
                    <a:pt x="872070" y="80626"/>
                    <a:pt x="872032" y="78062"/>
                  </a:cubicBezTo>
                  <a:cubicBezTo>
                    <a:pt x="872108" y="75580"/>
                    <a:pt x="872841" y="73335"/>
                    <a:pt x="874230" y="71328"/>
                  </a:cubicBezTo>
                  <a:cubicBezTo>
                    <a:pt x="875619" y="69321"/>
                    <a:pt x="877207" y="67679"/>
                    <a:pt x="878995" y="66402"/>
                  </a:cubicBezTo>
                  <a:lnTo>
                    <a:pt x="878995" y="65946"/>
                  </a:lnTo>
                  <a:cubicBezTo>
                    <a:pt x="876805" y="64267"/>
                    <a:pt x="874907" y="62001"/>
                    <a:pt x="873301" y="59148"/>
                  </a:cubicBezTo>
                  <a:cubicBezTo>
                    <a:pt x="871696" y="56294"/>
                    <a:pt x="870854" y="52997"/>
                    <a:pt x="870775" y="49256"/>
                  </a:cubicBezTo>
                  <a:cubicBezTo>
                    <a:pt x="870834" y="44477"/>
                    <a:pt x="871972" y="40405"/>
                    <a:pt x="874188" y="37038"/>
                  </a:cubicBezTo>
                  <a:cubicBezTo>
                    <a:pt x="876405" y="33672"/>
                    <a:pt x="879345" y="31100"/>
                    <a:pt x="883010" y="29321"/>
                  </a:cubicBezTo>
                  <a:cubicBezTo>
                    <a:pt x="886675" y="27543"/>
                    <a:pt x="890709" y="26647"/>
                    <a:pt x="895114" y="26632"/>
                  </a:cubicBezTo>
                  <a:close/>
                  <a:moveTo>
                    <a:pt x="831639" y="26632"/>
                  </a:moveTo>
                  <a:cubicBezTo>
                    <a:pt x="836900" y="26652"/>
                    <a:pt x="841762" y="27957"/>
                    <a:pt x="846224" y="30549"/>
                  </a:cubicBezTo>
                  <a:cubicBezTo>
                    <a:pt x="850686" y="33140"/>
                    <a:pt x="854284" y="36901"/>
                    <a:pt x="857019" y="41830"/>
                  </a:cubicBezTo>
                  <a:cubicBezTo>
                    <a:pt x="859753" y="46759"/>
                    <a:pt x="861158" y="52740"/>
                    <a:pt x="861236" y="59772"/>
                  </a:cubicBezTo>
                  <a:cubicBezTo>
                    <a:pt x="861158" y="66728"/>
                    <a:pt x="859753" y="72645"/>
                    <a:pt x="857019" y="77523"/>
                  </a:cubicBezTo>
                  <a:cubicBezTo>
                    <a:pt x="854284" y="82402"/>
                    <a:pt x="850686" y="86124"/>
                    <a:pt x="846224" y="88690"/>
                  </a:cubicBezTo>
                  <a:cubicBezTo>
                    <a:pt x="841762" y="91256"/>
                    <a:pt x="836900" y="92549"/>
                    <a:pt x="831639" y="92569"/>
                  </a:cubicBezTo>
                  <a:cubicBezTo>
                    <a:pt x="826378" y="92549"/>
                    <a:pt x="821516" y="91256"/>
                    <a:pt x="817054" y="88690"/>
                  </a:cubicBezTo>
                  <a:cubicBezTo>
                    <a:pt x="812592" y="86124"/>
                    <a:pt x="808994" y="82402"/>
                    <a:pt x="806260" y="77523"/>
                  </a:cubicBezTo>
                  <a:cubicBezTo>
                    <a:pt x="803526" y="72645"/>
                    <a:pt x="802120" y="66728"/>
                    <a:pt x="802043" y="59772"/>
                  </a:cubicBezTo>
                  <a:cubicBezTo>
                    <a:pt x="802120" y="52740"/>
                    <a:pt x="803526" y="46759"/>
                    <a:pt x="806260" y="41830"/>
                  </a:cubicBezTo>
                  <a:cubicBezTo>
                    <a:pt x="808994" y="36901"/>
                    <a:pt x="812592" y="33140"/>
                    <a:pt x="817054" y="30549"/>
                  </a:cubicBezTo>
                  <a:cubicBezTo>
                    <a:pt x="821516" y="27957"/>
                    <a:pt x="826378" y="26652"/>
                    <a:pt x="831639" y="26632"/>
                  </a:cubicBezTo>
                  <a:close/>
                  <a:moveTo>
                    <a:pt x="639390" y="26632"/>
                  </a:moveTo>
                  <a:cubicBezTo>
                    <a:pt x="646044" y="26670"/>
                    <a:pt x="650932" y="28820"/>
                    <a:pt x="654057" y="33084"/>
                  </a:cubicBezTo>
                  <a:cubicBezTo>
                    <a:pt x="657181" y="37348"/>
                    <a:pt x="658727" y="43498"/>
                    <a:pt x="658696" y="51535"/>
                  </a:cubicBezTo>
                  <a:lnTo>
                    <a:pt x="658696" y="91083"/>
                  </a:lnTo>
                  <a:lnTo>
                    <a:pt x="645566" y="91083"/>
                  </a:lnTo>
                  <a:lnTo>
                    <a:pt x="645566" y="53135"/>
                  </a:lnTo>
                  <a:cubicBezTo>
                    <a:pt x="645587" y="47751"/>
                    <a:pt x="644744" y="43860"/>
                    <a:pt x="643036" y="41462"/>
                  </a:cubicBezTo>
                  <a:cubicBezTo>
                    <a:pt x="641327" y="39065"/>
                    <a:pt x="638626" y="37888"/>
                    <a:pt x="634930" y="37933"/>
                  </a:cubicBezTo>
                  <a:cubicBezTo>
                    <a:pt x="632085" y="37941"/>
                    <a:pt x="629484" y="38669"/>
                    <a:pt x="627125" y="40119"/>
                  </a:cubicBezTo>
                  <a:cubicBezTo>
                    <a:pt x="624766" y="41570"/>
                    <a:pt x="622222" y="43698"/>
                    <a:pt x="619491" y="46506"/>
                  </a:cubicBezTo>
                  <a:lnTo>
                    <a:pt x="619491" y="91083"/>
                  </a:lnTo>
                  <a:lnTo>
                    <a:pt x="606475" y="91083"/>
                  </a:lnTo>
                  <a:lnTo>
                    <a:pt x="606475" y="28232"/>
                  </a:lnTo>
                  <a:lnTo>
                    <a:pt x="617208" y="28232"/>
                  </a:lnTo>
                  <a:lnTo>
                    <a:pt x="618235" y="36906"/>
                  </a:lnTo>
                  <a:lnTo>
                    <a:pt x="618578" y="36906"/>
                  </a:lnTo>
                  <a:cubicBezTo>
                    <a:pt x="621460" y="34031"/>
                    <a:pt x="624586" y="31619"/>
                    <a:pt x="627954" y="29671"/>
                  </a:cubicBezTo>
                  <a:cubicBezTo>
                    <a:pt x="631323" y="27724"/>
                    <a:pt x="635135" y="26710"/>
                    <a:pt x="639390" y="26632"/>
                  </a:cubicBezTo>
                  <a:close/>
                  <a:moveTo>
                    <a:pt x="564026" y="26632"/>
                  </a:moveTo>
                  <a:cubicBezTo>
                    <a:pt x="571829" y="26698"/>
                    <a:pt x="577595" y="29049"/>
                    <a:pt x="581324" y="33683"/>
                  </a:cubicBezTo>
                  <a:cubicBezTo>
                    <a:pt x="585053" y="38318"/>
                    <a:pt x="586904" y="44840"/>
                    <a:pt x="586878" y="53250"/>
                  </a:cubicBezTo>
                  <a:lnTo>
                    <a:pt x="586878" y="91083"/>
                  </a:lnTo>
                  <a:lnTo>
                    <a:pt x="576145" y="91083"/>
                  </a:lnTo>
                  <a:lnTo>
                    <a:pt x="575003" y="83894"/>
                  </a:lnTo>
                  <a:lnTo>
                    <a:pt x="574661" y="83894"/>
                  </a:lnTo>
                  <a:cubicBezTo>
                    <a:pt x="571798" y="86403"/>
                    <a:pt x="568691" y="88462"/>
                    <a:pt x="565342" y="90072"/>
                  </a:cubicBezTo>
                  <a:cubicBezTo>
                    <a:pt x="561992" y="91682"/>
                    <a:pt x="558427" y="92514"/>
                    <a:pt x="554649" y="92569"/>
                  </a:cubicBezTo>
                  <a:cubicBezTo>
                    <a:pt x="549128" y="92505"/>
                    <a:pt x="544686" y="90863"/>
                    <a:pt x="541325" y="87643"/>
                  </a:cubicBezTo>
                  <a:cubicBezTo>
                    <a:pt x="537963" y="84423"/>
                    <a:pt x="536235" y="80007"/>
                    <a:pt x="536143" y="74395"/>
                  </a:cubicBezTo>
                  <a:cubicBezTo>
                    <a:pt x="536073" y="67701"/>
                    <a:pt x="539067" y="62486"/>
                    <a:pt x="545125" y="58750"/>
                  </a:cubicBezTo>
                  <a:cubicBezTo>
                    <a:pt x="551183" y="55014"/>
                    <a:pt x="560724" y="52457"/>
                    <a:pt x="573747" y="51078"/>
                  </a:cubicBezTo>
                  <a:cubicBezTo>
                    <a:pt x="573776" y="47306"/>
                    <a:pt x="572918" y="44106"/>
                    <a:pt x="571174" y="41477"/>
                  </a:cubicBezTo>
                  <a:cubicBezTo>
                    <a:pt x="569430" y="38848"/>
                    <a:pt x="566285" y="37476"/>
                    <a:pt x="561739" y="37362"/>
                  </a:cubicBezTo>
                  <a:cubicBezTo>
                    <a:pt x="558415" y="37414"/>
                    <a:pt x="555228" y="38052"/>
                    <a:pt x="552176" y="39276"/>
                  </a:cubicBezTo>
                  <a:cubicBezTo>
                    <a:pt x="549125" y="40500"/>
                    <a:pt x="546254" y="41996"/>
                    <a:pt x="543564" y="43763"/>
                  </a:cubicBezTo>
                  <a:lnTo>
                    <a:pt x="538655" y="34851"/>
                  </a:lnTo>
                  <a:cubicBezTo>
                    <a:pt x="541930" y="32710"/>
                    <a:pt x="545714" y="30827"/>
                    <a:pt x="550007" y="29200"/>
                  </a:cubicBezTo>
                  <a:cubicBezTo>
                    <a:pt x="554300" y="27574"/>
                    <a:pt x="558973" y="26718"/>
                    <a:pt x="564026" y="26632"/>
                  </a:cubicBezTo>
                  <a:close/>
                  <a:moveTo>
                    <a:pt x="495028" y="26632"/>
                  </a:moveTo>
                  <a:cubicBezTo>
                    <a:pt x="503066" y="26758"/>
                    <a:pt x="509218" y="29675"/>
                    <a:pt x="513483" y="35384"/>
                  </a:cubicBezTo>
                  <a:cubicBezTo>
                    <a:pt x="517747" y="41094"/>
                    <a:pt x="519898" y="48842"/>
                    <a:pt x="519936" y="58629"/>
                  </a:cubicBezTo>
                  <a:cubicBezTo>
                    <a:pt x="519864" y="65851"/>
                    <a:pt x="518574" y="71985"/>
                    <a:pt x="516066" y="77032"/>
                  </a:cubicBezTo>
                  <a:cubicBezTo>
                    <a:pt x="513557" y="82079"/>
                    <a:pt x="510261" y="85926"/>
                    <a:pt x="506178" y="88572"/>
                  </a:cubicBezTo>
                  <a:cubicBezTo>
                    <a:pt x="502094" y="91218"/>
                    <a:pt x="497653" y="92550"/>
                    <a:pt x="492855" y="92569"/>
                  </a:cubicBezTo>
                  <a:cubicBezTo>
                    <a:pt x="490048" y="92559"/>
                    <a:pt x="487256" y="91951"/>
                    <a:pt x="484478" y="90742"/>
                  </a:cubicBezTo>
                  <a:cubicBezTo>
                    <a:pt x="481700" y="89534"/>
                    <a:pt x="478966" y="87784"/>
                    <a:pt x="476274" y="85492"/>
                  </a:cubicBezTo>
                  <a:lnTo>
                    <a:pt x="476616" y="96226"/>
                  </a:lnTo>
                  <a:lnTo>
                    <a:pt x="476616" y="116572"/>
                  </a:lnTo>
                  <a:lnTo>
                    <a:pt x="463600" y="116572"/>
                  </a:lnTo>
                  <a:lnTo>
                    <a:pt x="463600" y="28232"/>
                  </a:lnTo>
                  <a:lnTo>
                    <a:pt x="474333" y="28232"/>
                  </a:lnTo>
                  <a:lnTo>
                    <a:pt x="475360" y="35079"/>
                  </a:lnTo>
                  <a:lnTo>
                    <a:pt x="475703" y="35079"/>
                  </a:lnTo>
                  <a:cubicBezTo>
                    <a:pt x="478473" y="32730"/>
                    <a:pt x="481508" y="30751"/>
                    <a:pt x="484807" y="29143"/>
                  </a:cubicBezTo>
                  <a:cubicBezTo>
                    <a:pt x="488107" y="27536"/>
                    <a:pt x="491514" y="26699"/>
                    <a:pt x="495028" y="26632"/>
                  </a:cubicBezTo>
                  <a:close/>
                  <a:moveTo>
                    <a:pt x="390369" y="26632"/>
                  </a:moveTo>
                  <a:cubicBezTo>
                    <a:pt x="395021" y="26663"/>
                    <a:pt x="398745" y="27686"/>
                    <a:pt x="401538" y="29700"/>
                  </a:cubicBezTo>
                  <a:cubicBezTo>
                    <a:pt x="404332" y="31714"/>
                    <a:pt x="406397" y="34535"/>
                    <a:pt x="407734" y="38162"/>
                  </a:cubicBezTo>
                  <a:cubicBezTo>
                    <a:pt x="410794" y="34785"/>
                    <a:pt x="413990" y="32035"/>
                    <a:pt x="417323" y="29914"/>
                  </a:cubicBezTo>
                  <a:cubicBezTo>
                    <a:pt x="420656" y="27793"/>
                    <a:pt x="424282" y="26699"/>
                    <a:pt x="428202" y="26632"/>
                  </a:cubicBezTo>
                  <a:cubicBezTo>
                    <a:pt x="434755" y="26670"/>
                    <a:pt x="439616" y="28820"/>
                    <a:pt x="442783" y="33084"/>
                  </a:cubicBezTo>
                  <a:cubicBezTo>
                    <a:pt x="445950" y="37348"/>
                    <a:pt x="447525" y="43498"/>
                    <a:pt x="447508" y="51535"/>
                  </a:cubicBezTo>
                  <a:lnTo>
                    <a:pt x="447508" y="91083"/>
                  </a:lnTo>
                  <a:lnTo>
                    <a:pt x="434378" y="91083"/>
                  </a:lnTo>
                  <a:lnTo>
                    <a:pt x="434378" y="53135"/>
                  </a:lnTo>
                  <a:cubicBezTo>
                    <a:pt x="434382" y="47751"/>
                    <a:pt x="433515" y="43860"/>
                    <a:pt x="431776" y="41462"/>
                  </a:cubicBezTo>
                  <a:cubicBezTo>
                    <a:pt x="430037" y="39065"/>
                    <a:pt x="427397" y="37888"/>
                    <a:pt x="423856" y="37933"/>
                  </a:cubicBezTo>
                  <a:cubicBezTo>
                    <a:pt x="421693" y="37933"/>
                    <a:pt x="419443" y="38648"/>
                    <a:pt x="417108" y="40077"/>
                  </a:cubicBezTo>
                  <a:cubicBezTo>
                    <a:pt x="414773" y="41505"/>
                    <a:pt x="412295" y="43648"/>
                    <a:pt x="409675" y="46506"/>
                  </a:cubicBezTo>
                  <a:lnTo>
                    <a:pt x="409675" y="91083"/>
                  </a:lnTo>
                  <a:lnTo>
                    <a:pt x="396544" y="91083"/>
                  </a:lnTo>
                  <a:lnTo>
                    <a:pt x="396544" y="53135"/>
                  </a:lnTo>
                  <a:cubicBezTo>
                    <a:pt x="396556" y="47751"/>
                    <a:pt x="395703" y="43860"/>
                    <a:pt x="393985" y="41462"/>
                  </a:cubicBezTo>
                  <a:cubicBezTo>
                    <a:pt x="392268" y="39065"/>
                    <a:pt x="389613" y="37888"/>
                    <a:pt x="386023" y="37933"/>
                  </a:cubicBezTo>
                  <a:cubicBezTo>
                    <a:pt x="383909" y="37933"/>
                    <a:pt x="381674" y="38648"/>
                    <a:pt x="379318" y="40077"/>
                  </a:cubicBezTo>
                  <a:cubicBezTo>
                    <a:pt x="376962" y="41505"/>
                    <a:pt x="374469" y="43648"/>
                    <a:pt x="371841" y="46506"/>
                  </a:cubicBezTo>
                  <a:lnTo>
                    <a:pt x="371841" y="91083"/>
                  </a:lnTo>
                  <a:lnTo>
                    <a:pt x="358825" y="91083"/>
                  </a:lnTo>
                  <a:lnTo>
                    <a:pt x="358825" y="28232"/>
                  </a:lnTo>
                  <a:lnTo>
                    <a:pt x="369558" y="28232"/>
                  </a:lnTo>
                  <a:lnTo>
                    <a:pt x="370585" y="37020"/>
                  </a:lnTo>
                  <a:lnTo>
                    <a:pt x="370928" y="37020"/>
                  </a:lnTo>
                  <a:cubicBezTo>
                    <a:pt x="373603" y="34090"/>
                    <a:pt x="376543" y="31645"/>
                    <a:pt x="379747" y="29686"/>
                  </a:cubicBezTo>
                  <a:cubicBezTo>
                    <a:pt x="382952" y="27726"/>
                    <a:pt x="386492" y="26708"/>
                    <a:pt x="390369" y="26632"/>
                  </a:cubicBezTo>
                  <a:close/>
                  <a:moveTo>
                    <a:pt x="317289" y="26632"/>
                  </a:moveTo>
                  <a:cubicBezTo>
                    <a:pt x="322550" y="26652"/>
                    <a:pt x="327412" y="27957"/>
                    <a:pt x="331874" y="30549"/>
                  </a:cubicBezTo>
                  <a:cubicBezTo>
                    <a:pt x="336336" y="33140"/>
                    <a:pt x="339934" y="36901"/>
                    <a:pt x="342669" y="41830"/>
                  </a:cubicBezTo>
                  <a:cubicBezTo>
                    <a:pt x="345403" y="46759"/>
                    <a:pt x="346808" y="52740"/>
                    <a:pt x="346886" y="59772"/>
                  </a:cubicBezTo>
                  <a:cubicBezTo>
                    <a:pt x="346808" y="66728"/>
                    <a:pt x="345403" y="72645"/>
                    <a:pt x="342669" y="77523"/>
                  </a:cubicBezTo>
                  <a:cubicBezTo>
                    <a:pt x="339934" y="82402"/>
                    <a:pt x="336336" y="86124"/>
                    <a:pt x="331874" y="88690"/>
                  </a:cubicBezTo>
                  <a:cubicBezTo>
                    <a:pt x="327412" y="91256"/>
                    <a:pt x="322550" y="92549"/>
                    <a:pt x="317289" y="92569"/>
                  </a:cubicBezTo>
                  <a:cubicBezTo>
                    <a:pt x="312028" y="92549"/>
                    <a:pt x="307166" y="91256"/>
                    <a:pt x="302704" y="88690"/>
                  </a:cubicBezTo>
                  <a:cubicBezTo>
                    <a:pt x="298242" y="86124"/>
                    <a:pt x="294644" y="82402"/>
                    <a:pt x="291910" y="77523"/>
                  </a:cubicBezTo>
                  <a:cubicBezTo>
                    <a:pt x="289176" y="72645"/>
                    <a:pt x="287770" y="66728"/>
                    <a:pt x="287693" y="59772"/>
                  </a:cubicBezTo>
                  <a:cubicBezTo>
                    <a:pt x="287770" y="52740"/>
                    <a:pt x="289176" y="46759"/>
                    <a:pt x="291910" y="41830"/>
                  </a:cubicBezTo>
                  <a:cubicBezTo>
                    <a:pt x="294644" y="36901"/>
                    <a:pt x="298242" y="33140"/>
                    <a:pt x="302704" y="30549"/>
                  </a:cubicBezTo>
                  <a:cubicBezTo>
                    <a:pt x="307166" y="27957"/>
                    <a:pt x="312028" y="26652"/>
                    <a:pt x="317289" y="26632"/>
                  </a:cubicBezTo>
                  <a:close/>
                  <a:moveTo>
                    <a:pt x="261618" y="26632"/>
                  </a:moveTo>
                  <a:cubicBezTo>
                    <a:pt x="265599" y="26682"/>
                    <a:pt x="269095" y="27381"/>
                    <a:pt x="272105" y="28729"/>
                  </a:cubicBezTo>
                  <a:cubicBezTo>
                    <a:pt x="275115" y="30078"/>
                    <a:pt x="277753" y="31776"/>
                    <a:pt x="280020" y="33823"/>
                  </a:cubicBezTo>
                  <a:lnTo>
                    <a:pt x="273505" y="42393"/>
                  </a:lnTo>
                  <a:cubicBezTo>
                    <a:pt x="271805" y="40837"/>
                    <a:pt x="270033" y="39632"/>
                    <a:pt x="268190" y="38777"/>
                  </a:cubicBezTo>
                  <a:cubicBezTo>
                    <a:pt x="266347" y="37922"/>
                    <a:pt x="264347" y="37488"/>
                    <a:pt x="262190" y="37476"/>
                  </a:cubicBezTo>
                  <a:cubicBezTo>
                    <a:pt x="256836" y="37569"/>
                    <a:pt x="252512" y="39613"/>
                    <a:pt x="249216" y="43608"/>
                  </a:cubicBezTo>
                  <a:cubicBezTo>
                    <a:pt x="245921" y="47602"/>
                    <a:pt x="244225" y="52990"/>
                    <a:pt x="244130" y="59772"/>
                  </a:cubicBezTo>
                  <a:cubicBezTo>
                    <a:pt x="244211" y="66494"/>
                    <a:pt x="245849" y="71830"/>
                    <a:pt x="249045" y="75779"/>
                  </a:cubicBezTo>
                  <a:cubicBezTo>
                    <a:pt x="252241" y="79728"/>
                    <a:pt x="256508" y="81748"/>
                    <a:pt x="261847" y="81839"/>
                  </a:cubicBezTo>
                  <a:cubicBezTo>
                    <a:pt x="264483" y="81801"/>
                    <a:pt x="266954" y="81248"/>
                    <a:pt x="269262" y="80181"/>
                  </a:cubicBezTo>
                  <a:cubicBezTo>
                    <a:pt x="271569" y="79114"/>
                    <a:pt x="273670" y="77761"/>
                    <a:pt x="275563" y="76122"/>
                  </a:cubicBezTo>
                  <a:lnTo>
                    <a:pt x="280935" y="84807"/>
                  </a:lnTo>
                  <a:cubicBezTo>
                    <a:pt x="278037" y="87377"/>
                    <a:pt x="274832" y="89313"/>
                    <a:pt x="271319" y="90614"/>
                  </a:cubicBezTo>
                  <a:cubicBezTo>
                    <a:pt x="267807" y="91915"/>
                    <a:pt x="264230" y="92566"/>
                    <a:pt x="260589" y="92569"/>
                  </a:cubicBezTo>
                  <a:cubicBezTo>
                    <a:pt x="251887" y="92503"/>
                    <a:pt x="244750" y="89638"/>
                    <a:pt x="239180" y="83974"/>
                  </a:cubicBezTo>
                  <a:cubicBezTo>
                    <a:pt x="233609" y="78310"/>
                    <a:pt x="230730" y="70243"/>
                    <a:pt x="230543" y="59772"/>
                  </a:cubicBezTo>
                  <a:cubicBezTo>
                    <a:pt x="230619" y="52740"/>
                    <a:pt x="232077" y="46759"/>
                    <a:pt x="234916" y="41830"/>
                  </a:cubicBezTo>
                  <a:cubicBezTo>
                    <a:pt x="237755" y="36901"/>
                    <a:pt x="241515" y="33140"/>
                    <a:pt x="246195" y="30549"/>
                  </a:cubicBezTo>
                  <a:cubicBezTo>
                    <a:pt x="250876" y="27957"/>
                    <a:pt x="256017" y="26652"/>
                    <a:pt x="261618" y="26632"/>
                  </a:cubicBezTo>
                  <a:close/>
                  <a:moveTo>
                    <a:pt x="163975" y="26632"/>
                  </a:moveTo>
                  <a:cubicBezTo>
                    <a:pt x="172344" y="26760"/>
                    <a:pt x="178697" y="29501"/>
                    <a:pt x="183032" y="34856"/>
                  </a:cubicBezTo>
                  <a:cubicBezTo>
                    <a:pt x="187368" y="40211"/>
                    <a:pt x="189548" y="47413"/>
                    <a:pt x="189571" y="56461"/>
                  </a:cubicBezTo>
                  <a:cubicBezTo>
                    <a:pt x="189569" y="57742"/>
                    <a:pt x="189516" y="58974"/>
                    <a:pt x="189414" y="60155"/>
                  </a:cubicBezTo>
                  <a:cubicBezTo>
                    <a:pt x="189312" y="61337"/>
                    <a:pt x="189174" y="62312"/>
                    <a:pt x="189000" y="63079"/>
                  </a:cubicBezTo>
                  <a:lnTo>
                    <a:pt x="148194" y="63079"/>
                  </a:lnTo>
                  <a:cubicBezTo>
                    <a:pt x="148776" y="69135"/>
                    <a:pt x="150786" y="73839"/>
                    <a:pt x="154227" y="77192"/>
                  </a:cubicBezTo>
                  <a:cubicBezTo>
                    <a:pt x="157667" y="80545"/>
                    <a:pt x="162136" y="82246"/>
                    <a:pt x="167635" y="82296"/>
                  </a:cubicBezTo>
                  <a:cubicBezTo>
                    <a:pt x="170424" y="82287"/>
                    <a:pt x="173050" y="81877"/>
                    <a:pt x="175510" y="81066"/>
                  </a:cubicBezTo>
                  <a:cubicBezTo>
                    <a:pt x="177970" y="80256"/>
                    <a:pt x="180336" y="79103"/>
                    <a:pt x="182607" y="77606"/>
                  </a:cubicBezTo>
                  <a:lnTo>
                    <a:pt x="187174" y="85949"/>
                  </a:lnTo>
                  <a:cubicBezTo>
                    <a:pt x="184256" y="87922"/>
                    <a:pt x="181015" y="89511"/>
                    <a:pt x="177451" y="90714"/>
                  </a:cubicBezTo>
                  <a:cubicBezTo>
                    <a:pt x="173887" y="91917"/>
                    <a:pt x="170043" y="92536"/>
                    <a:pt x="165919" y="92569"/>
                  </a:cubicBezTo>
                  <a:cubicBezTo>
                    <a:pt x="160177" y="92547"/>
                    <a:pt x="155006" y="91246"/>
                    <a:pt x="150406" y="88665"/>
                  </a:cubicBezTo>
                  <a:cubicBezTo>
                    <a:pt x="145806" y="86083"/>
                    <a:pt x="142153" y="82352"/>
                    <a:pt x="139447" y="77472"/>
                  </a:cubicBezTo>
                  <a:cubicBezTo>
                    <a:pt x="136740" y="72591"/>
                    <a:pt x="135355" y="66690"/>
                    <a:pt x="135293" y="59770"/>
                  </a:cubicBezTo>
                  <a:cubicBezTo>
                    <a:pt x="135374" y="52919"/>
                    <a:pt x="136760" y="47023"/>
                    <a:pt x="139451" y="42084"/>
                  </a:cubicBezTo>
                  <a:cubicBezTo>
                    <a:pt x="142142" y="37144"/>
                    <a:pt x="145653" y="33342"/>
                    <a:pt x="149983" y="30676"/>
                  </a:cubicBezTo>
                  <a:cubicBezTo>
                    <a:pt x="154313" y="28010"/>
                    <a:pt x="158977" y="26662"/>
                    <a:pt x="163975" y="26632"/>
                  </a:cubicBezTo>
                  <a:close/>
                  <a:moveTo>
                    <a:pt x="0" y="6972"/>
                  </a:moveTo>
                  <a:lnTo>
                    <a:pt x="62736" y="6972"/>
                  </a:lnTo>
                  <a:lnTo>
                    <a:pt x="62736" y="18045"/>
                  </a:lnTo>
                  <a:lnTo>
                    <a:pt x="37933" y="18045"/>
                  </a:lnTo>
                  <a:lnTo>
                    <a:pt x="37933" y="91083"/>
                  </a:lnTo>
                  <a:lnTo>
                    <a:pt x="24688" y="91083"/>
                  </a:lnTo>
                  <a:lnTo>
                    <a:pt x="24688" y="18045"/>
                  </a:lnTo>
                  <a:lnTo>
                    <a:pt x="0" y="18045"/>
                  </a:lnTo>
                  <a:close/>
                  <a:moveTo>
                    <a:pt x="768400" y="0"/>
                  </a:moveTo>
                  <a:lnTo>
                    <a:pt x="781416" y="0"/>
                  </a:lnTo>
                  <a:lnTo>
                    <a:pt x="781416" y="77038"/>
                  </a:lnTo>
                  <a:cubicBezTo>
                    <a:pt x="781450" y="78789"/>
                    <a:pt x="781783" y="80032"/>
                    <a:pt x="782416" y="80767"/>
                  </a:cubicBezTo>
                  <a:cubicBezTo>
                    <a:pt x="783050" y="81503"/>
                    <a:pt x="783783" y="81860"/>
                    <a:pt x="784617" y="81839"/>
                  </a:cubicBezTo>
                  <a:cubicBezTo>
                    <a:pt x="784886" y="81844"/>
                    <a:pt x="785176" y="81834"/>
                    <a:pt x="785488" y="81810"/>
                  </a:cubicBezTo>
                  <a:cubicBezTo>
                    <a:pt x="785800" y="81787"/>
                    <a:pt x="786234" y="81720"/>
                    <a:pt x="786788" y="81610"/>
                  </a:cubicBezTo>
                  <a:lnTo>
                    <a:pt x="788503" y="91541"/>
                  </a:lnTo>
                  <a:cubicBezTo>
                    <a:pt x="787708" y="91834"/>
                    <a:pt x="786726" y="92077"/>
                    <a:pt x="785560" y="92269"/>
                  </a:cubicBezTo>
                  <a:cubicBezTo>
                    <a:pt x="784393" y="92462"/>
                    <a:pt x="783012" y="92562"/>
                    <a:pt x="781416" y="92569"/>
                  </a:cubicBezTo>
                  <a:cubicBezTo>
                    <a:pt x="776728" y="92529"/>
                    <a:pt x="773374" y="91097"/>
                    <a:pt x="771355" y="88273"/>
                  </a:cubicBezTo>
                  <a:cubicBezTo>
                    <a:pt x="769335" y="85450"/>
                    <a:pt x="768350" y="81476"/>
                    <a:pt x="768400" y="76353"/>
                  </a:cubicBezTo>
                  <a:close/>
                  <a:moveTo>
                    <a:pt x="73075" y="0"/>
                  </a:moveTo>
                  <a:lnTo>
                    <a:pt x="86091" y="0"/>
                  </a:lnTo>
                  <a:lnTo>
                    <a:pt x="86091" y="24117"/>
                  </a:lnTo>
                  <a:lnTo>
                    <a:pt x="85635" y="36564"/>
                  </a:lnTo>
                  <a:cubicBezTo>
                    <a:pt x="88348" y="33852"/>
                    <a:pt x="91355" y="31541"/>
                    <a:pt x="94654" y="29629"/>
                  </a:cubicBezTo>
                  <a:cubicBezTo>
                    <a:pt x="97954" y="27716"/>
                    <a:pt x="101733" y="26718"/>
                    <a:pt x="105990" y="26632"/>
                  </a:cubicBezTo>
                  <a:cubicBezTo>
                    <a:pt x="112644" y="26670"/>
                    <a:pt x="117532" y="28820"/>
                    <a:pt x="120657" y="33084"/>
                  </a:cubicBezTo>
                  <a:cubicBezTo>
                    <a:pt x="123781" y="37348"/>
                    <a:pt x="125327" y="43498"/>
                    <a:pt x="125296" y="51535"/>
                  </a:cubicBezTo>
                  <a:lnTo>
                    <a:pt x="125296" y="91083"/>
                  </a:lnTo>
                  <a:lnTo>
                    <a:pt x="112166" y="91083"/>
                  </a:lnTo>
                  <a:lnTo>
                    <a:pt x="112166" y="53135"/>
                  </a:lnTo>
                  <a:cubicBezTo>
                    <a:pt x="112187" y="47751"/>
                    <a:pt x="111344" y="43860"/>
                    <a:pt x="109636" y="41462"/>
                  </a:cubicBezTo>
                  <a:cubicBezTo>
                    <a:pt x="107927" y="39065"/>
                    <a:pt x="105226" y="37888"/>
                    <a:pt x="101530" y="37933"/>
                  </a:cubicBezTo>
                  <a:cubicBezTo>
                    <a:pt x="98686" y="37941"/>
                    <a:pt x="96084" y="38669"/>
                    <a:pt x="93725" y="40119"/>
                  </a:cubicBezTo>
                  <a:cubicBezTo>
                    <a:pt x="91366" y="41570"/>
                    <a:pt x="88822" y="43698"/>
                    <a:pt x="86091" y="46506"/>
                  </a:cubicBezTo>
                  <a:lnTo>
                    <a:pt x="86091" y="91083"/>
                  </a:lnTo>
                  <a:lnTo>
                    <a:pt x="73075" y="91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pic>
        <p:nvPicPr>
          <p:cNvPr id="43" name="图片 42" descr="穿着西装笔挺的男子手里拿着纸&#10;&#10;中度可信度描述已自动生成">
            <a:extLst>
              <a:ext uri="{FF2B5EF4-FFF2-40B4-BE49-F238E27FC236}">
                <a16:creationId xmlns:a16="http://schemas.microsoft.com/office/drawing/2014/main" id="{19DDBA64-B7DF-5743-217E-127EDA9B3A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05514" y="0"/>
            <a:ext cx="6186486" cy="6858000"/>
          </a:xfrm>
          <a:custGeom>
            <a:avLst/>
            <a:gdLst>
              <a:gd name="connsiteX0" fmla="*/ 0 w 6186486"/>
              <a:gd name="connsiteY0" fmla="*/ 0 h 6858000"/>
              <a:gd name="connsiteX1" fmla="*/ 6186486 w 6186486"/>
              <a:gd name="connsiteY1" fmla="*/ 0 h 6858000"/>
              <a:gd name="connsiteX2" fmla="*/ 6186486 w 6186486"/>
              <a:gd name="connsiteY2" fmla="*/ 6858000 h 6858000"/>
              <a:gd name="connsiteX3" fmla="*/ 0 w 61864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6486" h="6858000">
                <a:moveTo>
                  <a:pt x="0" y="0"/>
                </a:moveTo>
                <a:lnTo>
                  <a:pt x="6186486" y="0"/>
                </a:lnTo>
                <a:lnTo>
                  <a:pt x="618648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4B17FBEB-065C-F50F-C91C-D76EC28E12B2}"/>
              </a:ext>
            </a:extLst>
          </p:cNvPr>
          <p:cNvCxnSpPr>
            <a:cxnSpLocks/>
            <a:stCxn id="43" idx="0"/>
            <a:endCxn id="43" idx="3"/>
          </p:cNvCxnSpPr>
          <p:nvPr/>
        </p:nvCxnSpPr>
        <p:spPr>
          <a:xfrm>
            <a:off x="6005514" y="0"/>
            <a:ext cx="0" cy="6858000"/>
          </a:xfrm>
          <a:prstGeom prst="line">
            <a:avLst/>
          </a:prstGeom>
          <a:ln w="50800">
            <a:solidFill>
              <a:srgbClr val="ACB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>
            <a:extLst>
              <a:ext uri="{FF2B5EF4-FFF2-40B4-BE49-F238E27FC236}">
                <a16:creationId xmlns:a16="http://schemas.microsoft.com/office/drawing/2014/main" id="{F4FA2704-74E8-1E34-BCD5-65A4966CA854}"/>
              </a:ext>
            </a:extLst>
          </p:cNvPr>
          <p:cNvSpPr/>
          <p:nvPr/>
        </p:nvSpPr>
        <p:spPr>
          <a:xfrm>
            <a:off x="5600326" y="2020002"/>
            <a:ext cx="810376" cy="810376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90500" dist="114300" dir="5400000" sx="90000" sy="9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图形 69">
            <a:extLst>
              <a:ext uri="{FF2B5EF4-FFF2-40B4-BE49-F238E27FC236}">
                <a16:creationId xmlns:a16="http://schemas.microsoft.com/office/drawing/2014/main" id="{D7905F15-420D-B85F-8E81-E3C53E49947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76764" y="2154014"/>
            <a:ext cx="457499" cy="457499"/>
          </a:xfrm>
          <a:prstGeom prst="rect">
            <a:avLst/>
          </a:prstGeom>
        </p:spPr>
      </p:pic>
      <p:sp>
        <p:nvSpPr>
          <p:cNvPr id="71" name="椭圆 70">
            <a:extLst>
              <a:ext uri="{FF2B5EF4-FFF2-40B4-BE49-F238E27FC236}">
                <a16:creationId xmlns:a16="http://schemas.microsoft.com/office/drawing/2014/main" id="{DEC6C9B2-8EF1-98E1-3EDA-BCA61CDE4D13}"/>
              </a:ext>
            </a:extLst>
          </p:cNvPr>
          <p:cNvSpPr/>
          <p:nvPr/>
        </p:nvSpPr>
        <p:spPr>
          <a:xfrm>
            <a:off x="5600326" y="3447156"/>
            <a:ext cx="810376" cy="810376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90500" dist="114300" dir="5400000" sx="90000" sy="9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6B2C3CEA-5D2F-C047-DEC0-03D7D4EA1FD1}"/>
              </a:ext>
            </a:extLst>
          </p:cNvPr>
          <p:cNvSpPr/>
          <p:nvPr/>
        </p:nvSpPr>
        <p:spPr>
          <a:xfrm>
            <a:off x="5600326" y="4874309"/>
            <a:ext cx="810376" cy="810376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90500" dist="114300" dir="5400000" sx="90000" sy="9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图形 72">
            <a:extLst>
              <a:ext uri="{FF2B5EF4-FFF2-40B4-BE49-F238E27FC236}">
                <a16:creationId xmlns:a16="http://schemas.microsoft.com/office/drawing/2014/main" id="{75E42F68-1C29-130A-0CDC-494244B5748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64531" y="5004000"/>
            <a:ext cx="519573" cy="519573"/>
          </a:xfrm>
          <a:prstGeom prst="rect">
            <a:avLst/>
          </a:prstGeom>
        </p:spPr>
      </p:pic>
      <p:pic>
        <p:nvPicPr>
          <p:cNvPr id="74" name="图形 73">
            <a:extLst>
              <a:ext uri="{FF2B5EF4-FFF2-40B4-BE49-F238E27FC236}">
                <a16:creationId xmlns:a16="http://schemas.microsoft.com/office/drawing/2014/main" id="{4FC592D4-2869-A0ED-0A18-4B7F2A02D61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80999" y="3583286"/>
            <a:ext cx="453264" cy="453264"/>
          </a:xfrm>
          <a:prstGeom prst="rect">
            <a:avLst/>
          </a:prstGeom>
        </p:spPr>
      </p:pic>
      <p:grpSp>
        <p:nvGrpSpPr>
          <p:cNvPr id="75" name="组合 74">
            <a:extLst>
              <a:ext uri="{FF2B5EF4-FFF2-40B4-BE49-F238E27FC236}">
                <a16:creationId xmlns:a16="http://schemas.microsoft.com/office/drawing/2014/main" id="{067FB0DD-BB27-4CB9-F75C-CBDA9C8A1A3D}"/>
              </a:ext>
            </a:extLst>
          </p:cNvPr>
          <p:cNvGrpSpPr/>
          <p:nvPr/>
        </p:nvGrpSpPr>
        <p:grpSpPr>
          <a:xfrm>
            <a:off x="10468298" y="603515"/>
            <a:ext cx="1207765" cy="199560"/>
            <a:chOff x="1682232" y="966410"/>
            <a:chExt cx="2262128" cy="373773"/>
          </a:xfrm>
          <a:solidFill>
            <a:schemeClr val="tx1"/>
          </a:solidFill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DD4CB45-43B6-8E12-B976-010D6754D32B}"/>
                </a:ext>
              </a:extLst>
            </p:cNvPr>
            <p:cNvSpPr txBox="1"/>
            <p:nvPr/>
          </p:nvSpPr>
          <p:spPr>
            <a:xfrm>
              <a:off x="1682232" y="967942"/>
              <a:ext cx="1209618" cy="351072"/>
            </a:xfrm>
            <a:custGeom>
              <a:avLst/>
              <a:gdLst/>
              <a:ahLst/>
              <a:cxnLst/>
              <a:rect l="l" t="t" r="r" b="b"/>
              <a:pathLst>
                <a:path w="1209618" h="351072">
                  <a:moveTo>
                    <a:pt x="1058313" y="58007"/>
                  </a:moveTo>
                  <a:cubicBezTo>
                    <a:pt x="1032873" y="58302"/>
                    <a:pt x="1012863" y="68573"/>
                    <a:pt x="998285" y="88818"/>
                  </a:cubicBezTo>
                  <a:cubicBezTo>
                    <a:pt x="983707" y="109064"/>
                    <a:pt x="976274" y="137513"/>
                    <a:pt x="975989" y="174164"/>
                  </a:cubicBezTo>
                  <a:cubicBezTo>
                    <a:pt x="976274" y="210711"/>
                    <a:pt x="983706" y="239483"/>
                    <a:pt x="998285" y="260482"/>
                  </a:cubicBezTo>
                  <a:cubicBezTo>
                    <a:pt x="1012863" y="281480"/>
                    <a:pt x="1032873" y="292189"/>
                    <a:pt x="1058313" y="292608"/>
                  </a:cubicBezTo>
                  <a:cubicBezTo>
                    <a:pt x="1083754" y="292189"/>
                    <a:pt x="1103764" y="281480"/>
                    <a:pt x="1118342" y="260482"/>
                  </a:cubicBezTo>
                  <a:cubicBezTo>
                    <a:pt x="1132920" y="239483"/>
                    <a:pt x="1140352" y="210711"/>
                    <a:pt x="1140638" y="174164"/>
                  </a:cubicBezTo>
                  <a:cubicBezTo>
                    <a:pt x="1140352" y="137513"/>
                    <a:pt x="1132920" y="109064"/>
                    <a:pt x="1118342" y="88818"/>
                  </a:cubicBezTo>
                  <a:cubicBezTo>
                    <a:pt x="1103764" y="68573"/>
                    <a:pt x="1083754" y="58302"/>
                    <a:pt x="1058313" y="58007"/>
                  </a:cubicBezTo>
                  <a:close/>
                  <a:moveTo>
                    <a:pt x="382038" y="58007"/>
                  </a:moveTo>
                  <a:cubicBezTo>
                    <a:pt x="356598" y="58302"/>
                    <a:pt x="336588" y="68573"/>
                    <a:pt x="322010" y="88818"/>
                  </a:cubicBezTo>
                  <a:cubicBezTo>
                    <a:pt x="307431" y="109064"/>
                    <a:pt x="299999" y="137513"/>
                    <a:pt x="299714" y="174164"/>
                  </a:cubicBezTo>
                  <a:cubicBezTo>
                    <a:pt x="299999" y="210711"/>
                    <a:pt x="307431" y="239483"/>
                    <a:pt x="322010" y="260482"/>
                  </a:cubicBezTo>
                  <a:cubicBezTo>
                    <a:pt x="336588" y="281480"/>
                    <a:pt x="356598" y="292189"/>
                    <a:pt x="382038" y="292608"/>
                  </a:cubicBezTo>
                  <a:cubicBezTo>
                    <a:pt x="407479" y="292189"/>
                    <a:pt x="427489" y="281480"/>
                    <a:pt x="442067" y="260482"/>
                  </a:cubicBezTo>
                  <a:cubicBezTo>
                    <a:pt x="456645" y="239483"/>
                    <a:pt x="464077" y="210711"/>
                    <a:pt x="464363" y="174164"/>
                  </a:cubicBezTo>
                  <a:cubicBezTo>
                    <a:pt x="464077" y="137513"/>
                    <a:pt x="456645" y="109064"/>
                    <a:pt x="442067" y="88818"/>
                  </a:cubicBezTo>
                  <a:cubicBezTo>
                    <a:pt x="427489" y="68573"/>
                    <a:pt x="407479" y="58302"/>
                    <a:pt x="382038" y="58007"/>
                  </a:cubicBezTo>
                  <a:close/>
                  <a:moveTo>
                    <a:pt x="0" y="6401"/>
                  </a:moveTo>
                  <a:lnTo>
                    <a:pt x="67608" y="6401"/>
                  </a:lnTo>
                  <a:lnTo>
                    <a:pt x="67608" y="288036"/>
                  </a:lnTo>
                  <a:lnTo>
                    <a:pt x="204768" y="288036"/>
                  </a:lnTo>
                  <a:lnTo>
                    <a:pt x="204768" y="344672"/>
                  </a:lnTo>
                  <a:lnTo>
                    <a:pt x="0" y="344672"/>
                  </a:lnTo>
                  <a:close/>
                  <a:moveTo>
                    <a:pt x="1058313" y="0"/>
                  </a:moveTo>
                  <a:cubicBezTo>
                    <a:pt x="1103833" y="397"/>
                    <a:pt x="1140254" y="15705"/>
                    <a:pt x="1167578" y="45924"/>
                  </a:cubicBezTo>
                  <a:cubicBezTo>
                    <a:pt x="1194902" y="76143"/>
                    <a:pt x="1208916" y="118890"/>
                    <a:pt x="1209618" y="174164"/>
                  </a:cubicBezTo>
                  <a:cubicBezTo>
                    <a:pt x="1208916" y="229553"/>
                    <a:pt x="1194902" y="272757"/>
                    <a:pt x="1167578" y="303776"/>
                  </a:cubicBezTo>
                  <a:cubicBezTo>
                    <a:pt x="1140254" y="334795"/>
                    <a:pt x="1103833" y="350561"/>
                    <a:pt x="1058313" y="351072"/>
                  </a:cubicBezTo>
                  <a:cubicBezTo>
                    <a:pt x="1012794" y="350561"/>
                    <a:pt x="976373" y="334795"/>
                    <a:pt x="949048" y="303776"/>
                  </a:cubicBezTo>
                  <a:cubicBezTo>
                    <a:pt x="921724" y="272757"/>
                    <a:pt x="907711" y="229553"/>
                    <a:pt x="907008" y="174164"/>
                  </a:cubicBezTo>
                  <a:cubicBezTo>
                    <a:pt x="907711" y="118689"/>
                    <a:pt x="921724" y="75886"/>
                    <a:pt x="949048" y="45752"/>
                  </a:cubicBezTo>
                  <a:cubicBezTo>
                    <a:pt x="976373" y="15619"/>
                    <a:pt x="1012794" y="368"/>
                    <a:pt x="1058313" y="0"/>
                  </a:cubicBezTo>
                  <a:close/>
                  <a:moveTo>
                    <a:pt x="745444" y="0"/>
                  </a:moveTo>
                  <a:cubicBezTo>
                    <a:pt x="769846" y="409"/>
                    <a:pt x="790668" y="4843"/>
                    <a:pt x="807908" y="13303"/>
                  </a:cubicBezTo>
                  <a:cubicBezTo>
                    <a:pt x="825149" y="21762"/>
                    <a:pt x="839216" y="31792"/>
                    <a:pt x="850111" y="43391"/>
                  </a:cubicBezTo>
                  <a:lnTo>
                    <a:pt x="814026" y="86369"/>
                  </a:lnTo>
                  <a:cubicBezTo>
                    <a:pt x="805985" y="78183"/>
                    <a:pt x="796711" y="71454"/>
                    <a:pt x="786204" y="66184"/>
                  </a:cubicBezTo>
                  <a:cubicBezTo>
                    <a:pt x="775697" y="60914"/>
                    <a:pt x="762873" y="58188"/>
                    <a:pt x="747731" y="58007"/>
                  </a:cubicBezTo>
                  <a:cubicBezTo>
                    <a:pt x="719135" y="58322"/>
                    <a:pt x="696171" y="68671"/>
                    <a:pt x="678838" y="89054"/>
                  </a:cubicBezTo>
                  <a:cubicBezTo>
                    <a:pt x="661505" y="109437"/>
                    <a:pt x="652605" y="137963"/>
                    <a:pt x="652139" y="174633"/>
                  </a:cubicBezTo>
                  <a:cubicBezTo>
                    <a:pt x="652167" y="211746"/>
                    <a:pt x="660572" y="240608"/>
                    <a:pt x="677352" y="261218"/>
                  </a:cubicBezTo>
                  <a:cubicBezTo>
                    <a:pt x="694132" y="281829"/>
                    <a:pt x="719116" y="292292"/>
                    <a:pt x="752305" y="292608"/>
                  </a:cubicBezTo>
                  <a:cubicBezTo>
                    <a:pt x="760681" y="292589"/>
                    <a:pt x="768628" y="291483"/>
                    <a:pt x="776146" y="289291"/>
                  </a:cubicBezTo>
                  <a:cubicBezTo>
                    <a:pt x="783664" y="287098"/>
                    <a:pt x="789896" y="283934"/>
                    <a:pt x="794842" y="279797"/>
                  </a:cubicBezTo>
                  <a:lnTo>
                    <a:pt x="794842" y="212998"/>
                  </a:lnTo>
                  <a:lnTo>
                    <a:pt x="734925" y="212998"/>
                  </a:lnTo>
                  <a:lnTo>
                    <a:pt x="734925" y="157734"/>
                  </a:lnTo>
                  <a:lnTo>
                    <a:pt x="855135" y="157734"/>
                  </a:lnTo>
                  <a:lnTo>
                    <a:pt x="855135" y="310421"/>
                  </a:lnTo>
                  <a:cubicBezTo>
                    <a:pt x="843517" y="321907"/>
                    <a:pt x="828270" y="331479"/>
                    <a:pt x="809392" y="339140"/>
                  </a:cubicBezTo>
                  <a:cubicBezTo>
                    <a:pt x="790514" y="346800"/>
                    <a:pt x="769198" y="350777"/>
                    <a:pt x="745444" y="351072"/>
                  </a:cubicBezTo>
                  <a:cubicBezTo>
                    <a:pt x="714355" y="351014"/>
                    <a:pt x="686642" y="344330"/>
                    <a:pt x="662308" y="331020"/>
                  </a:cubicBezTo>
                  <a:cubicBezTo>
                    <a:pt x="637973" y="317710"/>
                    <a:pt x="618771" y="298126"/>
                    <a:pt x="604701" y="272266"/>
                  </a:cubicBezTo>
                  <a:cubicBezTo>
                    <a:pt x="590632" y="246407"/>
                    <a:pt x="583451" y="214624"/>
                    <a:pt x="583159" y="176917"/>
                  </a:cubicBezTo>
                  <a:cubicBezTo>
                    <a:pt x="583493" y="139602"/>
                    <a:pt x="590844" y="107781"/>
                    <a:pt x="605210" y="81453"/>
                  </a:cubicBezTo>
                  <a:cubicBezTo>
                    <a:pt x="619575" y="55126"/>
                    <a:pt x="638947" y="34998"/>
                    <a:pt x="663324" y="21069"/>
                  </a:cubicBezTo>
                  <a:cubicBezTo>
                    <a:pt x="687701" y="7141"/>
                    <a:pt x="715075" y="117"/>
                    <a:pt x="745444" y="0"/>
                  </a:cubicBezTo>
                  <a:close/>
                  <a:moveTo>
                    <a:pt x="382038" y="0"/>
                  </a:moveTo>
                  <a:cubicBezTo>
                    <a:pt x="427557" y="397"/>
                    <a:pt x="463979" y="15705"/>
                    <a:pt x="491303" y="45924"/>
                  </a:cubicBezTo>
                  <a:cubicBezTo>
                    <a:pt x="518627" y="76143"/>
                    <a:pt x="532641" y="118890"/>
                    <a:pt x="533343" y="174164"/>
                  </a:cubicBezTo>
                  <a:cubicBezTo>
                    <a:pt x="532641" y="229553"/>
                    <a:pt x="518627" y="272757"/>
                    <a:pt x="491303" y="303776"/>
                  </a:cubicBezTo>
                  <a:cubicBezTo>
                    <a:pt x="463979" y="334795"/>
                    <a:pt x="427557" y="350561"/>
                    <a:pt x="382038" y="351072"/>
                  </a:cubicBezTo>
                  <a:cubicBezTo>
                    <a:pt x="336519" y="350561"/>
                    <a:pt x="300098" y="334795"/>
                    <a:pt x="272773" y="303776"/>
                  </a:cubicBezTo>
                  <a:cubicBezTo>
                    <a:pt x="245449" y="272757"/>
                    <a:pt x="231436" y="229553"/>
                    <a:pt x="230733" y="174164"/>
                  </a:cubicBezTo>
                  <a:cubicBezTo>
                    <a:pt x="231436" y="118689"/>
                    <a:pt x="245449" y="75886"/>
                    <a:pt x="272773" y="45752"/>
                  </a:cubicBezTo>
                  <a:cubicBezTo>
                    <a:pt x="300098" y="15619"/>
                    <a:pt x="336519" y="368"/>
                    <a:pt x="38203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15C5D24D-4691-1F2D-0FAB-9A808D378275}"/>
                </a:ext>
              </a:extLst>
            </p:cNvPr>
            <p:cNvSpPr txBox="1"/>
            <p:nvPr/>
          </p:nvSpPr>
          <p:spPr>
            <a:xfrm>
              <a:off x="2949774" y="966410"/>
              <a:ext cx="890625" cy="209854"/>
            </a:xfrm>
            <a:custGeom>
              <a:avLst/>
              <a:gdLst/>
              <a:ahLst/>
              <a:cxnLst/>
              <a:rect l="l" t="t" r="r" b="b"/>
              <a:pathLst>
                <a:path w="890625" h="209854">
                  <a:moveTo>
                    <a:pt x="707060" y="134416"/>
                  </a:moveTo>
                  <a:lnTo>
                    <a:pt x="726033" y="140817"/>
                  </a:lnTo>
                  <a:cubicBezTo>
                    <a:pt x="723762" y="150352"/>
                    <a:pt x="720876" y="160315"/>
                    <a:pt x="717375" y="170707"/>
                  </a:cubicBezTo>
                  <a:cubicBezTo>
                    <a:pt x="713875" y="181098"/>
                    <a:pt x="709674" y="190262"/>
                    <a:pt x="704774" y="198196"/>
                  </a:cubicBezTo>
                  <a:lnTo>
                    <a:pt x="685571" y="188137"/>
                  </a:lnTo>
                  <a:cubicBezTo>
                    <a:pt x="690510" y="180913"/>
                    <a:pt x="694806" y="172445"/>
                    <a:pt x="698458" y="162734"/>
                  </a:cubicBezTo>
                  <a:cubicBezTo>
                    <a:pt x="702111" y="153024"/>
                    <a:pt x="704978" y="143584"/>
                    <a:pt x="707060" y="134416"/>
                  </a:cubicBezTo>
                  <a:close/>
                  <a:moveTo>
                    <a:pt x="735635" y="132359"/>
                  </a:moveTo>
                  <a:lnTo>
                    <a:pt x="756666" y="132359"/>
                  </a:lnTo>
                  <a:lnTo>
                    <a:pt x="756666" y="179222"/>
                  </a:lnTo>
                  <a:cubicBezTo>
                    <a:pt x="756490" y="182675"/>
                    <a:pt x="757471" y="184970"/>
                    <a:pt x="759609" y="186109"/>
                  </a:cubicBezTo>
                  <a:cubicBezTo>
                    <a:pt x="761747" y="187247"/>
                    <a:pt x="766100" y="187771"/>
                    <a:pt x="772668" y="187680"/>
                  </a:cubicBezTo>
                  <a:lnTo>
                    <a:pt x="817702" y="187680"/>
                  </a:lnTo>
                  <a:cubicBezTo>
                    <a:pt x="823236" y="188009"/>
                    <a:pt x="826970" y="186437"/>
                    <a:pt x="828903" y="182965"/>
                  </a:cubicBezTo>
                  <a:cubicBezTo>
                    <a:pt x="830837" y="179494"/>
                    <a:pt x="832056" y="172150"/>
                    <a:pt x="832561" y="160934"/>
                  </a:cubicBezTo>
                  <a:cubicBezTo>
                    <a:pt x="835004" y="162682"/>
                    <a:pt x="838062" y="164273"/>
                    <a:pt x="841734" y="165706"/>
                  </a:cubicBezTo>
                  <a:cubicBezTo>
                    <a:pt x="845405" y="167140"/>
                    <a:pt x="848749" y="168216"/>
                    <a:pt x="851763" y="168935"/>
                  </a:cubicBezTo>
                  <a:cubicBezTo>
                    <a:pt x="850573" y="183708"/>
                    <a:pt x="847696" y="193767"/>
                    <a:pt x="843134" y="199110"/>
                  </a:cubicBezTo>
                  <a:cubicBezTo>
                    <a:pt x="838571" y="204454"/>
                    <a:pt x="830551" y="206968"/>
                    <a:pt x="819074" y="206654"/>
                  </a:cubicBezTo>
                  <a:lnTo>
                    <a:pt x="771296" y="206654"/>
                  </a:lnTo>
                  <a:cubicBezTo>
                    <a:pt x="757409" y="206845"/>
                    <a:pt x="747922" y="204978"/>
                    <a:pt x="742835" y="201053"/>
                  </a:cubicBezTo>
                  <a:cubicBezTo>
                    <a:pt x="737749" y="197129"/>
                    <a:pt x="735349" y="190004"/>
                    <a:pt x="735635" y="179679"/>
                  </a:cubicBezTo>
                  <a:close/>
                  <a:moveTo>
                    <a:pt x="861136" y="132130"/>
                  </a:moveTo>
                  <a:cubicBezTo>
                    <a:pt x="866608" y="141736"/>
                    <a:pt x="872123" y="151957"/>
                    <a:pt x="877681" y="162791"/>
                  </a:cubicBezTo>
                  <a:cubicBezTo>
                    <a:pt x="883239" y="173626"/>
                    <a:pt x="887554" y="182989"/>
                    <a:pt x="890625" y="190881"/>
                  </a:cubicBezTo>
                  <a:lnTo>
                    <a:pt x="869823" y="199339"/>
                  </a:lnTo>
                  <a:cubicBezTo>
                    <a:pt x="867118" y="191219"/>
                    <a:pt x="863155" y="181627"/>
                    <a:pt x="857936" y="170564"/>
                  </a:cubicBezTo>
                  <a:cubicBezTo>
                    <a:pt x="852716" y="159501"/>
                    <a:pt x="847382" y="149052"/>
                    <a:pt x="841934" y="139217"/>
                  </a:cubicBezTo>
                  <a:close/>
                  <a:moveTo>
                    <a:pt x="272948" y="113371"/>
                  </a:moveTo>
                  <a:lnTo>
                    <a:pt x="272948" y="150661"/>
                  </a:lnTo>
                  <a:lnTo>
                    <a:pt x="339242" y="150661"/>
                  </a:lnTo>
                  <a:lnTo>
                    <a:pt x="339242" y="113371"/>
                  </a:lnTo>
                  <a:close/>
                  <a:moveTo>
                    <a:pt x="555269" y="113157"/>
                  </a:moveTo>
                  <a:lnTo>
                    <a:pt x="574472" y="117729"/>
                  </a:lnTo>
                  <a:cubicBezTo>
                    <a:pt x="571071" y="131083"/>
                    <a:pt x="566728" y="143980"/>
                    <a:pt x="561441" y="156419"/>
                  </a:cubicBezTo>
                  <a:cubicBezTo>
                    <a:pt x="556155" y="168859"/>
                    <a:pt x="550440" y="179584"/>
                    <a:pt x="544296" y="188595"/>
                  </a:cubicBezTo>
                  <a:cubicBezTo>
                    <a:pt x="542291" y="186885"/>
                    <a:pt x="539615" y="184932"/>
                    <a:pt x="536267" y="182737"/>
                  </a:cubicBezTo>
                  <a:cubicBezTo>
                    <a:pt x="532919" y="180541"/>
                    <a:pt x="529956" y="178760"/>
                    <a:pt x="527380" y="177393"/>
                  </a:cubicBezTo>
                  <a:cubicBezTo>
                    <a:pt x="533485" y="169302"/>
                    <a:pt x="538934" y="159596"/>
                    <a:pt x="543725" y="148275"/>
                  </a:cubicBezTo>
                  <a:cubicBezTo>
                    <a:pt x="548516" y="136955"/>
                    <a:pt x="552364" y="125249"/>
                    <a:pt x="555269" y="113157"/>
                  </a:cubicBezTo>
                  <a:close/>
                  <a:moveTo>
                    <a:pt x="640080" y="112471"/>
                  </a:moveTo>
                  <a:cubicBezTo>
                    <a:pt x="645480" y="124039"/>
                    <a:pt x="650452" y="136164"/>
                    <a:pt x="654996" y="148847"/>
                  </a:cubicBezTo>
                  <a:cubicBezTo>
                    <a:pt x="659539" y="161529"/>
                    <a:pt x="662797" y="172569"/>
                    <a:pt x="664769" y="181965"/>
                  </a:cubicBezTo>
                  <a:lnTo>
                    <a:pt x="645338" y="189280"/>
                  </a:lnTo>
                  <a:cubicBezTo>
                    <a:pt x="643718" y="179755"/>
                    <a:pt x="640785" y="168516"/>
                    <a:pt x="636536" y="155562"/>
                  </a:cubicBezTo>
                  <a:cubicBezTo>
                    <a:pt x="632288" y="142608"/>
                    <a:pt x="627526" y="130225"/>
                    <a:pt x="622249" y="118414"/>
                  </a:cubicBezTo>
                  <a:close/>
                  <a:moveTo>
                    <a:pt x="774497" y="107442"/>
                  </a:moveTo>
                  <a:cubicBezTo>
                    <a:pt x="783860" y="112671"/>
                    <a:pt x="793308" y="118729"/>
                    <a:pt x="802843" y="125615"/>
                  </a:cubicBezTo>
                  <a:cubicBezTo>
                    <a:pt x="812377" y="132502"/>
                    <a:pt x="819998" y="139017"/>
                    <a:pt x="825703" y="145161"/>
                  </a:cubicBezTo>
                  <a:lnTo>
                    <a:pt x="809930" y="159105"/>
                  </a:lnTo>
                  <a:cubicBezTo>
                    <a:pt x="804691" y="153057"/>
                    <a:pt x="797452" y="146466"/>
                    <a:pt x="788213" y="139331"/>
                  </a:cubicBezTo>
                  <a:cubicBezTo>
                    <a:pt x="778973" y="132197"/>
                    <a:pt x="769677" y="125834"/>
                    <a:pt x="760323" y="120243"/>
                  </a:cubicBezTo>
                  <a:close/>
                  <a:moveTo>
                    <a:pt x="252374" y="95112"/>
                  </a:moveTo>
                  <a:lnTo>
                    <a:pt x="360045" y="95112"/>
                  </a:lnTo>
                  <a:lnTo>
                    <a:pt x="360045" y="169149"/>
                  </a:lnTo>
                  <a:lnTo>
                    <a:pt x="272948" y="169149"/>
                  </a:lnTo>
                  <a:lnTo>
                    <a:pt x="272948" y="185851"/>
                  </a:lnTo>
                  <a:lnTo>
                    <a:pt x="252374" y="185851"/>
                  </a:lnTo>
                  <a:close/>
                  <a:moveTo>
                    <a:pt x="542010" y="69951"/>
                  </a:moveTo>
                  <a:lnTo>
                    <a:pt x="663397" y="69951"/>
                  </a:lnTo>
                  <a:lnTo>
                    <a:pt x="663397" y="89839"/>
                  </a:lnTo>
                  <a:lnTo>
                    <a:pt x="610362" y="89839"/>
                  </a:lnTo>
                  <a:lnTo>
                    <a:pt x="610362" y="183794"/>
                  </a:lnTo>
                  <a:cubicBezTo>
                    <a:pt x="610428" y="189357"/>
                    <a:pt x="609781" y="193833"/>
                    <a:pt x="608419" y="197224"/>
                  </a:cubicBezTo>
                  <a:cubicBezTo>
                    <a:pt x="607057" y="200615"/>
                    <a:pt x="604580" y="203149"/>
                    <a:pt x="600989" y="204825"/>
                  </a:cubicBezTo>
                  <a:cubicBezTo>
                    <a:pt x="597365" y="206597"/>
                    <a:pt x="592783" y="207740"/>
                    <a:pt x="587245" y="208254"/>
                  </a:cubicBezTo>
                  <a:cubicBezTo>
                    <a:pt x="581706" y="208769"/>
                    <a:pt x="575010" y="208997"/>
                    <a:pt x="567156" y="208940"/>
                  </a:cubicBezTo>
                  <a:cubicBezTo>
                    <a:pt x="566775" y="205725"/>
                    <a:pt x="565994" y="202096"/>
                    <a:pt x="564813" y="198053"/>
                  </a:cubicBezTo>
                  <a:cubicBezTo>
                    <a:pt x="563632" y="194010"/>
                    <a:pt x="562280" y="190323"/>
                    <a:pt x="560756" y="186994"/>
                  </a:cubicBezTo>
                  <a:cubicBezTo>
                    <a:pt x="566261" y="187218"/>
                    <a:pt x="571195" y="187342"/>
                    <a:pt x="575557" y="187366"/>
                  </a:cubicBezTo>
                  <a:cubicBezTo>
                    <a:pt x="579920" y="187390"/>
                    <a:pt x="582911" y="187342"/>
                    <a:pt x="584530" y="187223"/>
                  </a:cubicBezTo>
                  <a:cubicBezTo>
                    <a:pt x="586102" y="187247"/>
                    <a:pt x="587187" y="186971"/>
                    <a:pt x="587787" y="186394"/>
                  </a:cubicBezTo>
                  <a:cubicBezTo>
                    <a:pt x="588388" y="185818"/>
                    <a:pt x="588673" y="184799"/>
                    <a:pt x="588645" y="183337"/>
                  </a:cubicBezTo>
                  <a:lnTo>
                    <a:pt x="588645" y="89839"/>
                  </a:lnTo>
                  <a:lnTo>
                    <a:pt x="542010" y="89839"/>
                  </a:lnTo>
                  <a:close/>
                  <a:moveTo>
                    <a:pt x="92126" y="68351"/>
                  </a:moveTo>
                  <a:lnTo>
                    <a:pt x="115214" y="78181"/>
                  </a:lnTo>
                  <a:cubicBezTo>
                    <a:pt x="106327" y="94997"/>
                    <a:pt x="96669" y="111199"/>
                    <a:pt x="86239" y="126787"/>
                  </a:cubicBezTo>
                  <a:cubicBezTo>
                    <a:pt x="75809" y="142375"/>
                    <a:pt x="65122" y="156576"/>
                    <a:pt x="54178" y="169392"/>
                  </a:cubicBezTo>
                  <a:lnTo>
                    <a:pt x="150419" y="163677"/>
                  </a:lnTo>
                  <a:cubicBezTo>
                    <a:pt x="146399" y="157691"/>
                    <a:pt x="142322" y="151776"/>
                    <a:pt x="138188" y="145932"/>
                  </a:cubicBezTo>
                  <a:cubicBezTo>
                    <a:pt x="134055" y="140089"/>
                    <a:pt x="129978" y="134574"/>
                    <a:pt x="125958" y="129387"/>
                  </a:cubicBezTo>
                  <a:lnTo>
                    <a:pt x="146304" y="120243"/>
                  </a:lnTo>
                  <a:cubicBezTo>
                    <a:pt x="152868" y="128512"/>
                    <a:pt x="159500" y="137273"/>
                    <a:pt x="166200" y="146524"/>
                  </a:cubicBezTo>
                  <a:cubicBezTo>
                    <a:pt x="172900" y="155775"/>
                    <a:pt x="179143" y="164823"/>
                    <a:pt x="184929" y="173668"/>
                  </a:cubicBezTo>
                  <a:cubicBezTo>
                    <a:pt x="190714" y="182513"/>
                    <a:pt x="195518" y="190460"/>
                    <a:pt x="199339" y="197510"/>
                  </a:cubicBezTo>
                  <a:lnTo>
                    <a:pt x="178308" y="209169"/>
                  </a:lnTo>
                  <a:cubicBezTo>
                    <a:pt x="176474" y="205478"/>
                    <a:pt x="174312" y="201430"/>
                    <a:pt x="171821" y="197024"/>
                  </a:cubicBezTo>
                  <a:cubicBezTo>
                    <a:pt x="169330" y="192619"/>
                    <a:pt x="166540" y="188057"/>
                    <a:pt x="163449" y="183337"/>
                  </a:cubicBezTo>
                  <a:cubicBezTo>
                    <a:pt x="134955" y="185479"/>
                    <a:pt x="112032" y="187209"/>
                    <a:pt x="94679" y="188527"/>
                  </a:cubicBezTo>
                  <a:cubicBezTo>
                    <a:pt x="77327" y="189844"/>
                    <a:pt x="64026" y="190924"/>
                    <a:pt x="54778" y="191767"/>
                  </a:cubicBezTo>
                  <a:cubicBezTo>
                    <a:pt x="45530" y="192609"/>
                    <a:pt x="38816" y="193389"/>
                    <a:pt x="34636" y="194106"/>
                  </a:cubicBezTo>
                  <a:cubicBezTo>
                    <a:pt x="30457" y="194823"/>
                    <a:pt x="27293" y="195653"/>
                    <a:pt x="25146" y="196596"/>
                  </a:cubicBezTo>
                  <a:cubicBezTo>
                    <a:pt x="24393" y="194053"/>
                    <a:pt x="23212" y="190509"/>
                    <a:pt x="21602" y="185966"/>
                  </a:cubicBezTo>
                  <a:cubicBezTo>
                    <a:pt x="19993" y="181422"/>
                    <a:pt x="18354" y="177422"/>
                    <a:pt x="16688" y="173964"/>
                  </a:cubicBezTo>
                  <a:cubicBezTo>
                    <a:pt x="19936" y="173145"/>
                    <a:pt x="23212" y="171183"/>
                    <a:pt x="26517" y="168078"/>
                  </a:cubicBezTo>
                  <a:cubicBezTo>
                    <a:pt x="29823" y="164973"/>
                    <a:pt x="33556" y="160839"/>
                    <a:pt x="37719" y="155676"/>
                  </a:cubicBezTo>
                  <a:cubicBezTo>
                    <a:pt x="40943" y="152130"/>
                    <a:pt x="45696" y="145887"/>
                    <a:pt x="51977" y="136948"/>
                  </a:cubicBezTo>
                  <a:cubicBezTo>
                    <a:pt x="58257" y="128009"/>
                    <a:pt x="65008" y="117533"/>
                    <a:pt x="72229" y="105520"/>
                  </a:cubicBezTo>
                  <a:cubicBezTo>
                    <a:pt x="79450" y="93507"/>
                    <a:pt x="86082" y="81117"/>
                    <a:pt x="92126" y="68351"/>
                  </a:cubicBezTo>
                  <a:close/>
                  <a:moveTo>
                    <a:pt x="239115" y="55107"/>
                  </a:moveTo>
                  <a:lnTo>
                    <a:pt x="374218" y="55107"/>
                  </a:lnTo>
                  <a:lnTo>
                    <a:pt x="374218" y="73823"/>
                  </a:lnTo>
                  <a:lnTo>
                    <a:pt x="239115" y="73823"/>
                  </a:lnTo>
                  <a:close/>
                  <a:moveTo>
                    <a:pt x="552069" y="16002"/>
                  </a:moveTo>
                  <a:lnTo>
                    <a:pt x="651053" y="16002"/>
                  </a:lnTo>
                  <a:lnTo>
                    <a:pt x="651053" y="35890"/>
                  </a:lnTo>
                  <a:lnTo>
                    <a:pt x="552069" y="35890"/>
                  </a:lnTo>
                  <a:close/>
                  <a:moveTo>
                    <a:pt x="237287" y="14187"/>
                  </a:moveTo>
                  <a:lnTo>
                    <a:pt x="420624" y="14187"/>
                  </a:lnTo>
                  <a:lnTo>
                    <a:pt x="420624" y="180589"/>
                  </a:lnTo>
                  <a:cubicBezTo>
                    <a:pt x="420686" y="187278"/>
                    <a:pt x="419876" y="192537"/>
                    <a:pt x="418195" y="196367"/>
                  </a:cubicBezTo>
                  <a:cubicBezTo>
                    <a:pt x="416514" y="200196"/>
                    <a:pt x="413590" y="202939"/>
                    <a:pt x="409422" y="204597"/>
                  </a:cubicBezTo>
                  <a:cubicBezTo>
                    <a:pt x="405093" y="206483"/>
                    <a:pt x="399350" y="207683"/>
                    <a:pt x="392192" y="208197"/>
                  </a:cubicBezTo>
                  <a:cubicBezTo>
                    <a:pt x="385034" y="208711"/>
                    <a:pt x="376375" y="208883"/>
                    <a:pt x="366217" y="208711"/>
                  </a:cubicBezTo>
                  <a:cubicBezTo>
                    <a:pt x="365698" y="205435"/>
                    <a:pt x="364736" y="201587"/>
                    <a:pt x="363331" y="197167"/>
                  </a:cubicBezTo>
                  <a:cubicBezTo>
                    <a:pt x="361926" y="192748"/>
                    <a:pt x="360450" y="188899"/>
                    <a:pt x="358902" y="185623"/>
                  </a:cubicBezTo>
                  <a:cubicBezTo>
                    <a:pt x="366460" y="185956"/>
                    <a:pt x="373461" y="186147"/>
                    <a:pt x="379904" y="186194"/>
                  </a:cubicBezTo>
                  <a:cubicBezTo>
                    <a:pt x="386348" y="186242"/>
                    <a:pt x="390777" y="186204"/>
                    <a:pt x="393192" y="186080"/>
                  </a:cubicBezTo>
                  <a:cubicBezTo>
                    <a:pt x="395330" y="186013"/>
                    <a:pt x="396826" y="185575"/>
                    <a:pt x="397678" y="184765"/>
                  </a:cubicBezTo>
                  <a:cubicBezTo>
                    <a:pt x="398530" y="183954"/>
                    <a:pt x="398940" y="182486"/>
                    <a:pt x="398907" y="180360"/>
                  </a:cubicBezTo>
                  <a:lnTo>
                    <a:pt x="398907" y="34504"/>
                  </a:lnTo>
                  <a:lnTo>
                    <a:pt x="237287" y="34504"/>
                  </a:lnTo>
                  <a:close/>
                  <a:moveTo>
                    <a:pt x="60122" y="6172"/>
                  </a:moveTo>
                  <a:lnTo>
                    <a:pt x="83210" y="12344"/>
                  </a:lnTo>
                  <a:cubicBezTo>
                    <a:pt x="75590" y="31084"/>
                    <a:pt x="66198" y="48639"/>
                    <a:pt x="55035" y="65008"/>
                  </a:cubicBezTo>
                  <a:cubicBezTo>
                    <a:pt x="43872" y="81376"/>
                    <a:pt x="32080" y="95216"/>
                    <a:pt x="19659" y="106527"/>
                  </a:cubicBezTo>
                  <a:cubicBezTo>
                    <a:pt x="17383" y="104217"/>
                    <a:pt x="14278" y="101579"/>
                    <a:pt x="10344" y="98612"/>
                  </a:cubicBezTo>
                  <a:cubicBezTo>
                    <a:pt x="6410" y="95645"/>
                    <a:pt x="2962" y="93178"/>
                    <a:pt x="0" y="91211"/>
                  </a:cubicBezTo>
                  <a:cubicBezTo>
                    <a:pt x="12606" y="81138"/>
                    <a:pt x="24141" y="68651"/>
                    <a:pt x="34604" y="53749"/>
                  </a:cubicBezTo>
                  <a:cubicBezTo>
                    <a:pt x="45067" y="38847"/>
                    <a:pt x="53573" y="22988"/>
                    <a:pt x="60122" y="6172"/>
                  </a:cubicBezTo>
                  <a:close/>
                  <a:moveTo>
                    <a:pt x="142418" y="4343"/>
                  </a:moveTo>
                  <a:cubicBezTo>
                    <a:pt x="147334" y="14379"/>
                    <a:pt x="153427" y="24609"/>
                    <a:pt x="160697" y="35035"/>
                  </a:cubicBezTo>
                  <a:cubicBezTo>
                    <a:pt x="167967" y="45460"/>
                    <a:pt x="175720" y="55301"/>
                    <a:pt x="183955" y="64558"/>
                  </a:cubicBezTo>
                  <a:cubicBezTo>
                    <a:pt x="192190" y="73815"/>
                    <a:pt x="200214" y="81709"/>
                    <a:pt x="208026" y="88239"/>
                  </a:cubicBezTo>
                  <a:cubicBezTo>
                    <a:pt x="205149" y="90544"/>
                    <a:pt x="202044" y="93421"/>
                    <a:pt x="198710" y="96869"/>
                  </a:cubicBezTo>
                  <a:cubicBezTo>
                    <a:pt x="195377" y="100317"/>
                    <a:pt x="192614" y="103536"/>
                    <a:pt x="190424" y="106527"/>
                  </a:cubicBezTo>
                  <a:cubicBezTo>
                    <a:pt x="182552" y="98868"/>
                    <a:pt x="174419" y="89904"/>
                    <a:pt x="166023" y="79637"/>
                  </a:cubicBezTo>
                  <a:cubicBezTo>
                    <a:pt x="157627" y="69370"/>
                    <a:pt x="149561" y="58493"/>
                    <a:pt x="141825" y="47007"/>
                  </a:cubicBezTo>
                  <a:cubicBezTo>
                    <a:pt x="134089" y="35520"/>
                    <a:pt x="127276" y="24118"/>
                    <a:pt x="121386" y="12801"/>
                  </a:cubicBezTo>
                  <a:close/>
                  <a:moveTo>
                    <a:pt x="777011" y="228"/>
                  </a:moveTo>
                  <a:lnTo>
                    <a:pt x="799185" y="228"/>
                  </a:lnTo>
                  <a:lnTo>
                    <a:pt x="799185" y="30861"/>
                  </a:lnTo>
                  <a:lnTo>
                    <a:pt x="889711" y="30861"/>
                  </a:lnTo>
                  <a:lnTo>
                    <a:pt x="889711" y="50977"/>
                  </a:lnTo>
                  <a:lnTo>
                    <a:pt x="799185" y="50977"/>
                  </a:lnTo>
                  <a:lnTo>
                    <a:pt x="799185" y="85267"/>
                  </a:lnTo>
                  <a:lnTo>
                    <a:pt x="875995" y="85267"/>
                  </a:lnTo>
                  <a:lnTo>
                    <a:pt x="875995" y="105156"/>
                  </a:lnTo>
                  <a:lnTo>
                    <a:pt x="702488" y="105156"/>
                  </a:lnTo>
                  <a:lnTo>
                    <a:pt x="702488" y="85267"/>
                  </a:lnTo>
                  <a:lnTo>
                    <a:pt x="777011" y="85267"/>
                  </a:lnTo>
                  <a:lnTo>
                    <a:pt x="777011" y="50977"/>
                  </a:lnTo>
                  <a:lnTo>
                    <a:pt x="687857" y="50977"/>
                  </a:lnTo>
                  <a:lnTo>
                    <a:pt x="687857" y="30861"/>
                  </a:lnTo>
                  <a:lnTo>
                    <a:pt x="777011" y="30861"/>
                  </a:lnTo>
                  <a:close/>
                  <a:moveTo>
                    <a:pt x="489661" y="0"/>
                  </a:moveTo>
                  <a:lnTo>
                    <a:pt x="510692" y="0"/>
                  </a:lnTo>
                  <a:lnTo>
                    <a:pt x="510692" y="46634"/>
                  </a:lnTo>
                  <a:lnTo>
                    <a:pt x="538810" y="46634"/>
                  </a:lnTo>
                  <a:lnTo>
                    <a:pt x="538810" y="66294"/>
                  </a:lnTo>
                  <a:lnTo>
                    <a:pt x="510692" y="66294"/>
                  </a:lnTo>
                  <a:lnTo>
                    <a:pt x="510692" y="71780"/>
                  </a:lnTo>
                  <a:cubicBezTo>
                    <a:pt x="513152" y="74512"/>
                    <a:pt x="516488" y="78446"/>
                    <a:pt x="520700" y="83583"/>
                  </a:cubicBezTo>
                  <a:cubicBezTo>
                    <a:pt x="524912" y="88719"/>
                    <a:pt x="528959" y="93754"/>
                    <a:pt x="532841" y="98687"/>
                  </a:cubicBezTo>
                  <a:cubicBezTo>
                    <a:pt x="536723" y="103620"/>
                    <a:pt x="539398" y="107148"/>
                    <a:pt x="540867" y="109270"/>
                  </a:cubicBezTo>
                  <a:lnTo>
                    <a:pt x="528980" y="126187"/>
                  </a:lnTo>
                  <a:cubicBezTo>
                    <a:pt x="527147" y="122486"/>
                    <a:pt x="524527" y="117886"/>
                    <a:pt x="521122" y="112385"/>
                  </a:cubicBezTo>
                  <a:cubicBezTo>
                    <a:pt x="517717" y="106884"/>
                    <a:pt x="514240" y="101427"/>
                    <a:pt x="510692" y="96012"/>
                  </a:cubicBezTo>
                  <a:lnTo>
                    <a:pt x="510692" y="209854"/>
                  </a:lnTo>
                  <a:lnTo>
                    <a:pt x="489661" y="209854"/>
                  </a:lnTo>
                  <a:lnTo>
                    <a:pt x="489661" y="104927"/>
                  </a:lnTo>
                  <a:cubicBezTo>
                    <a:pt x="485965" y="116148"/>
                    <a:pt x="481812" y="126682"/>
                    <a:pt x="477202" y="136531"/>
                  </a:cubicBezTo>
                  <a:cubicBezTo>
                    <a:pt x="472592" y="146380"/>
                    <a:pt x="467753" y="154743"/>
                    <a:pt x="462686" y="161620"/>
                  </a:cubicBezTo>
                  <a:cubicBezTo>
                    <a:pt x="461548" y="158600"/>
                    <a:pt x="459881" y="155152"/>
                    <a:pt x="457686" y="151276"/>
                  </a:cubicBezTo>
                  <a:cubicBezTo>
                    <a:pt x="455490" y="147399"/>
                    <a:pt x="453423" y="144065"/>
                    <a:pt x="451485" y="141274"/>
                  </a:cubicBezTo>
                  <a:cubicBezTo>
                    <a:pt x="458467" y="132435"/>
                    <a:pt x="464963" y="121196"/>
                    <a:pt x="470973" y="107556"/>
                  </a:cubicBezTo>
                  <a:cubicBezTo>
                    <a:pt x="476983" y="93916"/>
                    <a:pt x="481765" y="80162"/>
                    <a:pt x="485318" y="66294"/>
                  </a:cubicBezTo>
                  <a:lnTo>
                    <a:pt x="456514" y="66294"/>
                  </a:lnTo>
                  <a:lnTo>
                    <a:pt x="456514" y="46634"/>
                  </a:lnTo>
                  <a:lnTo>
                    <a:pt x="489661" y="466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AE6AF889-BC3F-0937-8BC4-7294278F04C9}"/>
                </a:ext>
              </a:extLst>
            </p:cNvPr>
            <p:cNvSpPr txBox="1"/>
            <p:nvPr/>
          </p:nvSpPr>
          <p:spPr>
            <a:xfrm>
              <a:off x="2949774" y="1220868"/>
              <a:ext cx="994586" cy="119315"/>
            </a:xfrm>
            <a:custGeom>
              <a:avLst/>
              <a:gdLst/>
              <a:ahLst/>
              <a:cxnLst/>
              <a:rect l="l" t="t" r="r" b="b"/>
              <a:pathLst>
                <a:path w="994586" h="119315">
                  <a:moveTo>
                    <a:pt x="885165" y="91654"/>
                  </a:moveTo>
                  <a:cubicBezTo>
                    <a:pt x="883290" y="93037"/>
                    <a:pt x="881923" y="94505"/>
                    <a:pt x="881063" y="96058"/>
                  </a:cubicBezTo>
                  <a:cubicBezTo>
                    <a:pt x="880203" y="97612"/>
                    <a:pt x="879779" y="99194"/>
                    <a:pt x="879790" y="100805"/>
                  </a:cubicBezTo>
                  <a:cubicBezTo>
                    <a:pt x="879840" y="103918"/>
                    <a:pt x="881341" y="106329"/>
                    <a:pt x="884293" y="108040"/>
                  </a:cubicBezTo>
                  <a:cubicBezTo>
                    <a:pt x="887245" y="109751"/>
                    <a:pt x="891347" y="110619"/>
                    <a:pt x="896600" y="110643"/>
                  </a:cubicBezTo>
                  <a:cubicBezTo>
                    <a:pt x="902164" y="110540"/>
                    <a:pt x="906586" y="109401"/>
                    <a:pt x="909864" y="107225"/>
                  </a:cubicBezTo>
                  <a:cubicBezTo>
                    <a:pt x="913142" y="105049"/>
                    <a:pt x="914819" y="102452"/>
                    <a:pt x="914895" y="99432"/>
                  </a:cubicBezTo>
                  <a:cubicBezTo>
                    <a:pt x="914883" y="96844"/>
                    <a:pt x="913878" y="95042"/>
                    <a:pt x="911879" y="94027"/>
                  </a:cubicBezTo>
                  <a:cubicBezTo>
                    <a:pt x="909880" y="93012"/>
                    <a:pt x="906960" y="92526"/>
                    <a:pt x="903117" y="92569"/>
                  </a:cubicBezTo>
                  <a:lnTo>
                    <a:pt x="893626" y="92569"/>
                  </a:lnTo>
                  <a:cubicBezTo>
                    <a:pt x="892137" y="92566"/>
                    <a:pt x="890683" y="92486"/>
                    <a:pt x="889266" y="92326"/>
                  </a:cubicBezTo>
                  <a:cubicBezTo>
                    <a:pt x="887849" y="92167"/>
                    <a:pt x="886482" y="91943"/>
                    <a:pt x="885165" y="91654"/>
                  </a:cubicBezTo>
                  <a:close/>
                  <a:moveTo>
                    <a:pt x="573747" y="59429"/>
                  </a:moveTo>
                  <a:cubicBezTo>
                    <a:pt x="564553" y="60572"/>
                    <a:pt x="558067" y="62316"/>
                    <a:pt x="554291" y="64660"/>
                  </a:cubicBezTo>
                  <a:cubicBezTo>
                    <a:pt x="550515" y="67004"/>
                    <a:pt x="548690" y="69948"/>
                    <a:pt x="548816" y="73492"/>
                  </a:cubicBezTo>
                  <a:cubicBezTo>
                    <a:pt x="548875" y="76556"/>
                    <a:pt x="549814" y="78776"/>
                    <a:pt x="551632" y="80152"/>
                  </a:cubicBezTo>
                  <a:cubicBezTo>
                    <a:pt x="553450" y="81529"/>
                    <a:pt x="555790" y="82206"/>
                    <a:pt x="558651" y="82182"/>
                  </a:cubicBezTo>
                  <a:cubicBezTo>
                    <a:pt x="561360" y="82170"/>
                    <a:pt x="563919" y="81536"/>
                    <a:pt x="566328" y="80281"/>
                  </a:cubicBezTo>
                  <a:cubicBezTo>
                    <a:pt x="568737" y="79026"/>
                    <a:pt x="571210" y="77220"/>
                    <a:pt x="573747" y="74864"/>
                  </a:cubicBezTo>
                  <a:close/>
                  <a:moveTo>
                    <a:pt x="491597" y="37591"/>
                  </a:moveTo>
                  <a:cubicBezTo>
                    <a:pt x="489157" y="37588"/>
                    <a:pt x="486718" y="38222"/>
                    <a:pt x="484278" y="39491"/>
                  </a:cubicBezTo>
                  <a:cubicBezTo>
                    <a:pt x="481839" y="40761"/>
                    <a:pt x="479285" y="42681"/>
                    <a:pt x="476616" y="45251"/>
                  </a:cubicBezTo>
                  <a:lnTo>
                    <a:pt x="476616" y="76010"/>
                  </a:lnTo>
                  <a:cubicBezTo>
                    <a:pt x="479096" y="78098"/>
                    <a:pt x="481512" y="79579"/>
                    <a:pt x="483864" y="80453"/>
                  </a:cubicBezTo>
                  <a:cubicBezTo>
                    <a:pt x="486215" y="81327"/>
                    <a:pt x="488374" y="81751"/>
                    <a:pt x="490339" y="81725"/>
                  </a:cubicBezTo>
                  <a:cubicBezTo>
                    <a:pt x="495009" y="81694"/>
                    <a:pt x="498820" y="79727"/>
                    <a:pt x="501774" y="75823"/>
                  </a:cubicBezTo>
                  <a:cubicBezTo>
                    <a:pt x="504729" y="71919"/>
                    <a:pt x="506253" y="66264"/>
                    <a:pt x="506349" y="58857"/>
                  </a:cubicBezTo>
                  <a:cubicBezTo>
                    <a:pt x="506391" y="52219"/>
                    <a:pt x="505248" y="47031"/>
                    <a:pt x="502918" y="43293"/>
                  </a:cubicBezTo>
                  <a:cubicBezTo>
                    <a:pt x="500588" y="39556"/>
                    <a:pt x="496814" y="37655"/>
                    <a:pt x="491597" y="37591"/>
                  </a:cubicBezTo>
                  <a:close/>
                  <a:moveTo>
                    <a:pt x="964989" y="37476"/>
                  </a:moveTo>
                  <a:cubicBezTo>
                    <a:pt x="960020" y="37569"/>
                    <a:pt x="956122" y="39613"/>
                    <a:pt x="953297" y="43608"/>
                  </a:cubicBezTo>
                  <a:cubicBezTo>
                    <a:pt x="950471" y="47602"/>
                    <a:pt x="949032" y="52990"/>
                    <a:pt x="948980" y="59772"/>
                  </a:cubicBezTo>
                  <a:cubicBezTo>
                    <a:pt x="949032" y="66494"/>
                    <a:pt x="950471" y="71830"/>
                    <a:pt x="953297" y="75779"/>
                  </a:cubicBezTo>
                  <a:cubicBezTo>
                    <a:pt x="956122" y="79728"/>
                    <a:pt x="960020" y="81748"/>
                    <a:pt x="964989" y="81839"/>
                  </a:cubicBezTo>
                  <a:cubicBezTo>
                    <a:pt x="970014" y="81748"/>
                    <a:pt x="973944" y="79728"/>
                    <a:pt x="976782" y="75779"/>
                  </a:cubicBezTo>
                  <a:cubicBezTo>
                    <a:pt x="979619" y="71830"/>
                    <a:pt x="981063" y="66494"/>
                    <a:pt x="981113" y="59772"/>
                  </a:cubicBezTo>
                  <a:cubicBezTo>
                    <a:pt x="981063" y="52990"/>
                    <a:pt x="979619" y="47602"/>
                    <a:pt x="976782" y="43608"/>
                  </a:cubicBezTo>
                  <a:cubicBezTo>
                    <a:pt x="973944" y="39613"/>
                    <a:pt x="970014" y="37569"/>
                    <a:pt x="964989" y="37476"/>
                  </a:cubicBezTo>
                  <a:close/>
                  <a:moveTo>
                    <a:pt x="831639" y="37476"/>
                  </a:moveTo>
                  <a:cubicBezTo>
                    <a:pt x="826670" y="37569"/>
                    <a:pt x="822772" y="39613"/>
                    <a:pt x="819947" y="43608"/>
                  </a:cubicBezTo>
                  <a:cubicBezTo>
                    <a:pt x="817121" y="47602"/>
                    <a:pt x="815682" y="52990"/>
                    <a:pt x="815630" y="59772"/>
                  </a:cubicBezTo>
                  <a:cubicBezTo>
                    <a:pt x="815682" y="66494"/>
                    <a:pt x="817121" y="71830"/>
                    <a:pt x="819947" y="75779"/>
                  </a:cubicBezTo>
                  <a:cubicBezTo>
                    <a:pt x="822772" y="79728"/>
                    <a:pt x="826670" y="81748"/>
                    <a:pt x="831639" y="81839"/>
                  </a:cubicBezTo>
                  <a:cubicBezTo>
                    <a:pt x="836663" y="81748"/>
                    <a:pt x="840594" y="79728"/>
                    <a:pt x="843432" y="75779"/>
                  </a:cubicBezTo>
                  <a:cubicBezTo>
                    <a:pt x="846269" y="71830"/>
                    <a:pt x="847713" y="66494"/>
                    <a:pt x="847763" y="59772"/>
                  </a:cubicBezTo>
                  <a:cubicBezTo>
                    <a:pt x="847713" y="52990"/>
                    <a:pt x="846269" y="47602"/>
                    <a:pt x="843432" y="43608"/>
                  </a:cubicBezTo>
                  <a:cubicBezTo>
                    <a:pt x="840594" y="39613"/>
                    <a:pt x="836663" y="37569"/>
                    <a:pt x="831639" y="37476"/>
                  </a:cubicBezTo>
                  <a:close/>
                  <a:moveTo>
                    <a:pt x="317289" y="37476"/>
                  </a:moveTo>
                  <a:cubicBezTo>
                    <a:pt x="312320" y="37569"/>
                    <a:pt x="308422" y="39613"/>
                    <a:pt x="305597" y="43608"/>
                  </a:cubicBezTo>
                  <a:cubicBezTo>
                    <a:pt x="302771" y="47602"/>
                    <a:pt x="301332" y="52990"/>
                    <a:pt x="301280" y="59772"/>
                  </a:cubicBezTo>
                  <a:cubicBezTo>
                    <a:pt x="301332" y="66494"/>
                    <a:pt x="302771" y="71830"/>
                    <a:pt x="305597" y="75779"/>
                  </a:cubicBezTo>
                  <a:cubicBezTo>
                    <a:pt x="308422" y="79728"/>
                    <a:pt x="312320" y="81748"/>
                    <a:pt x="317289" y="81839"/>
                  </a:cubicBezTo>
                  <a:cubicBezTo>
                    <a:pt x="322313" y="81748"/>
                    <a:pt x="326244" y="79728"/>
                    <a:pt x="329082" y="75779"/>
                  </a:cubicBezTo>
                  <a:cubicBezTo>
                    <a:pt x="331919" y="71830"/>
                    <a:pt x="333363" y="66494"/>
                    <a:pt x="333413" y="59772"/>
                  </a:cubicBezTo>
                  <a:cubicBezTo>
                    <a:pt x="333363" y="52990"/>
                    <a:pt x="331919" y="47602"/>
                    <a:pt x="329082" y="43608"/>
                  </a:cubicBezTo>
                  <a:cubicBezTo>
                    <a:pt x="326244" y="39613"/>
                    <a:pt x="322313" y="37569"/>
                    <a:pt x="317289" y="37476"/>
                  </a:cubicBezTo>
                  <a:close/>
                  <a:moveTo>
                    <a:pt x="164204" y="36905"/>
                  </a:moveTo>
                  <a:cubicBezTo>
                    <a:pt x="160159" y="36926"/>
                    <a:pt x="156642" y="38399"/>
                    <a:pt x="153655" y="41323"/>
                  </a:cubicBezTo>
                  <a:cubicBezTo>
                    <a:pt x="150667" y="44247"/>
                    <a:pt x="148809" y="48494"/>
                    <a:pt x="148080" y="54064"/>
                  </a:cubicBezTo>
                  <a:lnTo>
                    <a:pt x="178269" y="54064"/>
                  </a:lnTo>
                  <a:cubicBezTo>
                    <a:pt x="178255" y="48594"/>
                    <a:pt x="177054" y="44376"/>
                    <a:pt x="174667" y="41409"/>
                  </a:cubicBezTo>
                  <a:cubicBezTo>
                    <a:pt x="172280" y="38442"/>
                    <a:pt x="168792" y="36940"/>
                    <a:pt x="164204" y="36905"/>
                  </a:cubicBezTo>
                  <a:close/>
                  <a:moveTo>
                    <a:pt x="895114" y="35876"/>
                  </a:moveTo>
                  <a:cubicBezTo>
                    <a:pt x="891716" y="35897"/>
                    <a:pt x="888905" y="37055"/>
                    <a:pt x="886679" y="39350"/>
                  </a:cubicBezTo>
                  <a:cubicBezTo>
                    <a:pt x="884454" y="41644"/>
                    <a:pt x="883301" y="44946"/>
                    <a:pt x="883220" y="49256"/>
                  </a:cubicBezTo>
                  <a:cubicBezTo>
                    <a:pt x="883308" y="53471"/>
                    <a:pt x="884475" y="56764"/>
                    <a:pt x="886722" y="59134"/>
                  </a:cubicBezTo>
                  <a:cubicBezTo>
                    <a:pt x="888969" y="61505"/>
                    <a:pt x="891766" y="62710"/>
                    <a:pt x="895114" y="62751"/>
                  </a:cubicBezTo>
                  <a:cubicBezTo>
                    <a:pt x="898461" y="62710"/>
                    <a:pt x="901259" y="61505"/>
                    <a:pt x="903506" y="59134"/>
                  </a:cubicBezTo>
                  <a:cubicBezTo>
                    <a:pt x="905752" y="56764"/>
                    <a:pt x="906920" y="53471"/>
                    <a:pt x="907008" y="49256"/>
                  </a:cubicBezTo>
                  <a:cubicBezTo>
                    <a:pt x="906927" y="44996"/>
                    <a:pt x="905774" y="41708"/>
                    <a:pt x="903548" y="39393"/>
                  </a:cubicBezTo>
                  <a:cubicBezTo>
                    <a:pt x="901323" y="37077"/>
                    <a:pt x="898511" y="35905"/>
                    <a:pt x="895114" y="35876"/>
                  </a:cubicBezTo>
                  <a:close/>
                  <a:moveTo>
                    <a:pt x="664692" y="28232"/>
                  </a:moveTo>
                  <a:lnTo>
                    <a:pt x="678176" y="28232"/>
                  </a:lnTo>
                  <a:lnTo>
                    <a:pt x="689832" y="60579"/>
                  </a:lnTo>
                  <a:cubicBezTo>
                    <a:pt x="690749" y="63403"/>
                    <a:pt x="691687" y="66327"/>
                    <a:pt x="692646" y="69352"/>
                  </a:cubicBezTo>
                  <a:cubicBezTo>
                    <a:pt x="693605" y="72376"/>
                    <a:pt x="694572" y="75357"/>
                    <a:pt x="695546" y="78296"/>
                  </a:cubicBezTo>
                  <a:lnTo>
                    <a:pt x="696117" y="78296"/>
                  </a:lnTo>
                  <a:lnTo>
                    <a:pt x="701031" y="60579"/>
                  </a:lnTo>
                  <a:lnTo>
                    <a:pt x="711087" y="28232"/>
                  </a:lnTo>
                  <a:lnTo>
                    <a:pt x="723885" y="28232"/>
                  </a:lnTo>
                  <a:lnTo>
                    <a:pt x="700802" y="94869"/>
                  </a:lnTo>
                  <a:cubicBezTo>
                    <a:pt x="698448" y="101707"/>
                    <a:pt x="695358" y="107143"/>
                    <a:pt x="691532" y="111177"/>
                  </a:cubicBezTo>
                  <a:cubicBezTo>
                    <a:pt x="687706" y="115212"/>
                    <a:pt x="682531" y="117277"/>
                    <a:pt x="676005" y="117372"/>
                  </a:cubicBezTo>
                  <a:cubicBezTo>
                    <a:pt x="674412" y="117370"/>
                    <a:pt x="672970" y="117260"/>
                    <a:pt x="671677" y="117044"/>
                  </a:cubicBezTo>
                  <a:cubicBezTo>
                    <a:pt x="670384" y="116827"/>
                    <a:pt x="669199" y="116518"/>
                    <a:pt x="668120" y="116116"/>
                  </a:cubicBezTo>
                  <a:lnTo>
                    <a:pt x="670634" y="105842"/>
                  </a:lnTo>
                  <a:cubicBezTo>
                    <a:pt x="671225" y="106030"/>
                    <a:pt x="671929" y="106225"/>
                    <a:pt x="672748" y="106428"/>
                  </a:cubicBezTo>
                  <a:cubicBezTo>
                    <a:pt x="673567" y="106630"/>
                    <a:pt x="674386" y="106740"/>
                    <a:pt x="675205" y="106756"/>
                  </a:cubicBezTo>
                  <a:cubicBezTo>
                    <a:pt x="678610" y="106687"/>
                    <a:pt x="681371" y="105568"/>
                    <a:pt x="683490" y="103399"/>
                  </a:cubicBezTo>
                  <a:cubicBezTo>
                    <a:pt x="685609" y="101229"/>
                    <a:pt x="687228" y="98424"/>
                    <a:pt x="688347" y="94983"/>
                  </a:cubicBezTo>
                  <a:lnTo>
                    <a:pt x="689603" y="90640"/>
                  </a:lnTo>
                  <a:close/>
                  <a:moveTo>
                    <a:pt x="964989" y="26632"/>
                  </a:moveTo>
                  <a:cubicBezTo>
                    <a:pt x="970250" y="26652"/>
                    <a:pt x="975112" y="27957"/>
                    <a:pt x="979574" y="30549"/>
                  </a:cubicBezTo>
                  <a:cubicBezTo>
                    <a:pt x="984036" y="33140"/>
                    <a:pt x="987634" y="36901"/>
                    <a:pt x="990369" y="41830"/>
                  </a:cubicBezTo>
                  <a:cubicBezTo>
                    <a:pt x="993103" y="46759"/>
                    <a:pt x="994508" y="52740"/>
                    <a:pt x="994586" y="59772"/>
                  </a:cubicBezTo>
                  <a:cubicBezTo>
                    <a:pt x="994508" y="66728"/>
                    <a:pt x="993103" y="72645"/>
                    <a:pt x="990369" y="77523"/>
                  </a:cubicBezTo>
                  <a:cubicBezTo>
                    <a:pt x="987634" y="82402"/>
                    <a:pt x="984036" y="86124"/>
                    <a:pt x="979574" y="88690"/>
                  </a:cubicBezTo>
                  <a:cubicBezTo>
                    <a:pt x="975112" y="91256"/>
                    <a:pt x="970250" y="92549"/>
                    <a:pt x="964989" y="92569"/>
                  </a:cubicBezTo>
                  <a:cubicBezTo>
                    <a:pt x="959728" y="92549"/>
                    <a:pt x="954866" y="91256"/>
                    <a:pt x="950404" y="88690"/>
                  </a:cubicBezTo>
                  <a:cubicBezTo>
                    <a:pt x="945942" y="86124"/>
                    <a:pt x="942344" y="82402"/>
                    <a:pt x="939610" y="77523"/>
                  </a:cubicBezTo>
                  <a:cubicBezTo>
                    <a:pt x="936876" y="72645"/>
                    <a:pt x="935470" y="66728"/>
                    <a:pt x="935393" y="59772"/>
                  </a:cubicBezTo>
                  <a:cubicBezTo>
                    <a:pt x="935470" y="52740"/>
                    <a:pt x="936876" y="46759"/>
                    <a:pt x="939610" y="41830"/>
                  </a:cubicBezTo>
                  <a:cubicBezTo>
                    <a:pt x="942344" y="36901"/>
                    <a:pt x="945942" y="33140"/>
                    <a:pt x="950404" y="30549"/>
                  </a:cubicBezTo>
                  <a:cubicBezTo>
                    <a:pt x="954866" y="27957"/>
                    <a:pt x="959728" y="26652"/>
                    <a:pt x="964989" y="26632"/>
                  </a:cubicBezTo>
                  <a:close/>
                  <a:moveTo>
                    <a:pt x="895114" y="26632"/>
                  </a:moveTo>
                  <a:cubicBezTo>
                    <a:pt x="896896" y="26641"/>
                    <a:pt x="898564" y="26794"/>
                    <a:pt x="900117" y="27089"/>
                  </a:cubicBezTo>
                  <a:cubicBezTo>
                    <a:pt x="901671" y="27384"/>
                    <a:pt x="903053" y="27765"/>
                    <a:pt x="904263" y="28232"/>
                  </a:cubicBezTo>
                  <a:lnTo>
                    <a:pt x="926539" y="28232"/>
                  </a:lnTo>
                  <a:lnTo>
                    <a:pt x="926539" y="38048"/>
                  </a:lnTo>
                  <a:lnTo>
                    <a:pt x="914543" y="38048"/>
                  </a:lnTo>
                  <a:cubicBezTo>
                    <a:pt x="915763" y="39330"/>
                    <a:pt x="916747" y="40969"/>
                    <a:pt x="917497" y="42965"/>
                  </a:cubicBezTo>
                  <a:cubicBezTo>
                    <a:pt x="918246" y="44962"/>
                    <a:pt x="918631" y="47173"/>
                    <a:pt x="918653" y="49599"/>
                  </a:cubicBezTo>
                  <a:cubicBezTo>
                    <a:pt x="918494" y="56502"/>
                    <a:pt x="916214" y="61817"/>
                    <a:pt x="911814" y="65543"/>
                  </a:cubicBezTo>
                  <a:cubicBezTo>
                    <a:pt x="907415" y="69269"/>
                    <a:pt x="901848" y="71153"/>
                    <a:pt x="895114" y="71195"/>
                  </a:cubicBezTo>
                  <a:cubicBezTo>
                    <a:pt x="893668" y="71192"/>
                    <a:pt x="892186" y="71026"/>
                    <a:pt x="890668" y="70696"/>
                  </a:cubicBezTo>
                  <a:cubicBezTo>
                    <a:pt x="889150" y="70365"/>
                    <a:pt x="887697" y="69885"/>
                    <a:pt x="886308" y="69255"/>
                  </a:cubicBezTo>
                  <a:cubicBezTo>
                    <a:pt x="885264" y="70144"/>
                    <a:pt x="884435" y="71106"/>
                    <a:pt x="883820" y="72140"/>
                  </a:cubicBezTo>
                  <a:cubicBezTo>
                    <a:pt x="883205" y="73174"/>
                    <a:pt x="882891" y="74423"/>
                    <a:pt x="882877" y="75887"/>
                  </a:cubicBezTo>
                  <a:cubicBezTo>
                    <a:pt x="882815" y="77797"/>
                    <a:pt x="883568" y="79299"/>
                    <a:pt x="885135" y="80394"/>
                  </a:cubicBezTo>
                  <a:cubicBezTo>
                    <a:pt x="886703" y="81488"/>
                    <a:pt x="889457" y="82046"/>
                    <a:pt x="893398" y="82068"/>
                  </a:cubicBezTo>
                  <a:lnTo>
                    <a:pt x="904947" y="82068"/>
                  </a:lnTo>
                  <a:cubicBezTo>
                    <a:pt x="912390" y="82034"/>
                    <a:pt x="918017" y="83242"/>
                    <a:pt x="921829" y="85693"/>
                  </a:cubicBezTo>
                  <a:cubicBezTo>
                    <a:pt x="925641" y="88143"/>
                    <a:pt x="927554" y="92037"/>
                    <a:pt x="927568" y="97373"/>
                  </a:cubicBezTo>
                  <a:cubicBezTo>
                    <a:pt x="927454" y="103592"/>
                    <a:pt x="924485" y="108765"/>
                    <a:pt x="918659" y="112891"/>
                  </a:cubicBezTo>
                  <a:cubicBezTo>
                    <a:pt x="912833" y="117017"/>
                    <a:pt x="904832" y="119159"/>
                    <a:pt x="894656" y="119315"/>
                  </a:cubicBezTo>
                  <a:cubicBezTo>
                    <a:pt x="886967" y="119311"/>
                    <a:pt x="880738" y="117922"/>
                    <a:pt x="875969" y="115148"/>
                  </a:cubicBezTo>
                  <a:cubicBezTo>
                    <a:pt x="871201" y="112374"/>
                    <a:pt x="868746" y="108241"/>
                    <a:pt x="868603" y="102750"/>
                  </a:cubicBezTo>
                  <a:cubicBezTo>
                    <a:pt x="868620" y="100097"/>
                    <a:pt x="869414" y="97595"/>
                    <a:pt x="870987" y="95244"/>
                  </a:cubicBezTo>
                  <a:cubicBezTo>
                    <a:pt x="872559" y="92892"/>
                    <a:pt x="874810" y="90821"/>
                    <a:pt x="877740" y="89030"/>
                  </a:cubicBezTo>
                  <a:lnTo>
                    <a:pt x="877740" y="88460"/>
                  </a:lnTo>
                  <a:cubicBezTo>
                    <a:pt x="876104" y="87499"/>
                    <a:pt x="874753" y="86167"/>
                    <a:pt x="873688" y="84463"/>
                  </a:cubicBezTo>
                  <a:cubicBezTo>
                    <a:pt x="872622" y="82759"/>
                    <a:pt x="872070" y="80626"/>
                    <a:pt x="872032" y="78062"/>
                  </a:cubicBezTo>
                  <a:cubicBezTo>
                    <a:pt x="872108" y="75580"/>
                    <a:pt x="872841" y="73335"/>
                    <a:pt x="874230" y="71328"/>
                  </a:cubicBezTo>
                  <a:cubicBezTo>
                    <a:pt x="875619" y="69321"/>
                    <a:pt x="877207" y="67679"/>
                    <a:pt x="878995" y="66402"/>
                  </a:cubicBezTo>
                  <a:lnTo>
                    <a:pt x="878995" y="65946"/>
                  </a:lnTo>
                  <a:cubicBezTo>
                    <a:pt x="876805" y="64267"/>
                    <a:pt x="874907" y="62001"/>
                    <a:pt x="873301" y="59148"/>
                  </a:cubicBezTo>
                  <a:cubicBezTo>
                    <a:pt x="871696" y="56294"/>
                    <a:pt x="870854" y="52997"/>
                    <a:pt x="870775" y="49256"/>
                  </a:cubicBezTo>
                  <a:cubicBezTo>
                    <a:pt x="870834" y="44477"/>
                    <a:pt x="871972" y="40405"/>
                    <a:pt x="874188" y="37038"/>
                  </a:cubicBezTo>
                  <a:cubicBezTo>
                    <a:pt x="876405" y="33672"/>
                    <a:pt x="879345" y="31100"/>
                    <a:pt x="883010" y="29321"/>
                  </a:cubicBezTo>
                  <a:cubicBezTo>
                    <a:pt x="886675" y="27543"/>
                    <a:pt x="890709" y="26647"/>
                    <a:pt x="895114" y="26632"/>
                  </a:cubicBezTo>
                  <a:close/>
                  <a:moveTo>
                    <a:pt x="831639" y="26632"/>
                  </a:moveTo>
                  <a:cubicBezTo>
                    <a:pt x="836900" y="26652"/>
                    <a:pt x="841762" y="27957"/>
                    <a:pt x="846224" y="30549"/>
                  </a:cubicBezTo>
                  <a:cubicBezTo>
                    <a:pt x="850686" y="33140"/>
                    <a:pt x="854284" y="36901"/>
                    <a:pt x="857019" y="41830"/>
                  </a:cubicBezTo>
                  <a:cubicBezTo>
                    <a:pt x="859753" y="46759"/>
                    <a:pt x="861158" y="52740"/>
                    <a:pt x="861236" y="59772"/>
                  </a:cubicBezTo>
                  <a:cubicBezTo>
                    <a:pt x="861158" y="66728"/>
                    <a:pt x="859753" y="72645"/>
                    <a:pt x="857019" y="77523"/>
                  </a:cubicBezTo>
                  <a:cubicBezTo>
                    <a:pt x="854284" y="82402"/>
                    <a:pt x="850686" y="86124"/>
                    <a:pt x="846224" y="88690"/>
                  </a:cubicBezTo>
                  <a:cubicBezTo>
                    <a:pt x="841762" y="91256"/>
                    <a:pt x="836900" y="92549"/>
                    <a:pt x="831639" y="92569"/>
                  </a:cubicBezTo>
                  <a:cubicBezTo>
                    <a:pt x="826378" y="92549"/>
                    <a:pt x="821516" y="91256"/>
                    <a:pt x="817054" y="88690"/>
                  </a:cubicBezTo>
                  <a:cubicBezTo>
                    <a:pt x="812592" y="86124"/>
                    <a:pt x="808994" y="82402"/>
                    <a:pt x="806260" y="77523"/>
                  </a:cubicBezTo>
                  <a:cubicBezTo>
                    <a:pt x="803526" y="72645"/>
                    <a:pt x="802120" y="66728"/>
                    <a:pt x="802043" y="59772"/>
                  </a:cubicBezTo>
                  <a:cubicBezTo>
                    <a:pt x="802120" y="52740"/>
                    <a:pt x="803526" y="46759"/>
                    <a:pt x="806260" y="41830"/>
                  </a:cubicBezTo>
                  <a:cubicBezTo>
                    <a:pt x="808994" y="36901"/>
                    <a:pt x="812592" y="33140"/>
                    <a:pt x="817054" y="30549"/>
                  </a:cubicBezTo>
                  <a:cubicBezTo>
                    <a:pt x="821516" y="27957"/>
                    <a:pt x="826378" y="26652"/>
                    <a:pt x="831639" y="26632"/>
                  </a:cubicBezTo>
                  <a:close/>
                  <a:moveTo>
                    <a:pt x="639390" y="26632"/>
                  </a:moveTo>
                  <a:cubicBezTo>
                    <a:pt x="646044" y="26670"/>
                    <a:pt x="650932" y="28820"/>
                    <a:pt x="654057" y="33084"/>
                  </a:cubicBezTo>
                  <a:cubicBezTo>
                    <a:pt x="657181" y="37348"/>
                    <a:pt x="658727" y="43498"/>
                    <a:pt x="658696" y="51535"/>
                  </a:cubicBezTo>
                  <a:lnTo>
                    <a:pt x="658696" y="91083"/>
                  </a:lnTo>
                  <a:lnTo>
                    <a:pt x="645566" y="91083"/>
                  </a:lnTo>
                  <a:lnTo>
                    <a:pt x="645566" y="53135"/>
                  </a:lnTo>
                  <a:cubicBezTo>
                    <a:pt x="645587" y="47751"/>
                    <a:pt x="644744" y="43860"/>
                    <a:pt x="643036" y="41462"/>
                  </a:cubicBezTo>
                  <a:cubicBezTo>
                    <a:pt x="641327" y="39065"/>
                    <a:pt x="638626" y="37888"/>
                    <a:pt x="634930" y="37933"/>
                  </a:cubicBezTo>
                  <a:cubicBezTo>
                    <a:pt x="632085" y="37941"/>
                    <a:pt x="629484" y="38669"/>
                    <a:pt x="627125" y="40119"/>
                  </a:cubicBezTo>
                  <a:cubicBezTo>
                    <a:pt x="624766" y="41570"/>
                    <a:pt x="622222" y="43698"/>
                    <a:pt x="619491" y="46506"/>
                  </a:cubicBezTo>
                  <a:lnTo>
                    <a:pt x="619491" y="91083"/>
                  </a:lnTo>
                  <a:lnTo>
                    <a:pt x="606475" y="91083"/>
                  </a:lnTo>
                  <a:lnTo>
                    <a:pt x="606475" y="28232"/>
                  </a:lnTo>
                  <a:lnTo>
                    <a:pt x="617208" y="28232"/>
                  </a:lnTo>
                  <a:lnTo>
                    <a:pt x="618235" y="36906"/>
                  </a:lnTo>
                  <a:lnTo>
                    <a:pt x="618578" y="36906"/>
                  </a:lnTo>
                  <a:cubicBezTo>
                    <a:pt x="621460" y="34031"/>
                    <a:pt x="624586" y="31619"/>
                    <a:pt x="627954" y="29671"/>
                  </a:cubicBezTo>
                  <a:cubicBezTo>
                    <a:pt x="631323" y="27724"/>
                    <a:pt x="635135" y="26710"/>
                    <a:pt x="639390" y="26632"/>
                  </a:cubicBezTo>
                  <a:close/>
                  <a:moveTo>
                    <a:pt x="564026" y="26632"/>
                  </a:moveTo>
                  <a:cubicBezTo>
                    <a:pt x="571829" y="26698"/>
                    <a:pt x="577595" y="29049"/>
                    <a:pt x="581324" y="33683"/>
                  </a:cubicBezTo>
                  <a:cubicBezTo>
                    <a:pt x="585053" y="38318"/>
                    <a:pt x="586904" y="44840"/>
                    <a:pt x="586878" y="53250"/>
                  </a:cubicBezTo>
                  <a:lnTo>
                    <a:pt x="586878" y="91083"/>
                  </a:lnTo>
                  <a:lnTo>
                    <a:pt x="576145" y="91083"/>
                  </a:lnTo>
                  <a:lnTo>
                    <a:pt x="575003" y="83894"/>
                  </a:lnTo>
                  <a:lnTo>
                    <a:pt x="574661" y="83894"/>
                  </a:lnTo>
                  <a:cubicBezTo>
                    <a:pt x="571798" y="86403"/>
                    <a:pt x="568691" y="88462"/>
                    <a:pt x="565342" y="90072"/>
                  </a:cubicBezTo>
                  <a:cubicBezTo>
                    <a:pt x="561992" y="91682"/>
                    <a:pt x="558427" y="92514"/>
                    <a:pt x="554649" y="92569"/>
                  </a:cubicBezTo>
                  <a:cubicBezTo>
                    <a:pt x="549128" y="92505"/>
                    <a:pt x="544686" y="90863"/>
                    <a:pt x="541325" y="87643"/>
                  </a:cubicBezTo>
                  <a:cubicBezTo>
                    <a:pt x="537963" y="84423"/>
                    <a:pt x="536235" y="80007"/>
                    <a:pt x="536143" y="74395"/>
                  </a:cubicBezTo>
                  <a:cubicBezTo>
                    <a:pt x="536073" y="67701"/>
                    <a:pt x="539067" y="62486"/>
                    <a:pt x="545125" y="58750"/>
                  </a:cubicBezTo>
                  <a:cubicBezTo>
                    <a:pt x="551183" y="55014"/>
                    <a:pt x="560724" y="52457"/>
                    <a:pt x="573747" y="51078"/>
                  </a:cubicBezTo>
                  <a:cubicBezTo>
                    <a:pt x="573776" y="47306"/>
                    <a:pt x="572918" y="44106"/>
                    <a:pt x="571174" y="41477"/>
                  </a:cubicBezTo>
                  <a:cubicBezTo>
                    <a:pt x="569430" y="38848"/>
                    <a:pt x="566285" y="37476"/>
                    <a:pt x="561739" y="37362"/>
                  </a:cubicBezTo>
                  <a:cubicBezTo>
                    <a:pt x="558415" y="37414"/>
                    <a:pt x="555228" y="38052"/>
                    <a:pt x="552176" y="39276"/>
                  </a:cubicBezTo>
                  <a:cubicBezTo>
                    <a:pt x="549125" y="40500"/>
                    <a:pt x="546254" y="41996"/>
                    <a:pt x="543564" y="43763"/>
                  </a:cubicBezTo>
                  <a:lnTo>
                    <a:pt x="538655" y="34851"/>
                  </a:lnTo>
                  <a:cubicBezTo>
                    <a:pt x="541930" y="32710"/>
                    <a:pt x="545714" y="30827"/>
                    <a:pt x="550007" y="29200"/>
                  </a:cubicBezTo>
                  <a:cubicBezTo>
                    <a:pt x="554300" y="27574"/>
                    <a:pt x="558973" y="26718"/>
                    <a:pt x="564026" y="26632"/>
                  </a:cubicBezTo>
                  <a:close/>
                  <a:moveTo>
                    <a:pt x="495028" y="26632"/>
                  </a:moveTo>
                  <a:cubicBezTo>
                    <a:pt x="503066" y="26758"/>
                    <a:pt x="509218" y="29675"/>
                    <a:pt x="513483" y="35384"/>
                  </a:cubicBezTo>
                  <a:cubicBezTo>
                    <a:pt x="517747" y="41094"/>
                    <a:pt x="519898" y="48842"/>
                    <a:pt x="519936" y="58629"/>
                  </a:cubicBezTo>
                  <a:cubicBezTo>
                    <a:pt x="519864" y="65851"/>
                    <a:pt x="518574" y="71985"/>
                    <a:pt x="516066" y="77032"/>
                  </a:cubicBezTo>
                  <a:cubicBezTo>
                    <a:pt x="513557" y="82079"/>
                    <a:pt x="510261" y="85926"/>
                    <a:pt x="506178" y="88572"/>
                  </a:cubicBezTo>
                  <a:cubicBezTo>
                    <a:pt x="502094" y="91218"/>
                    <a:pt x="497653" y="92550"/>
                    <a:pt x="492855" y="92569"/>
                  </a:cubicBezTo>
                  <a:cubicBezTo>
                    <a:pt x="490048" y="92559"/>
                    <a:pt x="487256" y="91951"/>
                    <a:pt x="484478" y="90742"/>
                  </a:cubicBezTo>
                  <a:cubicBezTo>
                    <a:pt x="481700" y="89534"/>
                    <a:pt x="478966" y="87784"/>
                    <a:pt x="476274" y="85492"/>
                  </a:cubicBezTo>
                  <a:lnTo>
                    <a:pt x="476616" y="96226"/>
                  </a:lnTo>
                  <a:lnTo>
                    <a:pt x="476616" y="116572"/>
                  </a:lnTo>
                  <a:lnTo>
                    <a:pt x="463600" y="116572"/>
                  </a:lnTo>
                  <a:lnTo>
                    <a:pt x="463600" y="28232"/>
                  </a:lnTo>
                  <a:lnTo>
                    <a:pt x="474333" y="28232"/>
                  </a:lnTo>
                  <a:lnTo>
                    <a:pt x="475360" y="35079"/>
                  </a:lnTo>
                  <a:lnTo>
                    <a:pt x="475703" y="35079"/>
                  </a:lnTo>
                  <a:cubicBezTo>
                    <a:pt x="478473" y="32730"/>
                    <a:pt x="481508" y="30751"/>
                    <a:pt x="484807" y="29143"/>
                  </a:cubicBezTo>
                  <a:cubicBezTo>
                    <a:pt x="488107" y="27536"/>
                    <a:pt x="491514" y="26699"/>
                    <a:pt x="495028" y="26632"/>
                  </a:cubicBezTo>
                  <a:close/>
                  <a:moveTo>
                    <a:pt x="390369" y="26632"/>
                  </a:moveTo>
                  <a:cubicBezTo>
                    <a:pt x="395021" y="26663"/>
                    <a:pt x="398745" y="27686"/>
                    <a:pt x="401538" y="29700"/>
                  </a:cubicBezTo>
                  <a:cubicBezTo>
                    <a:pt x="404332" y="31714"/>
                    <a:pt x="406397" y="34535"/>
                    <a:pt x="407734" y="38162"/>
                  </a:cubicBezTo>
                  <a:cubicBezTo>
                    <a:pt x="410794" y="34785"/>
                    <a:pt x="413990" y="32035"/>
                    <a:pt x="417323" y="29914"/>
                  </a:cubicBezTo>
                  <a:cubicBezTo>
                    <a:pt x="420656" y="27793"/>
                    <a:pt x="424282" y="26699"/>
                    <a:pt x="428202" y="26632"/>
                  </a:cubicBezTo>
                  <a:cubicBezTo>
                    <a:pt x="434755" y="26670"/>
                    <a:pt x="439616" y="28820"/>
                    <a:pt x="442783" y="33084"/>
                  </a:cubicBezTo>
                  <a:cubicBezTo>
                    <a:pt x="445950" y="37348"/>
                    <a:pt x="447525" y="43498"/>
                    <a:pt x="447508" y="51535"/>
                  </a:cubicBezTo>
                  <a:lnTo>
                    <a:pt x="447508" y="91083"/>
                  </a:lnTo>
                  <a:lnTo>
                    <a:pt x="434378" y="91083"/>
                  </a:lnTo>
                  <a:lnTo>
                    <a:pt x="434378" y="53135"/>
                  </a:lnTo>
                  <a:cubicBezTo>
                    <a:pt x="434382" y="47751"/>
                    <a:pt x="433515" y="43860"/>
                    <a:pt x="431776" y="41462"/>
                  </a:cubicBezTo>
                  <a:cubicBezTo>
                    <a:pt x="430037" y="39065"/>
                    <a:pt x="427397" y="37888"/>
                    <a:pt x="423856" y="37933"/>
                  </a:cubicBezTo>
                  <a:cubicBezTo>
                    <a:pt x="421693" y="37933"/>
                    <a:pt x="419443" y="38648"/>
                    <a:pt x="417108" y="40077"/>
                  </a:cubicBezTo>
                  <a:cubicBezTo>
                    <a:pt x="414773" y="41505"/>
                    <a:pt x="412295" y="43648"/>
                    <a:pt x="409675" y="46506"/>
                  </a:cubicBezTo>
                  <a:lnTo>
                    <a:pt x="409675" y="91083"/>
                  </a:lnTo>
                  <a:lnTo>
                    <a:pt x="396544" y="91083"/>
                  </a:lnTo>
                  <a:lnTo>
                    <a:pt x="396544" y="53135"/>
                  </a:lnTo>
                  <a:cubicBezTo>
                    <a:pt x="396556" y="47751"/>
                    <a:pt x="395703" y="43860"/>
                    <a:pt x="393985" y="41462"/>
                  </a:cubicBezTo>
                  <a:cubicBezTo>
                    <a:pt x="392268" y="39065"/>
                    <a:pt x="389613" y="37888"/>
                    <a:pt x="386023" y="37933"/>
                  </a:cubicBezTo>
                  <a:cubicBezTo>
                    <a:pt x="383909" y="37933"/>
                    <a:pt x="381674" y="38648"/>
                    <a:pt x="379318" y="40077"/>
                  </a:cubicBezTo>
                  <a:cubicBezTo>
                    <a:pt x="376962" y="41505"/>
                    <a:pt x="374469" y="43648"/>
                    <a:pt x="371841" y="46506"/>
                  </a:cubicBezTo>
                  <a:lnTo>
                    <a:pt x="371841" y="91083"/>
                  </a:lnTo>
                  <a:lnTo>
                    <a:pt x="358825" y="91083"/>
                  </a:lnTo>
                  <a:lnTo>
                    <a:pt x="358825" y="28232"/>
                  </a:lnTo>
                  <a:lnTo>
                    <a:pt x="369558" y="28232"/>
                  </a:lnTo>
                  <a:lnTo>
                    <a:pt x="370585" y="37020"/>
                  </a:lnTo>
                  <a:lnTo>
                    <a:pt x="370928" y="37020"/>
                  </a:lnTo>
                  <a:cubicBezTo>
                    <a:pt x="373603" y="34090"/>
                    <a:pt x="376543" y="31645"/>
                    <a:pt x="379747" y="29686"/>
                  </a:cubicBezTo>
                  <a:cubicBezTo>
                    <a:pt x="382952" y="27726"/>
                    <a:pt x="386492" y="26708"/>
                    <a:pt x="390369" y="26632"/>
                  </a:cubicBezTo>
                  <a:close/>
                  <a:moveTo>
                    <a:pt x="317289" y="26632"/>
                  </a:moveTo>
                  <a:cubicBezTo>
                    <a:pt x="322550" y="26652"/>
                    <a:pt x="327412" y="27957"/>
                    <a:pt x="331874" y="30549"/>
                  </a:cubicBezTo>
                  <a:cubicBezTo>
                    <a:pt x="336336" y="33140"/>
                    <a:pt x="339934" y="36901"/>
                    <a:pt x="342669" y="41830"/>
                  </a:cubicBezTo>
                  <a:cubicBezTo>
                    <a:pt x="345403" y="46759"/>
                    <a:pt x="346808" y="52740"/>
                    <a:pt x="346886" y="59772"/>
                  </a:cubicBezTo>
                  <a:cubicBezTo>
                    <a:pt x="346808" y="66728"/>
                    <a:pt x="345403" y="72645"/>
                    <a:pt x="342669" y="77523"/>
                  </a:cubicBezTo>
                  <a:cubicBezTo>
                    <a:pt x="339934" y="82402"/>
                    <a:pt x="336336" y="86124"/>
                    <a:pt x="331874" y="88690"/>
                  </a:cubicBezTo>
                  <a:cubicBezTo>
                    <a:pt x="327412" y="91256"/>
                    <a:pt x="322550" y="92549"/>
                    <a:pt x="317289" y="92569"/>
                  </a:cubicBezTo>
                  <a:cubicBezTo>
                    <a:pt x="312028" y="92549"/>
                    <a:pt x="307166" y="91256"/>
                    <a:pt x="302704" y="88690"/>
                  </a:cubicBezTo>
                  <a:cubicBezTo>
                    <a:pt x="298242" y="86124"/>
                    <a:pt x="294644" y="82402"/>
                    <a:pt x="291910" y="77523"/>
                  </a:cubicBezTo>
                  <a:cubicBezTo>
                    <a:pt x="289176" y="72645"/>
                    <a:pt x="287770" y="66728"/>
                    <a:pt x="287693" y="59772"/>
                  </a:cubicBezTo>
                  <a:cubicBezTo>
                    <a:pt x="287770" y="52740"/>
                    <a:pt x="289176" y="46759"/>
                    <a:pt x="291910" y="41830"/>
                  </a:cubicBezTo>
                  <a:cubicBezTo>
                    <a:pt x="294644" y="36901"/>
                    <a:pt x="298242" y="33140"/>
                    <a:pt x="302704" y="30549"/>
                  </a:cubicBezTo>
                  <a:cubicBezTo>
                    <a:pt x="307166" y="27957"/>
                    <a:pt x="312028" y="26652"/>
                    <a:pt x="317289" y="26632"/>
                  </a:cubicBezTo>
                  <a:close/>
                  <a:moveTo>
                    <a:pt x="261618" y="26632"/>
                  </a:moveTo>
                  <a:cubicBezTo>
                    <a:pt x="265599" y="26682"/>
                    <a:pt x="269095" y="27381"/>
                    <a:pt x="272105" y="28729"/>
                  </a:cubicBezTo>
                  <a:cubicBezTo>
                    <a:pt x="275115" y="30078"/>
                    <a:pt x="277753" y="31776"/>
                    <a:pt x="280020" y="33823"/>
                  </a:cubicBezTo>
                  <a:lnTo>
                    <a:pt x="273505" y="42393"/>
                  </a:lnTo>
                  <a:cubicBezTo>
                    <a:pt x="271805" y="40837"/>
                    <a:pt x="270033" y="39632"/>
                    <a:pt x="268190" y="38777"/>
                  </a:cubicBezTo>
                  <a:cubicBezTo>
                    <a:pt x="266347" y="37922"/>
                    <a:pt x="264347" y="37488"/>
                    <a:pt x="262190" y="37476"/>
                  </a:cubicBezTo>
                  <a:cubicBezTo>
                    <a:pt x="256836" y="37569"/>
                    <a:pt x="252512" y="39613"/>
                    <a:pt x="249216" y="43608"/>
                  </a:cubicBezTo>
                  <a:cubicBezTo>
                    <a:pt x="245921" y="47602"/>
                    <a:pt x="244225" y="52990"/>
                    <a:pt x="244130" y="59772"/>
                  </a:cubicBezTo>
                  <a:cubicBezTo>
                    <a:pt x="244211" y="66494"/>
                    <a:pt x="245849" y="71830"/>
                    <a:pt x="249045" y="75779"/>
                  </a:cubicBezTo>
                  <a:cubicBezTo>
                    <a:pt x="252241" y="79728"/>
                    <a:pt x="256508" y="81748"/>
                    <a:pt x="261847" y="81839"/>
                  </a:cubicBezTo>
                  <a:cubicBezTo>
                    <a:pt x="264483" y="81801"/>
                    <a:pt x="266954" y="81248"/>
                    <a:pt x="269262" y="80181"/>
                  </a:cubicBezTo>
                  <a:cubicBezTo>
                    <a:pt x="271569" y="79114"/>
                    <a:pt x="273670" y="77761"/>
                    <a:pt x="275563" y="76122"/>
                  </a:cubicBezTo>
                  <a:lnTo>
                    <a:pt x="280935" y="84807"/>
                  </a:lnTo>
                  <a:cubicBezTo>
                    <a:pt x="278037" y="87377"/>
                    <a:pt x="274832" y="89313"/>
                    <a:pt x="271319" y="90614"/>
                  </a:cubicBezTo>
                  <a:cubicBezTo>
                    <a:pt x="267807" y="91915"/>
                    <a:pt x="264230" y="92566"/>
                    <a:pt x="260589" y="92569"/>
                  </a:cubicBezTo>
                  <a:cubicBezTo>
                    <a:pt x="251887" y="92503"/>
                    <a:pt x="244750" y="89638"/>
                    <a:pt x="239180" y="83974"/>
                  </a:cubicBezTo>
                  <a:cubicBezTo>
                    <a:pt x="233609" y="78310"/>
                    <a:pt x="230730" y="70243"/>
                    <a:pt x="230543" y="59772"/>
                  </a:cubicBezTo>
                  <a:cubicBezTo>
                    <a:pt x="230619" y="52740"/>
                    <a:pt x="232077" y="46759"/>
                    <a:pt x="234916" y="41830"/>
                  </a:cubicBezTo>
                  <a:cubicBezTo>
                    <a:pt x="237755" y="36901"/>
                    <a:pt x="241515" y="33140"/>
                    <a:pt x="246195" y="30549"/>
                  </a:cubicBezTo>
                  <a:cubicBezTo>
                    <a:pt x="250876" y="27957"/>
                    <a:pt x="256017" y="26652"/>
                    <a:pt x="261618" y="26632"/>
                  </a:cubicBezTo>
                  <a:close/>
                  <a:moveTo>
                    <a:pt x="163975" y="26632"/>
                  </a:moveTo>
                  <a:cubicBezTo>
                    <a:pt x="172344" y="26760"/>
                    <a:pt x="178697" y="29501"/>
                    <a:pt x="183032" y="34856"/>
                  </a:cubicBezTo>
                  <a:cubicBezTo>
                    <a:pt x="187368" y="40211"/>
                    <a:pt x="189548" y="47413"/>
                    <a:pt x="189571" y="56461"/>
                  </a:cubicBezTo>
                  <a:cubicBezTo>
                    <a:pt x="189569" y="57742"/>
                    <a:pt x="189516" y="58974"/>
                    <a:pt x="189414" y="60155"/>
                  </a:cubicBezTo>
                  <a:cubicBezTo>
                    <a:pt x="189312" y="61337"/>
                    <a:pt x="189174" y="62312"/>
                    <a:pt x="189000" y="63079"/>
                  </a:cubicBezTo>
                  <a:lnTo>
                    <a:pt x="148194" y="63079"/>
                  </a:lnTo>
                  <a:cubicBezTo>
                    <a:pt x="148776" y="69135"/>
                    <a:pt x="150786" y="73839"/>
                    <a:pt x="154227" y="77192"/>
                  </a:cubicBezTo>
                  <a:cubicBezTo>
                    <a:pt x="157667" y="80545"/>
                    <a:pt x="162136" y="82246"/>
                    <a:pt x="167635" y="82296"/>
                  </a:cubicBezTo>
                  <a:cubicBezTo>
                    <a:pt x="170424" y="82287"/>
                    <a:pt x="173050" y="81877"/>
                    <a:pt x="175510" y="81066"/>
                  </a:cubicBezTo>
                  <a:cubicBezTo>
                    <a:pt x="177970" y="80256"/>
                    <a:pt x="180336" y="79103"/>
                    <a:pt x="182607" y="77606"/>
                  </a:cubicBezTo>
                  <a:lnTo>
                    <a:pt x="187174" y="85949"/>
                  </a:lnTo>
                  <a:cubicBezTo>
                    <a:pt x="184256" y="87922"/>
                    <a:pt x="181015" y="89511"/>
                    <a:pt x="177451" y="90714"/>
                  </a:cubicBezTo>
                  <a:cubicBezTo>
                    <a:pt x="173887" y="91917"/>
                    <a:pt x="170043" y="92536"/>
                    <a:pt x="165919" y="92569"/>
                  </a:cubicBezTo>
                  <a:cubicBezTo>
                    <a:pt x="160177" y="92547"/>
                    <a:pt x="155006" y="91246"/>
                    <a:pt x="150406" y="88665"/>
                  </a:cubicBezTo>
                  <a:cubicBezTo>
                    <a:pt x="145806" y="86083"/>
                    <a:pt x="142153" y="82352"/>
                    <a:pt x="139447" y="77472"/>
                  </a:cubicBezTo>
                  <a:cubicBezTo>
                    <a:pt x="136740" y="72591"/>
                    <a:pt x="135355" y="66690"/>
                    <a:pt x="135293" y="59770"/>
                  </a:cubicBezTo>
                  <a:cubicBezTo>
                    <a:pt x="135374" y="52919"/>
                    <a:pt x="136760" y="47023"/>
                    <a:pt x="139451" y="42084"/>
                  </a:cubicBezTo>
                  <a:cubicBezTo>
                    <a:pt x="142142" y="37144"/>
                    <a:pt x="145653" y="33342"/>
                    <a:pt x="149983" y="30676"/>
                  </a:cubicBezTo>
                  <a:cubicBezTo>
                    <a:pt x="154313" y="28010"/>
                    <a:pt x="158977" y="26662"/>
                    <a:pt x="163975" y="26632"/>
                  </a:cubicBezTo>
                  <a:close/>
                  <a:moveTo>
                    <a:pt x="0" y="6972"/>
                  </a:moveTo>
                  <a:lnTo>
                    <a:pt x="62736" y="6972"/>
                  </a:lnTo>
                  <a:lnTo>
                    <a:pt x="62736" y="18045"/>
                  </a:lnTo>
                  <a:lnTo>
                    <a:pt x="37933" y="18045"/>
                  </a:lnTo>
                  <a:lnTo>
                    <a:pt x="37933" y="91083"/>
                  </a:lnTo>
                  <a:lnTo>
                    <a:pt x="24688" y="91083"/>
                  </a:lnTo>
                  <a:lnTo>
                    <a:pt x="24688" y="18045"/>
                  </a:lnTo>
                  <a:lnTo>
                    <a:pt x="0" y="18045"/>
                  </a:lnTo>
                  <a:close/>
                  <a:moveTo>
                    <a:pt x="768400" y="0"/>
                  </a:moveTo>
                  <a:lnTo>
                    <a:pt x="781416" y="0"/>
                  </a:lnTo>
                  <a:lnTo>
                    <a:pt x="781416" y="77038"/>
                  </a:lnTo>
                  <a:cubicBezTo>
                    <a:pt x="781450" y="78789"/>
                    <a:pt x="781783" y="80032"/>
                    <a:pt x="782416" y="80767"/>
                  </a:cubicBezTo>
                  <a:cubicBezTo>
                    <a:pt x="783050" y="81503"/>
                    <a:pt x="783783" y="81860"/>
                    <a:pt x="784617" y="81839"/>
                  </a:cubicBezTo>
                  <a:cubicBezTo>
                    <a:pt x="784886" y="81844"/>
                    <a:pt x="785176" y="81834"/>
                    <a:pt x="785488" y="81810"/>
                  </a:cubicBezTo>
                  <a:cubicBezTo>
                    <a:pt x="785800" y="81787"/>
                    <a:pt x="786234" y="81720"/>
                    <a:pt x="786788" y="81610"/>
                  </a:cubicBezTo>
                  <a:lnTo>
                    <a:pt x="788503" y="91541"/>
                  </a:lnTo>
                  <a:cubicBezTo>
                    <a:pt x="787708" y="91834"/>
                    <a:pt x="786726" y="92077"/>
                    <a:pt x="785560" y="92269"/>
                  </a:cubicBezTo>
                  <a:cubicBezTo>
                    <a:pt x="784393" y="92462"/>
                    <a:pt x="783012" y="92562"/>
                    <a:pt x="781416" y="92569"/>
                  </a:cubicBezTo>
                  <a:cubicBezTo>
                    <a:pt x="776728" y="92529"/>
                    <a:pt x="773374" y="91097"/>
                    <a:pt x="771355" y="88273"/>
                  </a:cubicBezTo>
                  <a:cubicBezTo>
                    <a:pt x="769335" y="85450"/>
                    <a:pt x="768350" y="81476"/>
                    <a:pt x="768400" y="76353"/>
                  </a:cubicBezTo>
                  <a:close/>
                  <a:moveTo>
                    <a:pt x="73075" y="0"/>
                  </a:moveTo>
                  <a:lnTo>
                    <a:pt x="86091" y="0"/>
                  </a:lnTo>
                  <a:lnTo>
                    <a:pt x="86091" y="24117"/>
                  </a:lnTo>
                  <a:lnTo>
                    <a:pt x="85635" y="36564"/>
                  </a:lnTo>
                  <a:cubicBezTo>
                    <a:pt x="88348" y="33852"/>
                    <a:pt x="91355" y="31541"/>
                    <a:pt x="94654" y="29629"/>
                  </a:cubicBezTo>
                  <a:cubicBezTo>
                    <a:pt x="97954" y="27716"/>
                    <a:pt x="101733" y="26718"/>
                    <a:pt x="105990" y="26632"/>
                  </a:cubicBezTo>
                  <a:cubicBezTo>
                    <a:pt x="112644" y="26670"/>
                    <a:pt x="117532" y="28820"/>
                    <a:pt x="120657" y="33084"/>
                  </a:cubicBezTo>
                  <a:cubicBezTo>
                    <a:pt x="123781" y="37348"/>
                    <a:pt x="125327" y="43498"/>
                    <a:pt x="125296" y="51535"/>
                  </a:cubicBezTo>
                  <a:lnTo>
                    <a:pt x="125296" y="91083"/>
                  </a:lnTo>
                  <a:lnTo>
                    <a:pt x="112166" y="91083"/>
                  </a:lnTo>
                  <a:lnTo>
                    <a:pt x="112166" y="53135"/>
                  </a:lnTo>
                  <a:cubicBezTo>
                    <a:pt x="112187" y="47751"/>
                    <a:pt x="111344" y="43860"/>
                    <a:pt x="109636" y="41462"/>
                  </a:cubicBezTo>
                  <a:cubicBezTo>
                    <a:pt x="107927" y="39065"/>
                    <a:pt x="105226" y="37888"/>
                    <a:pt x="101530" y="37933"/>
                  </a:cubicBezTo>
                  <a:cubicBezTo>
                    <a:pt x="98686" y="37941"/>
                    <a:pt x="96084" y="38669"/>
                    <a:pt x="93725" y="40119"/>
                  </a:cubicBezTo>
                  <a:cubicBezTo>
                    <a:pt x="91366" y="41570"/>
                    <a:pt x="88822" y="43698"/>
                    <a:pt x="86091" y="46506"/>
                  </a:cubicBezTo>
                  <a:lnTo>
                    <a:pt x="86091" y="91083"/>
                  </a:lnTo>
                  <a:lnTo>
                    <a:pt x="73075" y="91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72111AD-5735-C6A2-D54D-EFAB46E9B74A}"/>
              </a:ext>
            </a:extLst>
          </p:cNvPr>
          <p:cNvSpPr txBox="1"/>
          <p:nvPr/>
        </p:nvSpPr>
        <p:spPr>
          <a:xfrm>
            <a:off x="1281113" y="1877015"/>
            <a:ext cx="178149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合作领域</a:t>
            </a:r>
            <a:endParaRPr 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F01636-8A9D-B27C-BF4F-314D8B15CAE6}"/>
              </a:ext>
            </a:extLst>
          </p:cNvPr>
          <p:cNvSpPr txBox="1"/>
          <p:nvPr/>
        </p:nvSpPr>
        <p:spPr>
          <a:xfrm>
            <a:off x="1281113" y="2239777"/>
            <a:ext cx="3742485" cy="5287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47999D-8BE5-DA45-710A-C0C10FFEEEFC}"/>
              </a:ext>
            </a:extLst>
          </p:cNvPr>
          <p:cNvSpPr txBox="1"/>
          <p:nvPr/>
        </p:nvSpPr>
        <p:spPr>
          <a:xfrm>
            <a:off x="1281113" y="3304169"/>
            <a:ext cx="178149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重点合作项目</a:t>
            </a:r>
            <a:endParaRPr 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C20611-3319-7DD1-A347-1DB5F261E64A}"/>
              </a:ext>
            </a:extLst>
          </p:cNvPr>
          <p:cNvSpPr txBox="1"/>
          <p:nvPr/>
        </p:nvSpPr>
        <p:spPr>
          <a:xfrm>
            <a:off x="1281113" y="3666931"/>
            <a:ext cx="3742485" cy="5287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50A530-9A12-D185-413E-C282CEFC8E43}"/>
              </a:ext>
            </a:extLst>
          </p:cNvPr>
          <p:cNvSpPr txBox="1"/>
          <p:nvPr/>
        </p:nvSpPr>
        <p:spPr>
          <a:xfrm>
            <a:off x="1281113" y="4731322"/>
            <a:ext cx="178149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合作协议达成</a:t>
            </a:r>
            <a:endParaRPr 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EDB9D3-07FC-0927-C419-29EAD44553C0}"/>
              </a:ext>
            </a:extLst>
          </p:cNvPr>
          <p:cNvSpPr txBox="1"/>
          <p:nvPr/>
        </p:nvSpPr>
        <p:spPr>
          <a:xfrm>
            <a:off x="1281113" y="5094084"/>
            <a:ext cx="3742485" cy="5287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单击此处输入你的正文，文字是您思想的提炼，为了最终演示发布的良好效果，请尽量言简意赅的阐述观点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0B44F59-54F5-C245-B33E-CBD3F5285BD4}"/>
              </a:ext>
            </a:extLst>
          </p:cNvPr>
          <p:cNvCxnSpPr/>
          <p:nvPr/>
        </p:nvCxnSpPr>
        <p:spPr>
          <a:xfrm>
            <a:off x="966000" y="2020002"/>
            <a:ext cx="0" cy="5053998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0D096E31-0E4E-F5D2-1662-C37CA430C70D}"/>
              </a:ext>
            </a:extLst>
          </p:cNvPr>
          <p:cNvGrpSpPr/>
          <p:nvPr/>
        </p:nvGrpSpPr>
        <p:grpSpPr>
          <a:xfrm>
            <a:off x="857510" y="1907026"/>
            <a:ext cx="216980" cy="216976"/>
            <a:chOff x="9546415" y="1700366"/>
            <a:chExt cx="340784" cy="340777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55DCCE3E-7AEC-6265-FD50-7579CDBE2981}"/>
                </a:ext>
              </a:extLst>
            </p:cNvPr>
            <p:cNvSpPr/>
            <p:nvPr/>
          </p:nvSpPr>
          <p:spPr>
            <a:xfrm>
              <a:off x="9602615" y="1756565"/>
              <a:ext cx="228386" cy="22838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5F251F35-BBDA-D380-FB60-73FE221319AD}"/>
                </a:ext>
              </a:extLst>
            </p:cNvPr>
            <p:cNvSpPr/>
            <p:nvPr/>
          </p:nvSpPr>
          <p:spPr>
            <a:xfrm>
              <a:off x="9650999" y="1804947"/>
              <a:ext cx="131617" cy="1316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5969CBCC-CAB2-D920-79D5-A6EEEA617DC5}"/>
                </a:ext>
              </a:extLst>
            </p:cNvPr>
            <p:cNvSpPr/>
            <p:nvPr/>
          </p:nvSpPr>
          <p:spPr>
            <a:xfrm>
              <a:off x="9546415" y="1700366"/>
              <a:ext cx="340784" cy="340777"/>
            </a:xfrm>
            <a:prstGeom prst="ellipse">
              <a:avLst/>
            </a:prstGeom>
            <a:noFill/>
            <a:ln w="6350">
              <a:solidFill>
                <a:schemeClr val="accent1">
                  <a:shade val="50000"/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AEA739CB-8F14-398A-D1A2-35DB4F587906}"/>
              </a:ext>
            </a:extLst>
          </p:cNvPr>
          <p:cNvGrpSpPr/>
          <p:nvPr/>
        </p:nvGrpSpPr>
        <p:grpSpPr>
          <a:xfrm>
            <a:off x="857510" y="3320512"/>
            <a:ext cx="216980" cy="216976"/>
            <a:chOff x="9546415" y="1700366"/>
            <a:chExt cx="340784" cy="340777"/>
          </a:xfrm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4DCFC0BB-857B-9F97-6390-2CB9E8B6ED69}"/>
                </a:ext>
              </a:extLst>
            </p:cNvPr>
            <p:cNvSpPr/>
            <p:nvPr/>
          </p:nvSpPr>
          <p:spPr>
            <a:xfrm>
              <a:off x="9602615" y="1756565"/>
              <a:ext cx="228386" cy="22838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A7B11ECE-3219-34F7-2215-6860BE609F75}"/>
                </a:ext>
              </a:extLst>
            </p:cNvPr>
            <p:cNvSpPr/>
            <p:nvPr/>
          </p:nvSpPr>
          <p:spPr>
            <a:xfrm>
              <a:off x="9650999" y="1804947"/>
              <a:ext cx="131617" cy="1316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7527E7E2-7F00-B5C6-FD46-BC60706B6523}"/>
                </a:ext>
              </a:extLst>
            </p:cNvPr>
            <p:cNvSpPr/>
            <p:nvPr/>
          </p:nvSpPr>
          <p:spPr>
            <a:xfrm>
              <a:off x="9546415" y="1700366"/>
              <a:ext cx="340784" cy="340777"/>
            </a:xfrm>
            <a:prstGeom prst="ellipse">
              <a:avLst/>
            </a:prstGeom>
            <a:noFill/>
            <a:ln w="6350">
              <a:solidFill>
                <a:schemeClr val="accent1">
                  <a:shade val="50000"/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75D55219-C1C9-7CBE-96AB-F6B4DA67A26A}"/>
              </a:ext>
            </a:extLst>
          </p:cNvPr>
          <p:cNvGrpSpPr/>
          <p:nvPr/>
        </p:nvGrpSpPr>
        <p:grpSpPr>
          <a:xfrm>
            <a:off x="857510" y="4761333"/>
            <a:ext cx="216980" cy="216976"/>
            <a:chOff x="9546415" y="1700366"/>
            <a:chExt cx="340784" cy="340777"/>
          </a:xfrm>
        </p:grpSpPr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186D4643-2928-F32F-EC45-52E018CF8AB5}"/>
                </a:ext>
              </a:extLst>
            </p:cNvPr>
            <p:cNvSpPr/>
            <p:nvPr/>
          </p:nvSpPr>
          <p:spPr>
            <a:xfrm>
              <a:off x="9602615" y="1756565"/>
              <a:ext cx="228386" cy="22838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55E13A39-87FD-FC2F-AF91-50BBB9A8C175}"/>
                </a:ext>
              </a:extLst>
            </p:cNvPr>
            <p:cNvSpPr/>
            <p:nvPr/>
          </p:nvSpPr>
          <p:spPr>
            <a:xfrm>
              <a:off x="9650999" y="1804947"/>
              <a:ext cx="131617" cy="1316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FBF8B125-3DA3-7F93-BF39-C6D7114449E7}"/>
                </a:ext>
              </a:extLst>
            </p:cNvPr>
            <p:cNvSpPr/>
            <p:nvPr/>
          </p:nvSpPr>
          <p:spPr>
            <a:xfrm>
              <a:off x="9546415" y="1700366"/>
              <a:ext cx="340784" cy="340777"/>
            </a:xfrm>
            <a:prstGeom prst="ellipse">
              <a:avLst/>
            </a:prstGeom>
            <a:noFill/>
            <a:ln w="6350">
              <a:solidFill>
                <a:schemeClr val="accent1">
                  <a:shade val="50000"/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8811352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e62ccbed-f39e-4e2d-81f0-4aa80f1dd02f&quot;,&quot;Name&quot;:null,&quot;Kind&quot;:&quot;Custom&quot;,&quot;OldGuidesSetting&quot;:{&quot;HeaderHeight&quot;:15.0,&quot;FooterHeight&quot;:9.0,&quot;SideMargin&quot;:5.5,&quot;TopMargin&quot;:0.0,&quot;BottomMargin&quot;:0.0,&quot;IntervalMargin&quot;:2.5}}"/>
</p:tagLst>
</file>

<file path=ppt/theme/theme1.xml><?xml version="1.0" encoding="utf-8"?>
<a:theme xmlns:a="http://schemas.openxmlformats.org/drawingml/2006/main" name="51PPT模板网 www.51pptmoban.com">
  <a:themeElements>
    <a:clrScheme name="常用蓝橙双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37EF3"/>
      </a:accent1>
      <a:accent2>
        <a:srgbClr val="ED7D31"/>
      </a:accent2>
      <a:accent3>
        <a:srgbClr val="E7E6E6"/>
      </a:accent3>
      <a:accent4>
        <a:srgbClr val="E7E6E6"/>
      </a:accent4>
      <a:accent5>
        <a:srgbClr val="E7E6E6"/>
      </a:accent5>
      <a:accent6>
        <a:srgbClr val="E7E6E6"/>
      </a:accent6>
      <a:hlink>
        <a:srgbClr val="0563C1"/>
      </a:hlink>
      <a:folHlink>
        <a:srgbClr val="954F72"/>
      </a:folHlink>
    </a:clrScheme>
    <a:fontScheme name="常用黑体系列1">
      <a:majorFont>
        <a:latin typeface="Manrope3 Bold"/>
        <a:ea typeface="OPPOSans H"/>
        <a:cs typeface=""/>
      </a:majorFont>
      <a:minorFont>
        <a:latin typeface="Manrope3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09358BAA-3D24-4CEC-A511-FC6B53A730F8}" vid="{F8FC5A83-5E47-4AD2-9A25-8711A8426488}"/>
    </a:ext>
  </a:extLst>
</a:theme>
</file>

<file path=ppt/theme/theme2.xml><?xml version="1.0" encoding="utf-8"?>
<a:theme xmlns:a="http://schemas.openxmlformats.org/drawingml/2006/main" name="Main Master Slide">
  <a:themeElements>
    <a:clrScheme name="Custom 3">
      <a:dk1>
        <a:sysClr val="windowText" lastClr="000000"/>
      </a:dk1>
      <a:lt1>
        <a:sysClr val="window" lastClr="FFFFFF"/>
      </a:lt1>
      <a:dk2>
        <a:srgbClr val="B8CCD4"/>
      </a:dk2>
      <a:lt2>
        <a:srgbClr val="F2F2F2"/>
      </a:lt2>
      <a:accent1>
        <a:srgbClr val="DBD8E9"/>
      </a:accent1>
      <a:accent2>
        <a:srgbClr val="F3DDDF"/>
      </a:accent2>
      <a:accent3>
        <a:srgbClr val="AD9DA0"/>
      </a:accent3>
      <a:accent4>
        <a:srgbClr val="F8F5F0"/>
      </a:accent4>
      <a:accent5>
        <a:srgbClr val="F1F3F6"/>
      </a:accent5>
      <a:accent6>
        <a:srgbClr val="C4E0EB"/>
      </a:accent6>
      <a:hlink>
        <a:srgbClr val="A399DF"/>
      </a:hlink>
      <a:folHlink>
        <a:srgbClr val="C4E0EB"/>
      </a:folHlink>
    </a:clrScheme>
    <a:fontScheme name="Playfair Display_Questrial">
      <a:majorFont>
        <a:latin typeface="Playfair Display"/>
        <a:ea typeface=""/>
        <a:cs typeface=""/>
      </a:majorFont>
      <a:minorFont>
        <a:latin typeface="Questrial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c" id="{E1943ED4-74EF-4F8C-B10E-AE5D64934FE9}" vid="{0DB25F52-A022-425B-980A-129996713691}"/>
    </a:ext>
  </a:extLst>
</a:theme>
</file>

<file path=ppt/theme/theme3.xml><?xml version="1.0" encoding="utf-8"?>
<a:theme xmlns:a="http://schemas.openxmlformats.org/drawingml/2006/main" name="2_Office 主题​​">
  <a:themeElements>
    <a:clrScheme name="科技风格-橙色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EE7016"/>
      </a:accent1>
      <a:accent2>
        <a:srgbClr val="D8340E"/>
      </a:accent2>
      <a:accent3>
        <a:srgbClr val="F6A015"/>
      </a:accent3>
      <a:accent4>
        <a:srgbClr val="F2F2F2"/>
      </a:accent4>
      <a:accent5>
        <a:srgbClr val="FFFFFF"/>
      </a:accent5>
      <a:accent6>
        <a:srgbClr val="F2F2F2"/>
      </a:accent6>
      <a:hlink>
        <a:srgbClr val="0563C1"/>
      </a:hlink>
      <a:folHlink>
        <a:srgbClr val="954F72"/>
      </a:folHlink>
    </a:clrScheme>
    <a:fontScheme name="科技风格-字体01">
      <a:majorFont>
        <a:latin typeface="Roboto Bold"/>
        <a:ea typeface="优设标题黑"/>
        <a:cs typeface=""/>
      </a:majorFont>
      <a:minorFont>
        <a:latin typeface="Roboto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AF2A8565-334D-4CDF-A17F-5AF7DEF120F0}" vid="{5BC8BADE-C4EA-4D06-9A2F-10AFDE044C62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12栏网格系统（适中）</Template>
  <TotalTime>867</TotalTime>
  <Words>1045</Words>
  <Application>Microsoft Office PowerPoint</Application>
  <PresentationFormat>宽屏</PresentationFormat>
  <Paragraphs>162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Manrope3</vt:lpstr>
      <vt:lpstr>Manrope3 Bold</vt:lpstr>
      <vt:lpstr>OPPOSans H</vt:lpstr>
      <vt:lpstr>OPPOSans R</vt:lpstr>
      <vt:lpstr>Roboto Bold</vt:lpstr>
      <vt:lpstr>阿里巴巴普惠体 B</vt:lpstr>
      <vt:lpstr>汉仪雅酷黑 45W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Playfair Display</vt:lpstr>
      <vt:lpstr>Questrial</vt:lpstr>
      <vt:lpstr>Roboto</vt:lpstr>
      <vt:lpstr>Segoe UI Light</vt:lpstr>
      <vt:lpstr>51PPT模板网 www.51pptmoban.com</vt:lpstr>
      <vt:lpstr>Main Master Slide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极简清新蓝色商务风总结汇报ppt模板</dc:title>
  <dc:creator>TotinSlide</dc:creator>
  <cp:keywords>P界达人</cp:keywords>
  <dc:description>www.51pptmoban.com</dc:description>
  <cp:lastModifiedBy>Win user</cp:lastModifiedBy>
  <cp:revision>40</cp:revision>
  <dcterms:created xsi:type="dcterms:W3CDTF">2022-06-13T01:33:29Z</dcterms:created>
  <dcterms:modified xsi:type="dcterms:W3CDTF">2022-07-28T10:58:52Z</dcterms:modified>
</cp:coreProperties>
</file>