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8" r:id="rId2"/>
    <p:sldId id="259" r:id="rId3"/>
    <p:sldId id="260" r:id="rId4"/>
    <p:sldId id="256" r:id="rId5"/>
    <p:sldId id="261" r:id="rId6"/>
    <p:sldId id="257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108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A2BFEB-32A6-4466-A9FF-FE2D8C7EE257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EDD41C-E918-4E10-9A42-4B8CB01312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760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EDD41C-E918-4E10-9A42-4B8CB01312A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933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EDD41C-E918-4E10-9A42-4B8CB01312A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1990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EDD41C-E918-4E10-9A42-4B8CB01312A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712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EDD41C-E918-4E10-9A42-4B8CB01312A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395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EDD41C-E918-4E10-9A42-4B8CB01312A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34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EDD41C-E918-4E10-9A42-4B8CB01312A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4608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EDD41C-E918-4E10-9A42-4B8CB01312A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6452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EDD41C-E918-4E10-9A42-4B8CB01312A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7335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EDD41C-E918-4E10-9A42-4B8CB01312A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21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D9B404-29A3-9473-9B90-81A6848059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D8144B9-2FFE-F51D-B42D-29A439906C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D94435-F9DC-FB0F-7DC9-A8379A35E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98C1A-7391-44A2-A150-88C698252942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1E8EC8-6AA6-0243-AE04-2356F8355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26643E-406F-0267-B02A-E19A447B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B23AA-796E-42D8-882B-7B9CA3B6A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116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739D05-2BC4-C133-21B3-0210B2541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4767E17-B867-8C4C-C5FC-0BBCEF9D2D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793306-EF1C-55B3-E7FF-3AE88F69B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98C1A-7391-44A2-A150-88C698252942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A04B81D-ACE8-7953-0BCB-BA3AF87A1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46CB31-8FBE-C713-8633-9424C765B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B23AA-796E-42D8-882B-7B9CA3B6A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29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B1DA38D-038C-D3E7-CE51-E79AACD64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F21145-D76F-EB39-114C-F8D0CDC521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6206A43-C05D-D012-3AEB-27AC195601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A98C1A-7391-44A2-A150-88C698252942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6CDC20-0FEA-ADAA-CDC3-4808718D7A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3779A5-B074-5A4D-4BD7-131D663102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B23AA-796E-42D8-882B-7B9CA3B6A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045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5ED5AA0-E6F7-3416-09F5-5C679DCA2605}"/>
              </a:ext>
            </a:extLst>
          </p:cNvPr>
          <p:cNvGrpSpPr/>
          <p:nvPr/>
        </p:nvGrpSpPr>
        <p:grpSpPr>
          <a:xfrm>
            <a:off x="1544689" y="937048"/>
            <a:ext cx="3755697" cy="4878743"/>
            <a:chOff x="2856319" y="-203124"/>
            <a:chExt cx="5459031" cy="7091416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28E9C0F-F402-F2CF-F7A7-E20C36BBBC2C}"/>
                </a:ext>
              </a:extLst>
            </p:cNvPr>
            <p:cNvSpPr/>
            <p:nvPr/>
          </p:nvSpPr>
          <p:spPr>
            <a:xfrm>
              <a:off x="6910130" y="1901136"/>
              <a:ext cx="1354885" cy="3364736"/>
            </a:xfrm>
            <a:custGeom>
              <a:avLst/>
              <a:gdLst>
                <a:gd name="connsiteX0" fmla="*/ 308321 w 1354885"/>
                <a:gd name="connsiteY0" fmla="*/ 3364736 h 3364736"/>
                <a:gd name="connsiteX1" fmla="*/ 224411 w 1354885"/>
                <a:gd name="connsiteY1" fmla="*/ 3362735 h 3364736"/>
                <a:gd name="connsiteX2" fmla="*/ 176834 w 1354885"/>
                <a:gd name="connsiteY2" fmla="*/ 3360469 h 3364736"/>
                <a:gd name="connsiteX3" fmla="*/ 170243 w 1354885"/>
                <a:gd name="connsiteY3" fmla="*/ 2820930 h 3364736"/>
                <a:gd name="connsiteX4" fmla="*/ 228266 w 1354885"/>
                <a:gd name="connsiteY4" fmla="*/ 2828985 h 3364736"/>
                <a:gd name="connsiteX5" fmla="*/ 274015 w 1354885"/>
                <a:gd name="connsiteY5" fmla="*/ 2831239 h 3364736"/>
                <a:gd name="connsiteX6" fmla="*/ 828417 w 1354885"/>
                <a:gd name="connsiteY6" fmla="*/ 2245832 h 3364736"/>
                <a:gd name="connsiteX7" fmla="*/ 724475 w 1354885"/>
                <a:gd name="connsiteY7" fmla="*/ 802570 h 3364736"/>
                <a:gd name="connsiteX8" fmla="*/ 720532 w 1354885"/>
                <a:gd name="connsiteY8" fmla="*/ 796437 h 3364736"/>
                <a:gd name="connsiteX9" fmla="*/ 718430 w 1354885"/>
                <a:gd name="connsiteY9" fmla="*/ 789415 h 3364736"/>
                <a:gd name="connsiteX10" fmla="*/ 533124 w 1354885"/>
                <a:gd name="connsiteY10" fmla="*/ 608869 h 3364736"/>
                <a:gd name="connsiteX11" fmla="*/ 227020 w 1354885"/>
                <a:gd name="connsiteY11" fmla="*/ 819871 h 3364736"/>
                <a:gd name="connsiteX12" fmla="*/ 215875 w 1354885"/>
                <a:gd name="connsiteY12" fmla="*/ 833094 h 3364736"/>
                <a:gd name="connsiteX13" fmla="*/ 56728 w 1354885"/>
                <a:gd name="connsiteY13" fmla="*/ 867370 h 3364736"/>
                <a:gd name="connsiteX14" fmla="*/ 0 w 1354885"/>
                <a:gd name="connsiteY14" fmla="*/ 80223 h 3364736"/>
                <a:gd name="connsiteX15" fmla="*/ 36719 w 1354885"/>
                <a:gd name="connsiteY15" fmla="*/ 67252 h 3364736"/>
                <a:gd name="connsiteX16" fmla="*/ 457006 w 1354885"/>
                <a:gd name="connsiteY16" fmla="*/ 0 h 3364736"/>
                <a:gd name="connsiteX17" fmla="*/ 1277838 w 1354885"/>
                <a:gd name="connsiteY17" fmla="*/ 837564 h 3364736"/>
                <a:gd name="connsiteX18" fmla="*/ 1348083 w 1354885"/>
                <a:gd name="connsiteY18" fmla="*/ 2400007 h 3364736"/>
                <a:gd name="connsiteX19" fmla="*/ 1074328 w 1354885"/>
                <a:gd name="connsiteY19" fmla="*/ 3082321 h 3364736"/>
                <a:gd name="connsiteX20" fmla="*/ 308317 w 1354885"/>
                <a:gd name="connsiteY20" fmla="*/ 3364699 h 336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54885" h="3364736">
                  <a:moveTo>
                    <a:pt x="308321" y="3364736"/>
                  </a:moveTo>
                  <a:cubicBezTo>
                    <a:pt x="280997" y="3364736"/>
                    <a:pt x="252712" y="3364074"/>
                    <a:pt x="224411" y="3362735"/>
                  </a:cubicBezTo>
                  <a:lnTo>
                    <a:pt x="176834" y="3360469"/>
                  </a:lnTo>
                  <a:lnTo>
                    <a:pt x="170243" y="2820930"/>
                  </a:lnTo>
                  <a:lnTo>
                    <a:pt x="228266" y="2828985"/>
                  </a:lnTo>
                  <a:cubicBezTo>
                    <a:pt x="228306" y="2828985"/>
                    <a:pt x="245679" y="2831239"/>
                    <a:pt x="274015" y="2831239"/>
                  </a:cubicBezTo>
                  <a:cubicBezTo>
                    <a:pt x="421593" y="2831239"/>
                    <a:pt x="770625" y="2774107"/>
                    <a:pt x="828417" y="2245832"/>
                  </a:cubicBezTo>
                  <a:cubicBezTo>
                    <a:pt x="839627" y="1747168"/>
                    <a:pt x="821204" y="952976"/>
                    <a:pt x="724475" y="802570"/>
                  </a:cubicBezTo>
                  <a:lnTo>
                    <a:pt x="720532" y="796437"/>
                  </a:lnTo>
                  <a:lnTo>
                    <a:pt x="718430" y="789415"/>
                  </a:lnTo>
                  <a:cubicBezTo>
                    <a:pt x="717950" y="787733"/>
                    <a:pt x="661496" y="608869"/>
                    <a:pt x="533124" y="608869"/>
                  </a:cubicBezTo>
                  <a:cubicBezTo>
                    <a:pt x="449269" y="608869"/>
                    <a:pt x="343419" y="681845"/>
                    <a:pt x="227020" y="819871"/>
                  </a:cubicBezTo>
                  <a:lnTo>
                    <a:pt x="215875" y="833094"/>
                  </a:lnTo>
                  <a:lnTo>
                    <a:pt x="56728" y="867370"/>
                  </a:lnTo>
                  <a:lnTo>
                    <a:pt x="0" y="80223"/>
                  </a:lnTo>
                  <a:lnTo>
                    <a:pt x="36719" y="67252"/>
                  </a:lnTo>
                  <a:cubicBezTo>
                    <a:pt x="44515" y="64510"/>
                    <a:pt x="229797" y="0"/>
                    <a:pt x="457006" y="0"/>
                  </a:cubicBezTo>
                  <a:cubicBezTo>
                    <a:pt x="739508" y="0"/>
                    <a:pt x="1221843" y="108814"/>
                    <a:pt x="1277838" y="837564"/>
                  </a:cubicBezTo>
                  <a:cubicBezTo>
                    <a:pt x="1282003" y="884902"/>
                    <a:pt x="1381350" y="2013588"/>
                    <a:pt x="1348083" y="2400007"/>
                  </a:cubicBezTo>
                  <a:cubicBezTo>
                    <a:pt x="1347940" y="2438351"/>
                    <a:pt x="1339533" y="2809175"/>
                    <a:pt x="1074328" y="3082321"/>
                  </a:cubicBezTo>
                  <a:cubicBezTo>
                    <a:pt x="892395" y="3269674"/>
                    <a:pt x="634668" y="3364699"/>
                    <a:pt x="308317" y="3364699"/>
                  </a:cubicBezTo>
                  <a:close/>
                </a:path>
              </a:pathLst>
            </a:custGeom>
            <a:solidFill>
              <a:srgbClr val="EFF3FA"/>
            </a:solidFill>
            <a:ln w="3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13D2161-3729-3B2A-E1DA-A9766332B994}"/>
                </a:ext>
              </a:extLst>
            </p:cNvPr>
            <p:cNvSpPr/>
            <p:nvPr/>
          </p:nvSpPr>
          <p:spPr>
            <a:xfrm>
              <a:off x="6856766" y="1849470"/>
              <a:ext cx="1458584" cy="3468041"/>
            </a:xfrm>
            <a:custGeom>
              <a:avLst/>
              <a:gdLst>
                <a:gd name="connsiteX0" fmla="*/ 510293 w 1458584"/>
                <a:gd name="connsiteY0" fmla="*/ 103243 h 3468041"/>
                <a:gd name="connsiteX1" fmla="*/ 1280708 w 1458584"/>
                <a:gd name="connsiteY1" fmla="*/ 893252 h 3468041"/>
                <a:gd name="connsiteX2" fmla="*/ 1350822 w 1458584"/>
                <a:gd name="connsiteY2" fmla="*/ 2449384 h 3468041"/>
                <a:gd name="connsiteX3" fmla="*/ 361604 w 1458584"/>
                <a:gd name="connsiteY3" fmla="*/ 3364774 h 3468041"/>
                <a:gd name="connsiteX4" fmla="*/ 280042 w 1458584"/>
                <a:gd name="connsiteY4" fmla="*/ 3362814 h 3468041"/>
                <a:gd name="connsiteX5" fmla="*/ 274776 w 1458584"/>
                <a:gd name="connsiteY5" fmla="*/ 2931740 h 3468041"/>
                <a:gd name="connsiteX6" fmla="*/ 327295 w 1458584"/>
                <a:gd name="connsiteY6" fmla="*/ 2934483 h 3468041"/>
                <a:gd name="connsiteX7" fmla="*/ 932186 w 1458584"/>
                <a:gd name="connsiteY7" fmla="*/ 2300898 h 3468041"/>
                <a:gd name="connsiteX8" fmla="*/ 820021 w 1458584"/>
                <a:gd name="connsiteY8" fmla="*/ 825896 h 3468041"/>
                <a:gd name="connsiteX9" fmla="*/ 586394 w 1458584"/>
                <a:gd name="connsiteY9" fmla="*/ 608916 h 3468041"/>
                <a:gd name="connsiteX10" fmla="*/ 242005 w 1458584"/>
                <a:gd name="connsiteY10" fmla="*/ 837846 h 3468041"/>
                <a:gd name="connsiteX11" fmla="*/ 156164 w 1458584"/>
                <a:gd name="connsiteY11" fmla="*/ 856329 h 3468041"/>
                <a:gd name="connsiteX12" fmla="*/ 106510 w 1458584"/>
                <a:gd name="connsiteY12" fmla="*/ 167667 h 3468041"/>
                <a:gd name="connsiteX13" fmla="*/ 510285 w 1458584"/>
                <a:gd name="connsiteY13" fmla="*/ 103222 h 3468041"/>
                <a:gd name="connsiteX14" fmla="*/ 510350 w 1458584"/>
                <a:gd name="connsiteY14" fmla="*/ 0 h 3468041"/>
                <a:gd name="connsiteX15" fmla="*/ 510350 w 1458584"/>
                <a:gd name="connsiteY15" fmla="*/ 103222 h 3468041"/>
                <a:gd name="connsiteX16" fmla="*/ 510310 w 1458584"/>
                <a:gd name="connsiteY16" fmla="*/ 0 h 3468041"/>
                <a:gd name="connsiteX17" fmla="*/ 73475 w 1458584"/>
                <a:gd name="connsiteY17" fmla="*/ 70128 h 3468041"/>
                <a:gd name="connsiteX18" fmla="*/ 0 w 1458584"/>
                <a:gd name="connsiteY18" fmla="*/ 96058 h 3468041"/>
                <a:gd name="connsiteX19" fmla="*/ 5722 w 1458584"/>
                <a:gd name="connsiteY19" fmla="*/ 175246 h 3468041"/>
                <a:gd name="connsiteX20" fmla="*/ 55376 w 1458584"/>
                <a:gd name="connsiteY20" fmla="*/ 863908 h 3468041"/>
                <a:gd name="connsiteX21" fmla="*/ 63848 w 1458584"/>
                <a:gd name="connsiteY21" fmla="*/ 981694 h 3468041"/>
                <a:gd name="connsiteX22" fmla="*/ 177028 w 1458584"/>
                <a:gd name="connsiteY22" fmla="*/ 957314 h 3468041"/>
                <a:gd name="connsiteX23" fmla="*/ 262883 w 1458584"/>
                <a:gd name="connsiteY23" fmla="*/ 938845 h 3468041"/>
                <a:gd name="connsiteX24" fmla="*/ 296280 w 1458584"/>
                <a:gd name="connsiteY24" fmla="*/ 931651 h 3468041"/>
                <a:gd name="connsiteX25" fmla="*/ 318559 w 1458584"/>
                <a:gd name="connsiteY25" fmla="*/ 905206 h 3468041"/>
                <a:gd name="connsiteX26" fmla="*/ 586373 w 1458584"/>
                <a:gd name="connsiteY26" fmla="*/ 712125 h 3468041"/>
                <a:gd name="connsiteX27" fmla="*/ 723570 w 1458584"/>
                <a:gd name="connsiteY27" fmla="*/ 856767 h 3468041"/>
                <a:gd name="connsiteX28" fmla="*/ 727826 w 1458584"/>
                <a:gd name="connsiteY28" fmla="*/ 870784 h 3468041"/>
                <a:gd name="connsiteX29" fmla="*/ 735559 w 1458584"/>
                <a:gd name="connsiteY29" fmla="*/ 882550 h 3468041"/>
                <a:gd name="connsiteX30" fmla="*/ 827861 w 1458584"/>
                <a:gd name="connsiteY30" fmla="*/ 1648672 h 3468041"/>
                <a:gd name="connsiteX31" fmla="*/ 831207 w 1458584"/>
                <a:gd name="connsiteY31" fmla="*/ 2294073 h 3468041"/>
                <a:gd name="connsiteX32" fmla="*/ 327297 w 1458584"/>
                <a:gd name="connsiteY32" fmla="*/ 2831301 h 3468041"/>
                <a:gd name="connsiteX33" fmla="*/ 287788 w 1458584"/>
                <a:gd name="connsiteY33" fmla="*/ 2829420 h 3468041"/>
                <a:gd name="connsiteX34" fmla="*/ 171676 w 1458584"/>
                <a:gd name="connsiteY34" fmla="*/ 2813320 h 3468041"/>
                <a:gd name="connsiteX35" fmla="*/ 173686 w 1458584"/>
                <a:gd name="connsiteY35" fmla="*/ 2933066 h 3468041"/>
                <a:gd name="connsiteX36" fmla="*/ 178941 w 1458584"/>
                <a:gd name="connsiteY36" fmla="*/ 3364140 h 3468041"/>
                <a:gd name="connsiteX37" fmla="*/ 180135 w 1458584"/>
                <a:gd name="connsiteY37" fmla="*/ 3461429 h 3468041"/>
                <a:gd name="connsiteX38" fmla="*/ 275307 w 1458584"/>
                <a:gd name="connsiteY38" fmla="*/ 3465948 h 3468041"/>
                <a:gd name="connsiteX39" fmla="*/ 361548 w 1458584"/>
                <a:gd name="connsiteY39" fmla="*/ 3468041 h 3468041"/>
                <a:gd name="connsiteX40" fmla="*/ 1163482 w 1458584"/>
                <a:gd name="connsiteY40" fmla="*/ 3170322 h 3468041"/>
                <a:gd name="connsiteX41" fmla="*/ 1451845 w 1458584"/>
                <a:gd name="connsiteY41" fmla="*/ 2454176 h 3468041"/>
                <a:gd name="connsiteX42" fmla="*/ 1381364 w 1458584"/>
                <a:gd name="connsiteY42" fmla="*/ 884615 h 3468041"/>
                <a:gd name="connsiteX43" fmla="*/ 510336 w 1458584"/>
                <a:gd name="connsiteY43" fmla="*/ 84 h 3468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458584" h="3468041">
                  <a:moveTo>
                    <a:pt x="510293" y="103243"/>
                  </a:moveTo>
                  <a:cubicBezTo>
                    <a:pt x="829772" y="103243"/>
                    <a:pt x="1230328" y="237416"/>
                    <a:pt x="1280708" y="893252"/>
                  </a:cubicBezTo>
                  <a:cubicBezTo>
                    <a:pt x="1280708" y="893252"/>
                    <a:pt x="1384687" y="2065424"/>
                    <a:pt x="1350822" y="2449384"/>
                  </a:cubicBezTo>
                  <a:cubicBezTo>
                    <a:pt x="1350822" y="2449384"/>
                    <a:pt x="1358582" y="3364774"/>
                    <a:pt x="361604" y="3364774"/>
                  </a:cubicBezTo>
                  <a:cubicBezTo>
                    <a:pt x="335122" y="3364774"/>
                    <a:pt x="307940" y="3364125"/>
                    <a:pt x="280042" y="3362814"/>
                  </a:cubicBezTo>
                  <a:lnTo>
                    <a:pt x="274776" y="2931740"/>
                  </a:lnTo>
                  <a:cubicBezTo>
                    <a:pt x="274776" y="2931740"/>
                    <a:pt x="294549" y="2934483"/>
                    <a:pt x="327295" y="2934483"/>
                  </a:cubicBezTo>
                  <a:cubicBezTo>
                    <a:pt x="471966" y="2934483"/>
                    <a:pt x="869844" y="2880969"/>
                    <a:pt x="932186" y="2300898"/>
                  </a:cubicBezTo>
                  <a:cubicBezTo>
                    <a:pt x="932186" y="2300898"/>
                    <a:pt x="960745" y="1044662"/>
                    <a:pt x="820021" y="825896"/>
                  </a:cubicBezTo>
                  <a:cubicBezTo>
                    <a:pt x="820021" y="825896"/>
                    <a:pt x="754616" y="608942"/>
                    <a:pt x="586394" y="608916"/>
                  </a:cubicBezTo>
                  <a:cubicBezTo>
                    <a:pt x="500231" y="608916"/>
                    <a:pt x="387142" y="665795"/>
                    <a:pt x="242005" y="837846"/>
                  </a:cubicBezTo>
                  <a:lnTo>
                    <a:pt x="156164" y="856329"/>
                  </a:lnTo>
                  <a:lnTo>
                    <a:pt x="106510" y="167667"/>
                  </a:lnTo>
                  <a:cubicBezTo>
                    <a:pt x="106549" y="167654"/>
                    <a:pt x="289001" y="103248"/>
                    <a:pt x="510285" y="103222"/>
                  </a:cubicBezTo>
                  <a:moveTo>
                    <a:pt x="510350" y="0"/>
                  </a:moveTo>
                  <a:lnTo>
                    <a:pt x="510350" y="103222"/>
                  </a:lnTo>
                  <a:lnTo>
                    <a:pt x="510310" y="0"/>
                  </a:lnTo>
                  <a:cubicBezTo>
                    <a:pt x="274716" y="26"/>
                    <a:pt x="81621" y="67226"/>
                    <a:pt x="73475" y="70128"/>
                  </a:cubicBezTo>
                  <a:lnTo>
                    <a:pt x="0" y="96058"/>
                  </a:lnTo>
                  <a:lnTo>
                    <a:pt x="5722" y="175246"/>
                  </a:lnTo>
                  <a:lnTo>
                    <a:pt x="55376" y="863908"/>
                  </a:lnTo>
                  <a:lnTo>
                    <a:pt x="63848" y="981694"/>
                  </a:lnTo>
                  <a:lnTo>
                    <a:pt x="177028" y="957314"/>
                  </a:lnTo>
                  <a:lnTo>
                    <a:pt x="262883" y="938845"/>
                  </a:lnTo>
                  <a:lnTo>
                    <a:pt x="296280" y="931651"/>
                  </a:lnTo>
                  <a:lnTo>
                    <a:pt x="318559" y="905206"/>
                  </a:lnTo>
                  <a:cubicBezTo>
                    <a:pt x="460283" y="737179"/>
                    <a:pt x="547174" y="712125"/>
                    <a:pt x="586373" y="712125"/>
                  </a:cubicBezTo>
                  <a:cubicBezTo>
                    <a:pt x="675784" y="712125"/>
                    <a:pt x="723115" y="855321"/>
                    <a:pt x="723570" y="856767"/>
                  </a:cubicBezTo>
                  <a:lnTo>
                    <a:pt x="727826" y="870784"/>
                  </a:lnTo>
                  <a:lnTo>
                    <a:pt x="735559" y="882550"/>
                  </a:lnTo>
                  <a:cubicBezTo>
                    <a:pt x="752505" y="908916"/>
                    <a:pt x="809295" y="1042108"/>
                    <a:pt x="827861" y="1648672"/>
                  </a:cubicBezTo>
                  <a:cubicBezTo>
                    <a:pt x="837423" y="1961579"/>
                    <a:pt x="832038" y="2254701"/>
                    <a:pt x="831207" y="2294073"/>
                  </a:cubicBezTo>
                  <a:cubicBezTo>
                    <a:pt x="779242" y="2761400"/>
                    <a:pt x="493422" y="2831301"/>
                    <a:pt x="327297" y="2831301"/>
                  </a:cubicBezTo>
                  <a:cubicBezTo>
                    <a:pt x="302879" y="2831301"/>
                    <a:pt x="287983" y="2829458"/>
                    <a:pt x="287788" y="2829420"/>
                  </a:cubicBezTo>
                  <a:lnTo>
                    <a:pt x="171676" y="2813320"/>
                  </a:lnTo>
                  <a:lnTo>
                    <a:pt x="173686" y="2933066"/>
                  </a:lnTo>
                  <a:lnTo>
                    <a:pt x="178941" y="3364140"/>
                  </a:lnTo>
                  <a:lnTo>
                    <a:pt x="180135" y="3461429"/>
                  </a:lnTo>
                  <a:lnTo>
                    <a:pt x="275307" y="3465948"/>
                  </a:lnTo>
                  <a:cubicBezTo>
                    <a:pt x="304409" y="3467339"/>
                    <a:pt x="333422" y="3468041"/>
                    <a:pt x="361548" y="3468041"/>
                  </a:cubicBezTo>
                  <a:cubicBezTo>
                    <a:pt x="701864" y="3468041"/>
                    <a:pt x="971649" y="3367890"/>
                    <a:pt x="1163482" y="3170322"/>
                  </a:cubicBezTo>
                  <a:cubicBezTo>
                    <a:pt x="1437303" y="2888289"/>
                    <a:pt x="1451291" y="2507198"/>
                    <a:pt x="1451845" y="2454176"/>
                  </a:cubicBezTo>
                  <a:cubicBezTo>
                    <a:pt x="1484815" y="2062731"/>
                    <a:pt x="1386377" y="941013"/>
                    <a:pt x="1381364" y="884615"/>
                  </a:cubicBezTo>
                  <a:cubicBezTo>
                    <a:pt x="1322083" y="114971"/>
                    <a:pt x="810231" y="84"/>
                    <a:pt x="510336" y="84"/>
                  </a:cubicBezTo>
                  <a:close/>
                </a:path>
              </a:pathLst>
            </a:custGeom>
            <a:solidFill>
              <a:srgbClr val="000000"/>
            </a:solidFill>
            <a:ln w="3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9CFA876-641D-7DA7-533A-C2DD6F6E112C}"/>
                </a:ext>
              </a:extLst>
            </p:cNvPr>
            <p:cNvSpPr/>
            <p:nvPr/>
          </p:nvSpPr>
          <p:spPr>
            <a:xfrm>
              <a:off x="3578848" y="1692863"/>
              <a:ext cx="3613271" cy="4401913"/>
            </a:xfrm>
            <a:custGeom>
              <a:avLst/>
              <a:gdLst>
                <a:gd name="connsiteX0" fmla="*/ 1686486 w 3613271"/>
                <a:gd name="connsiteY0" fmla="*/ 4401914 h 4401913"/>
                <a:gd name="connsiteX1" fmla="*/ 11835 w 3613271"/>
                <a:gd name="connsiteY1" fmla="*/ 3918625 h 4401913"/>
                <a:gd name="connsiteX2" fmla="*/ 0 w 3613271"/>
                <a:gd name="connsiteY2" fmla="*/ 3885277 h 4401913"/>
                <a:gd name="connsiteX3" fmla="*/ 7085 w 3613271"/>
                <a:gd name="connsiteY3" fmla="*/ 518766 h 4401913"/>
                <a:gd name="connsiteX4" fmla="*/ 50746 w 3613271"/>
                <a:gd name="connsiteY4" fmla="*/ 467744 h 4401913"/>
                <a:gd name="connsiteX5" fmla="*/ 3387279 w 3613271"/>
                <a:gd name="connsiteY5" fmla="*/ 490 h 4401913"/>
                <a:gd name="connsiteX6" fmla="*/ 3394117 w 3613271"/>
                <a:gd name="connsiteY6" fmla="*/ 0 h 4401913"/>
                <a:gd name="connsiteX7" fmla="*/ 3426464 w 3613271"/>
                <a:gd name="connsiteY7" fmla="*/ 11937 h 4401913"/>
                <a:gd name="connsiteX8" fmla="*/ 3444604 w 3613271"/>
                <a:gd name="connsiteY8" fmla="*/ 49222 h 4401913"/>
                <a:gd name="connsiteX9" fmla="*/ 3613225 w 3613271"/>
                <a:gd name="connsiteY9" fmla="*/ 3787548 h 4401913"/>
                <a:gd name="connsiteX10" fmla="*/ 3602988 w 3613271"/>
                <a:gd name="connsiteY10" fmla="*/ 3821148 h 4401913"/>
                <a:gd name="connsiteX11" fmla="*/ 1829962 w 3613271"/>
                <a:gd name="connsiteY11" fmla="*/ 4399143 h 4401913"/>
                <a:gd name="connsiteX12" fmla="*/ 1686498 w 3613271"/>
                <a:gd name="connsiteY12" fmla="*/ 4401832 h 4401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13271" h="4401913">
                  <a:moveTo>
                    <a:pt x="1686486" y="4401914"/>
                  </a:moveTo>
                  <a:cubicBezTo>
                    <a:pt x="1302636" y="4401914"/>
                    <a:pt x="371063" y="4354829"/>
                    <a:pt x="11835" y="3918625"/>
                  </a:cubicBezTo>
                  <a:cubicBezTo>
                    <a:pt x="4178" y="3909284"/>
                    <a:pt x="-38" y="3897479"/>
                    <a:pt x="0" y="3885277"/>
                  </a:cubicBezTo>
                  <a:lnTo>
                    <a:pt x="7085" y="518766"/>
                  </a:lnTo>
                  <a:cubicBezTo>
                    <a:pt x="7137" y="493023"/>
                    <a:pt x="25757" y="471244"/>
                    <a:pt x="50746" y="467744"/>
                  </a:cubicBezTo>
                  <a:lnTo>
                    <a:pt x="3387279" y="490"/>
                  </a:lnTo>
                  <a:cubicBezTo>
                    <a:pt x="3389551" y="171"/>
                    <a:pt x="3391848" y="0"/>
                    <a:pt x="3394117" y="0"/>
                  </a:cubicBezTo>
                  <a:cubicBezTo>
                    <a:pt x="3405846" y="0"/>
                    <a:pt x="3417317" y="4172"/>
                    <a:pt x="3426464" y="11937"/>
                  </a:cubicBezTo>
                  <a:cubicBezTo>
                    <a:pt x="3437376" y="21212"/>
                    <a:pt x="3443979" y="34766"/>
                    <a:pt x="3444604" y="49222"/>
                  </a:cubicBezTo>
                  <a:lnTo>
                    <a:pt x="3613225" y="3787548"/>
                  </a:lnTo>
                  <a:cubicBezTo>
                    <a:pt x="3613730" y="3799604"/>
                    <a:pt x="3610111" y="3811526"/>
                    <a:pt x="3602988" y="3821148"/>
                  </a:cubicBezTo>
                  <a:cubicBezTo>
                    <a:pt x="3480494" y="3985846"/>
                    <a:pt x="3062531" y="4371916"/>
                    <a:pt x="1829962" y="4399143"/>
                  </a:cubicBezTo>
                  <a:cubicBezTo>
                    <a:pt x="1830351" y="4399195"/>
                    <a:pt x="1776154" y="4401832"/>
                    <a:pt x="1686498" y="4401832"/>
                  </a:cubicBezTo>
                  <a:close/>
                </a:path>
              </a:pathLst>
            </a:custGeom>
            <a:solidFill>
              <a:srgbClr val="EFF3FA"/>
            </a:solidFill>
            <a:ln w="3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9645805-925C-CD98-166B-6F88024F2AB5}"/>
                </a:ext>
              </a:extLst>
            </p:cNvPr>
            <p:cNvSpPr/>
            <p:nvPr/>
          </p:nvSpPr>
          <p:spPr>
            <a:xfrm>
              <a:off x="3528268" y="1641382"/>
              <a:ext cx="3714337" cy="4505093"/>
            </a:xfrm>
            <a:custGeom>
              <a:avLst/>
              <a:gdLst>
                <a:gd name="connsiteX0" fmla="*/ 3444704 w 3714337"/>
                <a:gd name="connsiteY0" fmla="*/ 103279 h 4505093"/>
                <a:gd name="connsiteX1" fmla="*/ 3613300 w 3714337"/>
                <a:gd name="connsiteY1" fmla="*/ 3841605 h 4505093"/>
                <a:gd name="connsiteX2" fmla="*/ 1879425 w 3714337"/>
                <a:gd name="connsiteY2" fmla="*/ 4399235 h 4505093"/>
                <a:gd name="connsiteX3" fmla="*/ 1737051 w 3714337"/>
                <a:gd name="connsiteY3" fmla="*/ 4401845 h 4505093"/>
                <a:gd name="connsiteX4" fmla="*/ 101112 w 3714337"/>
                <a:gd name="connsiteY4" fmla="*/ 3936940 h 4505093"/>
                <a:gd name="connsiteX5" fmla="*/ 108196 w 3714337"/>
                <a:gd name="connsiteY5" fmla="*/ 570465 h 4505093"/>
                <a:gd name="connsiteX6" fmla="*/ 3444692 w 3714337"/>
                <a:gd name="connsiteY6" fmla="*/ 103211 h 4505093"/>
                <a:gd name="connsiteX7" fmla="*/ 3444692 w 3714337"/>
                <a:gd name="connsiteY7" fmla="*/ 0 h 4505093"/>
                <a:gd name="connsiteX8" fmla="*/ 3430965 w 3714337"/>
                <a:gd name="connsiteY8" fmla="*/ 954 h 4505093"/>
                <a:gd name="connsiteX9" fmla="*/ 94432 w 3714337"/>
                <a:gd name="connsiteY9" fmla="*/ 468208 h 4505093"/>
                <a:gd name="connsiteX10" fmla="*/ 7072 w 3714337"/>
                <a:gd name="connsiteY10" fmla="*/ 570267 h 4505093"/>
                <a:gd name="connsiteX11" fmla="*/ 0 w 3714337"/>
                <a:gd name="connsiteY11" fmla="*/ 3936742 h 4505093"/>
                <a:gd name="connsiteX12" fmla="*/ 23718 w 3714337"/>
                <a:gd name="connsiteY12" fmla="*/ 4003384 h 4505093"/>
                <a:gd name="connsiteX13" fmla="*/ 896398 w 3714337"/>
                <a:gd name="connsiteY13" fmla="*/ 4429285 h 4505093"/>
                <a:gd name="connsiteX14" fmla="*/ 1737044 w 3714337"/>
                <a:gd name="connsiteY14" fmla="*/ 4505094 h 4505093"/>
                <a:gd name="connsiteX15" fmla="*/ 1882765 w 3714337"/>
                <a:gd name="connsiteY15" fmla="*/ 4502432 h 4505093"/>
                <a:gd name="connsiteX16" fmla="*/ 3693768 w 3714337"/>
                <a:gd name="connsiteY16" fmla="*/ 3904073 h 4505093"/>
                <a:gd name="connsiteX17" fmla="*/ 3714230 w 3714337"/>
                <a:gd name="connsiteY17" fmla="*/ 3836912 h 4505093"/>
                <a:gd name="connsiteX18" fmla="*/ 3545661 w 3714337"/>
                <a:gd name="connsiteY18" fmla="*/ 98587 h 4505093"/>
                <a:gd name="connsiteX19" fmla="*/ 3509384 w 3714337"/>
                <a:gd name="connsiteY19" fmla="*/ 24022 h 4505093"/>
                <a:gd name="connsiteX20" fmla="*/ 3444693 w 3714337"/>
                <a:gd name="connsiteY20" fmla="*/ 108 h 4505093"/>
                <a:gd name="connsiteX21" fmla="*/ 3444693 w 3714337"/>
                <a:gd name="connsiteY21" fmla="*/ 108 h 4505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714337" h="4505093">
                  <a:moveTo>
                    <a:pt x="3444704" y="103279"/>
                  </a:moveTo>
                  <a:lnTo>
                    <a:pt x="3613300" y="3841605"/>
                  </a:lnTo>
                  <a:cubicBezTo>
                    <a:pt x="3501663" y="3991769"/>
                    <a:pt x="3099408" y="4372265"/>
                    <a:pt x="1879425" y="4399235"/>
                  </a:cubicBezTo>
                  <a:cubicBezTo>
                    <a:pt x="1876766" y="4399368"/>
                    <a:pt x="1823802" y="4401845"/>
                    <a:pt x="1737051" y="4401845"/>
                  </a:cubicBezTo>
                  <a:cubicBezTo>
                    <a:pt x="1379713" y="4401845"/>
                    <a:pt x="449186" y="4359619"/>
                    <a:pt x="101112" y="3936940"/>
                  </a:cubicBezTo>
                  <a:lnTo>
                    <a:pt x="108196" y="570465"/>
                  </a:lnTo>
                  <a:lnTo>
                    <a:pt x="3444692" y="103211"/>
                  </a:lnTo>
                  <a:moveTo>
                    <a:pt x="3444692" y="0"/>
                  </a:moveTo>
                  <a:cubicBezTo>
                    <a:pt x="3440111" y="0"/>
                    <a:pt x="3435531" y="317"/>
                    <a:pt x="3430965" y="954"/>
                  </a:cubicBezTo>
                  <a:lnTo>
                    <a:pt x="94432" y="468208"/>
                  </a:lnTo>
                  <a:cubicBezTo>
                    <a:pt x="44441" y="475217"/>
                    <a:pt x="7175" y="518742"/>
                    <a:pt x="7072" y="570267"/>
                  </a:cubicBezTo>
                  <a:lnTo>
                    <a:pt x="0" y="3936742"/>
                  </a:lnTo>
                  <a:cubicBezTo>
                    <a:pt x="-52" y="3961120"/>
                    <a:pt x="8370" y="3984744"/>
                    <a:pt x="23718" y="4003384"/>
                  </a:cubicBezTo>
                  <a:cubicBezTo>
                    <a:pt x="189121" y="4204241"/>
                    <a:pt x="482716" y="4347528"/>
                    <a:pt x="896398" y="4429285"/>
                  </a:cubicBezTo>
                  <a:cubicBezTo>
                    <a:pt x="1230264" y="4495252"/>
                    <a:pt x="1566420" y="4505094"/>
                    <a:pt x="1737044" y="4505094"/>
                  </a:cubicBezTo>
                  <a:cubicBezTo>
                    <a:pt x="1819446" y="4505094"/>
                    <a:pt x="1872784" y="4502869"/>
                    <a:pt x="1882765" y="4502432"/>
                  </a:cubicBezTo>
                  <a:cubicBezTo>
                    <a:pt x="3136469" y="4474503"/>
                    <a:pt x="3566846" y="4074697"/>
                    <a:pt x="3693768" y="3904073"/>
                  </a:cubicBezTo>
                  <a:cubicBezTo>
                    <a:pt x="3708093" y="3884822"/>
                    <a:pt x="3715320" y="3861038"/>
                    <a:pt x="3714230" y="3836912"/>
                  </a:cubicBezTo>
                  <a:lnTo>
                    <a:pt x="3545661" y="98587"/>
                  </a:lnTo>
                  <a:cubicBezTo>
                    <a:pt x="3544350" y="69613"/>
                    <a:pt x="3531195" y="42560"/>
                    <a:pt x="3509384" y="24022"/>
                  </a:cubicBezTo>
                  <a:cubicBezTo>
                    <a:pt x="3491128" y="8453"/>
                    <a:pt x="3468162" y="108"/>
                    <a:pt x="3444693" y="108"/>
                  </a:cubicBezTo>
                  <a:lnTo>
                    <a:pt x="3444693" y="108"/>
                  </a:lnTo>
                  <a:close/>
                </a:path>
              </a:pathLst>
            </a:custGeom>
            <a:solidFill>
              <a:srgbClr val="000000"/>
            </a:solidFill>
            <a:ln w="3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63D64F5-CDE3-CC14-7132-0E8669359A44}"/>
                </a:ext>
              </a:extLst>
            </p:cNvPr>
            <p:cNvSpPr/>
            <p:nvPr/>
          </p:nvSpPr>
          <p:spPr>
            <a:xfrm>
              <a:off x="3445913" y="5528839"/>
              <a:ext cx="3903125" cy="1307949"/>
            </a:xfrm>
            <a:custGeom>
              <a:avLst/>
              <a:gdLst>
                <a:gd name="connsiteX0" fmla="*/ 1915852 w 3903125"/>
                <a:gd name="connsiteY0" fmla="*/ 1307879 h 1307949"/>
                <a:gd name="connsiteX1" fmla="*/ 67787 w 3903125"/>
                <a:gd name="connsiteY1" fmla="*/ 917974 h 1307949"/>
                <a:gd name="connsiteX2" fmla="*/ 57408 w 3903125"/>
                <a:gd name="connsiteY2" fmla="*/ 908886 h 1307949"/>
                <a:gd name="connsiteX3" fmla="*/ 93582 w 3903125"/>
                <a:gd name="connsiteY3" fmla="*/ 132197 h 1307949"/>
                <a:gd name="connsiteX4" fmla="*/ 140524 w 3903125"/>
                <a:gd name="connsiteY4" fmla="*/ 95696 h 1307949"/>
                <a:gd name="connsiteX5" fmla="*/ 156235 w 3903125"/>
                <a:gd name="connsiteY5" fmla="*/ 95286 h 1307949"/>
                <a:gd name="connsiteX6" fmla="*/ 192408 w 3903125"/>
                <a:gd name="connsiteY6" fmla="*/ 110827 h 1307949"/>
                <a:gd name="connsiteX7" fmla="*/ 430989 w 3903125"/>
                <a:gd name="connsiteY7" fmla="*/ 287741 h 1307949"/>
                <a:gd name="connsiteX8" fmla="*/ 1800020 w 3903125"/>
                <a:gd name="connsiteY8" fmla="*/ 549651 h 1307949"/>
                <a:gd name="connsiteX9" fmla="*/ 1962231 w 3903125"/>
                <a:gd name="connsiteY9" fmla="*/ 546245 h 1307949"/>
                <a:gd name="connsiteX10" fmla="*/ 3690308 w 3903125"/>
                <a:gd name="connsiteY10" fmla="*/ 17529 h 1307949"/>
                <a:gd name="connsiteX11" fmla="*/ 3728249 w 3903125"/>
                <a:gd name="connsiteY11" fmla="*/ 0 h 1307949"/>
                <a:gd name="connsiteX12" fmla="*/ 3734864 w 3903125"/>
                <a:gd name="connsiteY12" fmla="*/ 424 h 1307949"/>
                <a:gd name="connsiteX13" fmla="*/ 3773532 w 3903125"/>
                <a:gd name="connsiteY13" fmla="*/ 28739 h 1307949"/>
                <a:gd name="connsiteX14" fmla="*/ 3813274 w 3903125"/>
                <a:gd name="connsiteY14" fmla="*/ 820987 h 1307949"/>
                <a:gd name="connsiteX15" fmla="*/ 3809693 w 3903125"/>
                <a:gd name="connsiteY15" fmla="*/ 824867 h 1307949"/>
                <a:gd name="connsiteX16" fmla="*/ 2047528 w 3903125"/>
                <a:gd name="connsiteY16" fmla="*/ 1306028 h 1307949"/>
                <a:gd name="connsiteX17" fmla="*/ 1915912 w 3903125"/>
                <a:gd name="connsiteY17" fmla="*/ 1307949 h 1307949"/>
                <a:gd name="connsiteX18" fmla="*/ 1915847 w 3903125"/>
                <a:gd name="connsiteY18" fmla="*/ 1307896 h 1307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03125" h="1307949">
                  <a:moveTo>
                    <a:pt x="1915852" y="1307879"/>
                  </a:moveTo>
                  <a:cubicBezTo>
                    <a:pt x="1537873" y="1307879"/>
                    <a:pt x="601200" y="1269894"/>
                    <a:pt x="67787" y="917974"/>
                  </a:cubicBezTo>
                  <a:cubicBezTo>
                    <a:pt x="63921" y="915471"/>
                    <a:pt x="60444" y="912383"/>
                    <a:pt x="57408" y="908886"/>
                  </a:cubicBezTo>
                  <a:cubicBezTo>
                    <a:pt x="42434" y="891650"/>
                    <a:pt x="-83575" y="723504"/>
                    <a:pt x="93582" y="132197"/>
                  </a:cubicBezTo>
                  <a:cubicBezTo>
                    <a:pt x="99926" y="111011"/>
                    <a:pt x="118804" y="96292"/>
                    <a:pt x="140524" y="95696"/>
                  </a:cubicBezTo>
                  <a:cubicBezTo>
                    <a:pt x="140524" y="95696"/>
                    <a:pt x="155781" y="95286"/>
                    <a:pt x="156235" y="95286"/>
                  </a:cubicBezTo>
                  <a:cubicBezTo>
                    <a:pt x="169832" y="95286"/>
                    <a:pt x="182886" y="100876"/>
                    <a:pt x="192408" y="110827"/>
                  </a:cubicBezTo>
                  <a:cubicBezTo>
                    <a:pt x="255286" y="176648"/>
                    <a:pt x="335560" y="236164"/>
                    <a:pt x="430989" y="287741"/>
                  </a:cubicBezTo>
                  <a:cubicBezTo>
                    <a:pt x="868228" y="524105"/>
                    <a:pt x="1534066" y="549651"/>
                    <a:pt x="1800020" y="549651"/>
                  </a:cubicBezTo>
                  <a:cubicBezTo>
                    <a:pt x="1894737" y="549651"/>
                    <a:pt x="1955586" y="546590"/>
                    <a:pt x="1962231" y="546245"/>
                  </a:cubicBezTo>
                  <a:cubicBezTo>
                    <a:pt x="3090847" y="521298"/>
                    <a:pt x="3529260" y="204262"/>
                    <a:pt x="3690308" y="17529"/>
                  </a:cubicBezTo>
                  <a:cubicBezTo>
                    <a:pt x="3699948" y="6308"/>
                    <a:pt x="3713831" y="0"/>
                    <a:pt x="3728249" y="0"/>
                  </a:cubicBezTo>
                  <a:cubicBezTo>
                    <a:pt x="3730428" y="0"/>
                    <a:pt x="3732660" y="159"/>
                    <a:pt x="3734864" y="424"/>
                  </a:cubicBezTo>
                  <a:cubicBezTo>
                    <a:pt x="3751550" y="2678"/>
                    <a:pt x="3766055" y="13290"/>
                    <a:pt x="3773532" y="28739"/>
                  </a:cubicBezTo>
                  <a:cubicBezTo>
                    <a:pt x="3799883" y="83100"/>
                    <a:pt x="4024867" y="567325"/>
                    <a:pt x="3813274" y="820987"/>
                  </a:cubicBezTo>
                  <a:cubicBezTo>
                    <a:pt x="3812157" y="822336"/>
                    <a:pt x="3810965" y="823622"/>
                    <a:pt x="3809693" y="824867"/>
                  </a:cubicBezTo>
                  <a:cubicBezTo>
                    <a:pt x="3791308" y="842807"/>
                    <a:pt x="3344090" y="1264675"/>
                    <a:pt x="2047528" y="1306028"/>
                  </a:cubicBezTo>
                  <a:cubicBezTo>
                    <a:pt x="2045919" y="1306081"/>
                    <a:pt x="1998069" y="1307949"/>
                    <a:pt x="1915912" y="1307949"/>
                  </a:cubicBezTo>
                  <a:cubicBezTo>
                    <a:pt x="1915887" y="1307896"/>
                    <a:pt x="1915860" y="1307896"/>
                    <a:pt x="1915847" y="1307896"/>
                  </a:cubicBezTo>
                  <a:close/>
                </a:path>
              </a:pathLst>
            </a:custGeom>
            <a:solidFill>
              <a:srgbClr val="EFF3FA"/>
            </a:solidFill>
            <a:ln w="3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51E8280-1676-E7E2-3662-FEACD5FF17B3}"/>
                </a:ext>
              </a:extLst>
            </p:cNvPr>
            <p:cNvSpPr/>
            <p:nvPr/>
          </p:nvSpPr>
          <p:spPr>
            <a:xfrm>
              <a:off x="3394462" y="5477105"/>
              <a:ext cx="4005924" cy="1411187"/>
            </a:xfrm>
            <a:custGeom>
              <a:avLst/>
              <a:gdLst>
                <a:gd name="connsiteX0" fmla="*/ 3779590 w 4005924"/>
                <a:gd name="connsiteY0" fmla="*/ 103230 h 1411187"/>
                <a:gd name="connsiteX1" fmla="*/ 3826158 w 4005924"/>
                <a:gd name="connsiteY1" fmla="*/ 839153 h 1411187"/>
                <a:gd name="connsiteX2" fmla="*/ 2097311 w 4005924"/>
                <a:gd name="connsiteY2" fmla="*/ 1306077 h 1411187"/>
                <a:gd name="connsiteX3" fmla="*/ 1967225 w 4005924"/>
                <a:gd name="connsiteY3" fmla="*/ 1307986 h 1411187"/>
                <a:gd name="connsiteX4" fmla="*/ 146571 w 4005924"/>
                <a:gd name="connsiteY4" fmla="*/ 926301 h 1411187"/>
                <a:gd name="connsiteX5" fmla="*/ 193252 w 4005924"/>
                <a:gd name="connsiteY5" fmla="*/ 198964 h 1411187"/>
                <a:gd name="connsiteX6" fmla="*/ 207589 w 4005924"/>
                <a:gd name="connsiteY6" fmla="*/ 198569 h 1411187"/>
                <a:gd name="connsiteX7" fmla="*/ 458675 w 4005924"/>
                <a:gd name="connsiteY7" fmla="*/ 385008 h 1411187"/>
                <a:gd name="connsiteX8" fmla="*/ 1851411 w 4005924"/>
                <a:gd name="connsiteY8" fmla="*/ 652892 h 1411187"/>
                <a:gd name="connsiteX9" fmla="*/ 2016205 w 4005924"/>
                <a:gd name="connsiteY9" fmla="*/ 649448 h 1411187"/>
                <a:gd name="connsiteX10" fmla="*/ 3779617 w 4005924"/>
                <a:gd name="connsiteY10" fmla="*/ 103229 h 1411187"/>
                <a:gd name="connsiteX11" fmla="*/ 3779564 w 4005924"/>
                <a:gd name="connsiteY11" fmla="*/ 18 h 1411187"/>
                <a:gd name="connsiteX12" fmla="*/ 3703715 w 4005924"/>
                <a:gd name="connsiteY12" fmla="*/ 35034 h 1411187"/>
                <a:gd name="connsiteX13" fmla="*/ 3233122 w 4005924"/>
                <a:gd name="connsiteY13" fmla="*/ 340958 h 1411187"/>
                <a:gd name="connsiteX14" fmla="*/ 2013984 w 4005924"/>
                <a:gd name="connsiteY14" fmla="*/ 546254 h 1411187"/>
                <a:gd name="connsiteX15" fmla="*/ 2011012 w 4005924"/>
                <a:gd name="connsiteY15" fmla="*/ 546359 h 1411187"/>
                <a:gd name="connsiteX16" fmla="*/ 1851385 w 4005924"/>
                <a:gd name="connsiteY16" fmla="*/ 549699 h 1411187"/>
                <a:gd name="connsiteX17" fmla="*/ 505984 w 4005924"/>
                <a:gd name="connsiteY17" fmla="*/ 293807 h 1411187"/>
                <a:gd name="connsiteX18" fmla="*/ 279923 w 4005924"/>
                <a:gd name="connsiteY18" fmla="*/ 126459 h 1411187"/>
                <a:gd name="connsiteX19" fmla="*/ 207600 w 4005924"/>
                <a:gd name="connsiteY19" fmla="*/ 95337 h 1411187"/>
                <a:gd name="connsiteX20" fmla="*/ 204824 w 4005924"/>
                <a:gd name="connsiteY20" fmla="*/ 95378 h 1411187"/>
                <a:gd name="connsiteX21" fmla="*/ 190500 w 4005924"/>
                <a:gd name="connsiteY21" fmla="*/ 95761 h 1411187"/>
                <a:gd name="connsiteX22" fmla="*/ 96627 w 4005924"/>
                <a:gd name="connsiteY22" fmla="*/ 168752 h 1411187"/>
                <a:gd name="connsiteX23" fmla="*/ 70963 w 4005924"/>
                <a:gd name="connsiteY23" fmla="*/ 994757 h 1411187"/>
                <a:gd name="connsiteX24" fmla="*/ 91749 w 4005924"/>
                <a:gd name="connsiteY24" fmla="*/ 1013027 h 1411187"/>
                <a:gd name="connsiteX25" fmla="*/ 1967260 w 4005924"/>
                <a:gd name="connsiteY25" fmla="*/ 1411188 h 1411187"/>
                <a:gd name="connsiteX26" fmla="*/ 2101250 w 4005924"/>
                <a:gd name="connsiteY26" fmla="*/ 1409215 h 1411187"/>
                <a:gd name="connsiteX27" fmla="*/ 3895961 w 4005924"/>
                <a:gd name="connsiteY27" fmla="*/ 913817 h 1411187"/>
                <a:gd name="connsiteX28" fmla="*/ 3903110 w 4005924"/>
                <a:gd name="connsiteY28" fmla="*/ 906095 h 1411187"/>
                <a:gd name="connsiteX29" fmla="*/ 3870218 w 4005924"/>
                <a:gd name="connsiteY29" fmla="*/ 57449 h 1411187"/>
                <a:gd name="connsiteX30" fmla="*/ 3792850 w 4005924"/>
                <a:gd name="connsiteY30" fmla="*/ 901 h 1411187"/>
                <a:gd name="connsiteX31" fmla="*/ 3779589 w 4005924"/>
                <a:gd name="connsiteY31" fmla="*/ 0 h 141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005924" h="1411187">
                  <a:moveTo>
                    <a:pt x="3779590" y="103230"/>
                  </a:moveTo>
                  <a:cubicBezTo>
                    <a:pt x="3801687" y="148822"/>
                    <a:pt x="4017459" y="609746"/>
                    <a:pt x="3826158" y="839153"/>
                  </a:cubicBezTo>
                  <a:cubicBezTo>
                    <a:pt x="3826158" y="839153"/>
                    <a:pt x="3389432" y="1264870"/>
                    <a:pt x="2097311" y="1306077"/>
                  </a:cubicBezTo>
                  <a:cubicBezTo>
                    <a:pt x="2097311" y="1306077"/>
                    <a:pt x="2049382" y="1307986"/>
                    <a:pt x="1967225" y="1307986"/>
                  </a:cubicBezTo>
                  <a:cubicBezTo>
                    <a:pt x="1622175" y="1307986"/>
                    <a:pt x="674296" y="1274479"/>
                    <a:pt x="146571" y="926301"/>
                  </a:cubicBezTo>
                  <a:cubicBezTo>
                    <a:pt x="146571" y="926301"/>
                    <a:pt x="19289" y="779689"/>
                    <a:pt x="193252" y="198964"/>
                  </a:cubicBezTo>
                  <a:lnTo>
                    <a:pt x="207589" y="198569"/>
                  </a:lnTo>
                  <a:cubicBezTo>
                    <a:pt x="277509" y="271717"/>
                    <a:pt x="363052" y="333310"/>
                    <a:pt x="458675" y="385008"/>
                  </a:cubicBezTo>
                  <a:cubicBezTo>
                    <a:pt x="898189" y="622590"/>
                    <a:pt x="1548433" y="652892"/>
                    <a:pt x="1851411" y="652892"/>
                  </a:cubicBezTo>
                  <a:cubicBezTo>
                    <a:pt x="1944700" y="652892"/>
                    <a:pt x="2005083" y="650029"/>
                    <a:pt x="2016205" y="649448"/>
                  </a:cubicBezTo>
                  <a:cubicBezTo>
                    <a:pt x="3169662" y="623942"/>
                    <a:pt x="3617872" y="290780"/>
                    <a:pt x="3779617" y="103229"/>
                  </a:cubicBezTo>
                  <a:moveTo>
                    <a:pt x="3779564" y="18"/>
                  </a:moveTo>
                  <a:cubicBezTo>
                    <a:pt x="3750735" y="18"/>
                    <a:pt x="3723071" y="12619"/>
                    <a:pt x="3703715" y="35034"/>
                  </a:cubicBezTo>
                  <a:cubicBezTo>
                    <a:pt x="3632626" y="117513"/>
                    <a:pt x="3493290" y="237508"/>
                    <a:pt x="3233122" y="340958"/>
                  </a:cubicBezTo>
                  <a:cubicBezTo>
                    <a:pt x="2917900" y="466281"/>
                    <a:pt x="2507730" y="535359"/>
                    <a:pt x="2013984" y="546254"/>
                  </a:cubicBezTo>
                  <a:cubicBezTo>
                    <a:pt x="2012998" y="546280"/>
                    <a:pt x="2012012" y="546307"/>
                    <a:pt x="2011012" y="546359"/>
                  </a:cubicBezTo>
                  <a:cubicBezTo>
                    <a:pt x="2004499" y="546719"/>
                    <a:pt x="1944854" y="549699"/>
                    <a:pt x="1851385" y="549699"/>
                  </a:cubicBezTo>
                  <a:cubicBezTo>
                    <a:pt x="1589188" y="549699"/>
                    <a:pt x="933205" y="524750"/>
                    <a:pt x="505984" y="293807"/>
                  </a:cubicBezTo>
                  <a:cubicBezTo>
                    <a:pt x="415226" y="244718"/>
                    <a:pt x="339153" y="188438"/>
                    <a:pt x="279923" y="126459"/>
                  </a:cubicBezTo>
                  <a:cubicBezTo>
                    <a:pt x="260890" y="106547"/>
                    <a:pt x="234783" y="95337"/>
                    <a:pt x="207600" y="95337"/>
                  </a:cubicBezTo>
                  <a:cubicBezTo>
                    <a:pt x="206692" y="95337"/>
                    <a:pt x="205758" y="95350"/>
                    <a:pt x="204824" y="95378"/>
                  </a:cubicBezTo>
                  <a:lnTo>
                    <a:pt x="190500" y="95761"/>
                  </a:lnTo>
                  <a:cubicBezTo>
                    <a:pt x="147099" y="96980"/>
                    <a:pt x="109305" y="126367"/>
                    <a:pt x="96627" y="168752"/>
                  </a:cubicBezTo>
                  <a:cubicBezTo>
                    <a:pt x="-80195" y="758966"/>
                    <a:pt x="32274" y="950212"/>
                    <a:pt x="70963" y="994757"/>
                  </a:cubicBezTo>
                  <a:cubicBezTo>
                    <a:pt x="77035" y="1001779"/>
                    <a:pt x="84042" y="1007927"/>
                    <a:pt x="91749" y="1013027"/>
                  </a:cubicBezTo>
                  <a:cubicBezTo>
                    <a:pt x="636463" y="1372385"/>
                    <a:pt x="1584804" y="1411188"/>
                    <a:pt x="1967260" y="1411188"/>
                  </a:cubicBezTo>
                  <a:cubicBezTo>
                    <a:pt x="2050414" y="1411188"/>
                    <a:pt x="2099228" y="1409280"/>
                    <a:pt x="2101250" y="1409215"/>
                  </a:cubicBezTo>
                  <a:cubicBezTo>
                    <a:pt x="3416158" y="1367281"/>
                    <a:pt x="3876991" y="932310"/>
                    <a:pt x="3895961" y="913817"/>
                  </a:cubicBezTo>
                  <a:cubicBezTo>
                    <a:pt x="3898452" y="911367"/>
                    <a:pt x="3900866" y="908796"/>
                    <a:pt x="3903110" y="906095"/>
                  </a:cubicBezTo>
                  <a:cubicBezTo>
                    <a:pt x="4130895" y="633044"/>
                    <a:pt x="3915683" y="151274"/>
                    <a:pt x="3870218" y="57449"/>
                  </a:cubicBezTo>
                  <a:cubicBezTo>
                    <a:pt x="3855271" y="26605"/>
                    <a:pt x="3826274" y="5418"/>
                    <a:pt x="3792850" y="901"/>
                  </a:cubicBezTo>
                  <a:cubicBezTo>
                    <a:pt x="3788452" y="265"/>
                    <a:pt x="3784013" y="0"/>
                    <a:pt x="3779589" y="0"/>
                  </a:cubicBezTo>
                  <a:close/>
                </a:path>
              </a:pathLst>
            </a:custGeom>
            <a:solidFill>
              <a:srgbClr val="000000"/>
            </a:solidFill>
            <a:ln w="3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B34C417-9095-5206-BE35-4C5227D71A4D}"/>
                </a:ext>
              </a:extLst>
            </p:cNvPr>
            <p:cNvSpPr/>
            <p:nvPr/>
          </p:nvSpPr>
          <p:spPr>
            <a:xfrm>
              <a:off x="3786598" y="704915"/>
              <a:ext cx="3073762" cy="5073295"/>
            </a:xfrm>
            <a:custGeom>
              <a:avLst/>
              <a:gdLst>
                <a:gd name="connsiteX0" fmla="*/ 3073725 w 3073762"/>
                <a:gd name="connsiteY0" fmla="*/ 4398405 h 5073295"/>
                <a:gd name="connsiteX1" fmla="*/ 2764433 w 3073762"/>
                <a:gd name="connsiteY1" fmla="*/ 4856779 h 5073295"/>
                <a:gd name="connsiteX2" fmla="*/ 633169 w 3073762"/>
                <a:gd name="connsiteY2" fmla="*/ 4962676 h 5073295"/>
                <a:gd name="connsiteX3" fmla="*/ 380068 w 3073762"/>
                <a:gd name="connsiteY3" fmla="*/ 4893531 h 5073295"/>
                <a:gd name="connsiteX4" fmla="*/ 57878 w 3073762"/>
                <a:gd name="connsiteY4" fmla="*/ 4444184 h 5073295"/>
                <a:gd name="connsiteX5" fmla="*/ 33848 w 3073762"/>
                <a:gd name="connsiteY5" fmla="*/ 2758488 h 5073295"/>
                <a:gd name="connsiteX6" fmla="*/ 24064 w 3073762"/>
                <a:gd name="connsiteY6" fmla="*/ 2070450 h 5073295"/>
                <a:gd name="connsiteX7" fmla="*/ 36 w 3073762"/>
                <a:gd name="connsiteY7" fmla="*/ 384791 h 5073295"/>
                <a:gd name="connsiteX8" fmla="*/ 328362 w 3073762"/>
                <a:gd name="connsiteY8" fmla="*/ 35719 h 5073295"/>
                <a:gd name="connsiteX9" fmla="*/ 1169815 w 3073762"/>
                <a:gd name="connsiteY9" fmla="*/ 22932 h 5073295"/>
                <a:gd name="connsiteX10" fmla="*/ 1836278 w 3073762"/>
                <a:gd name="connsiteY10" fmla="*/ 12811 h 5073295"/>
                <a:gd name="connsiteX11" fmla="*/ 2677694 w 3073762"/>
                <a:gd name="connsiteY11" fmla="*/ 37 h 5073295"/>
                <a:gd name="connsiteX12" fmla="*/ 2932534 w 3073762"/>
                <a:gd name="connsiteY12" fmla="*/ 338989 h 5073295"/>
                <a:gd name="connsiteX13" fmla="*/ 3023229 w 3073762"/>
                <a:gd name="connsiteY13" fmla="*/ 2024648 h 5073295"/>
                <a:gd name="connsiteX14" fmla="*/ 3049671 w 3073762"/>
                <a:gd name="connsiteY14" fmla="*/ 2712687 h 5073295"/>
                <a:gd name="connsiteX15" fmla="*/ 3073713 w 3073762"/>
                <a:gd name="connsiteY15" fmla="*/ 4398383 h 507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73762" h="5073295">
                  <a:moveTo>
                    <a:pt x="3073725" y="4398405"/>
                  </a:moveTo>
                  <a:cubicBezTo>
                    <a:pt x="3076372" y="4587563"/>
                    <a:pt x="2937218" y="4793814"/>
                    <a:pt x="2764433" y="4856779"/>
                  </a:cubicBezTo>
                  <a:cubicBezTo>
                    <a:pt x="2071808" y="5109201"/>
                    <a:pt x="1345608" y="5136057"/>
                    <a:pt x="633169" y="4962676"/>
                  </a:cubicBezTo>
                  <a:cubicBezTo>
                    <a:pt x="548326" y="4942048"/>
                    <a:pt x="463080" y="4921114"/>
                    <a:pt x="380068" y="4893531"/>
                  </a:cubicBezTo>
                  <a:cubicBezTo>
                    <a:pt x="205584" y="4835607"/>
                    <a:pt x="60579" y="4633401"/>
                    <a:pt x="57878" y="4444184"/>
                  </a:cubicBezTo>
                  <a:lnTo>
                    <a:pt x="33848" y="2758488"/>
                  </a:lnTo>
                  <a:cubicBezTo>
                    <a:pt x="31189" y="2569304"/>
                    <a:pt x="26738" y="2259678"/>
                    <a:pt x="24064" y="2070450"/>
                  </a:cubicBezTo>
                  <a:lnTo>
                    <a:pt x="36" y="384791"/>
                  </a:lnTo>
                  <a:cubicBezTo>
                    <a:pt x="-2650" y="195581"/>
                    <a:pt x="145093" y="38486"/>
                    <a:pt x="328362" y="35719"/>
                  </a:cubicBezTo>
                  <a:lnTo>
                    <a:pt x="1169815" y="22932"/>
                  </a:lnTo>
                  <a:cubicBezTo>
                    <a:pt x="1353084" y="20138"/>
                    <a:pt x="1653031" y="15593"/>
                    <a:pt x="1836278" y="12811"/>
                  </a:cubicBezTo>
                  <a:lnTo>
                    <a:pt x="2677694" y="37"/>
                  </a:lnTo>
                  <a:cubicBezTo>
                    <a:pt x="2861015" y="-2744"/>
                    <a:pt x="2929848" y="149791"/>
                    <a:pt x="2932534" y="338989"/>
                  </a:cubicBezTo>
                  <a:lnTo>
                    <a:pt x="3023229" y="2024648"/>
                  </a:lnTo>
                  <a:cubicBezTo>
                    <a:pt x="3025876" y="2213858"/>
                    <a:pt x="3046972" y="2523459"/>
                    <a:pt x="3049671" y="2712687"/>
                  </a:cubicBezTo>
                  <a:lnTo>
                    <a:pt x="3073713" y="4398383"/>
                  </a:lnTo>
                  <a:close/>
                </a:path>
              </a:pathLst>
            </a:custGeom>
            <a:solidFill>
              <a:srgbClr val="FFCD49"/>
            </a:solidFill>
            <a:ln w="3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AA76DBD-7BAF-40B9-05AB-E42E683A1B01}"/>
                </a:ext>
              </a:extLst>
            </p:cNvPr>
            <p:cNvSpPr/>
            <p:nvPr/>
          </p:nvSpPr>
          <p:spPr>
            <a:xfrm>
              <a:off x="6296545" y="587374"/>
              <a:ext cx="304882" cy="4285388"/>
            </a:xfrm>
            <a:custGeom>
              <a:avLst/>
              <a:gdLst>
                <a:gd name="connsiteX0" fmla="*/ 300320 w 304882"/>
                <a:gd name="connsiteY0" fmla="*/ 3889956 h 4285388"/>
                <a:gd name="connsiteX1" fmla="*/ 174502 w 304882"/>
                <a:gd name="connsiteY1" fmla="*/ 4280595 h 4285388"/>
                <a:gd name="connsiteX2" fmla="*/ 10409 w 304882"/>
                <a:gd name="connsiteY2" fmla="*/ 3945327 h 4285388"/>
                <a:gd name="connsiteX3" fmla="*/ 3287 w 304882"/>
                <a:gd name="connsiteY3" fmla="*/ 2439869 h 4285388"/>
                <a:gd name="connsiteX4" fmla="*/ 2312 w 304882"/>
                <a:gd name="connsiteY4" fmla="*/ 1831309 h 4285388"/>
                <a:gd name="connsiteX5" fmla="*/ 3 w 304882"/>
                <a:gd name="connsiteY5" fmla="*/ 340308 h 4285388"/>
                <a:gd name="connsiteX6" fmla="*/ 31791 w 304882"/>
                <a:gd name="connsiteY6" fmla="*/ 31566 h 4285388"/>
                <a:gd name="connsiteX7" fmla="*/ 113298 w 304882"/>
                <a:gd name="connsiteY7" fmla="*/ 20251 h 4285388"/>
                <a:gd name="connsiteX8" fmla="*/ 177897 w 304882"/>
                <a:gd name="connsiteY8" fmla="*/ 11309 h 4285388"/>
                <a:gd name="connsiteX9" fmla="*/ 259393 w 304882"/>
                <a:gd name="connsiteY9" fmla="*/ 34 h 4285388"/>
                <a:gd name="connsiteX10" fmla="*/ 284073 w 304882"/>
                <a:gd name="connsiteY10" fmla="*/ 299819 h 4285388"/>
                <a:gd name="connsiteX11" fmla="*/ 292842 w 304882"/>
                <a:gd name="connsiteY11" fmla="*/ 1790819 h 4285388"/>
                <a:gd name="connsiteX12" fmla="*/ 295399 w 304882"/>
                <a:gd name="connsiteY12" fmla="*/ 2399380 h 4285388"/>
                <a:gd name="connsiteX13" fmla="*/ 296321 w 304882"/>
                <a:gd name="connsiteY13" fmla="*/ 3314294 h 4285388"/>
                <a:gd name="connsiteX14" fmla="*/ 300084 w 304882"/>
                <a:gd name="connsiteY14" fmla="*/ 3887004 h 4285388"/>
                <a:gd name="connsiteX15" fmla="*/ 300316 w 304882"/>
                <a:gd name="connsiteY15" fmla="*/ 3889946 h 4285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4882" h="4285388">
                  <a:moveTo>
                    <a:pt x="300320" y="3889956"/>
                  </a:moveTo>
                  <a:cubicBezTo>
                    <a:pt x="311920" y="4078502"/>
                    <a:pt x="311296" y="4245747"/>
                    <a:pt x="174502" y="4280595"/>
                  </a:cubicBezTo>
                  <a:cubicBezTo>
                    <a:pt x="29585" y="4317519"/>
                    <a:pt x="14394" y="4134988"/>
                    <a:pt x="10409" y="3945327"/>
                  </a:cubicBezTo>
                  <a:cubicBezTo>
                    <a:pt x="-166" y="3444168"/>
                    <a:pt x="4090" y="2941468"/>
                    <a:pt x="3287" y="2439869"/>
                  </a:cubicBezTo>
                  <a:cubicBezTo>
                    <a:pt x="3014" y="2272496"/>
                    <a:pt x="2584" y="1998667"/>
                    <a:pt x="2312" y="1831309"/>
                  </a:cubicBezTo>
                  <a:lnTo>
                    <a:pt x="3" y="340308"/>
                  </a:lnTo>
                  <a:cubicBezTo>
                    <a:pt x="-257" y="172986"/>
                    <a:pt x="14055" y="34043"/>
                    <a:pt x="31791" y="31566"/>
                  </a:cubicBezTo>
                  <a:lnTo>
                    <a:pt x="113298" y="20251"/>
                  </a:lnTo>
                  <a:cubicBezTo>
                    <a:pt x="131073" y="17827"/>
                    <a:pt x="160097" y="13800"/>
                    <a:pt x="177897" y="11309"/>
                  </a:cubicBezTo>
                  <a:lnTo>
                    <a:pt x="259393" y="34"/>
                  </a:lnTo>
                  <a:cubicBezTo>
                    <a:pt x="277143" y="-2444"/>
                    <a:pt x="283800" y="132497"/>
                    <a:pt x="284073" y="299819"/>
                  </a:cubicBezTo>
                  <a:lnTo>
                    <a:pt x="292842" y="1790819"/>
                  </a:lnTo>
                  <a:cubicBezTo>
                    <a:pt x="293115" y="1958193"/>
                    <a:pt x="295165" y="2232021"/>
                    <a:pt x="295399" y="2399380"/>
                  </a:cubicBezTo>
                  <a:cubicBezTo>
                    <a:pt x="295866" y="2704350"/>
                    <a:pt x="295165" y="3009334"/>
                    <a:pt x="296321" y="3314294"/>
                  </a:cubicBezTo>
                  <a:cubicBezTo>
                    <a:pt x="297020" y="3504857"/>
                    <a:pt x="288301" y="3697593"/>
                    <a:pt x="300084" y="3887004"/>
                  </a:cubicBezTo>
                  <a:cubicBezTo>
                    <a:pt x="300159" y="3887945"/>
                    <a:pt x="300224" y="3888938"/>
                    <a:pt x="300316" y="3889946"/>
                  </a:cubicBezTo>
                  <a:close/>
                </a:path>
              </a:pathLst>
            </a:custGeom>
            <a:solidFill>
              <a:srgbClr val="F89939"/>
            </a:solidFill>
            <a:ln w="3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9E793A0-E4C2-8B3A-4AAC-CCC8883E47AC}"/>
                </a:ext>
              </a:extLst>
            </p:cNvPr>
            <p:cNvSpPr/>
            <p:nvPr/>
          </p:nvSpPr>
          <p:spPr>
            <a:xfrm>
              <a:off x="2907039" y="-151523"/>
              <a:ext cx="4561875" cy="4088864"/>
            </a:xfrm>
            <a:custGeom>
              <a:avLst/>
              <a:gdLst>
                <a:gd name="connsiteX0" fmla="*/ 3654234 w 4561875"/>
                <a:gd name="connsiteY0" fmla="*/ 2243783 h 4088864"/>
                <a:gd name="connsiteX1" fmla="*/ 4380360 w 4561875"/>
                <a:gd name="connsiteY1" fmla="*/ 1831862 h 4088864"/>
                <a:gd name="connsiteX2" fmla="*/ 4487908 w 4561875"/>
                <a:gd name="connsiteY2" fmla="*/ 1392458 h 4088864"/>
                <a:gd name="connsiteX3" fmla="*/ 4286215 w 4561875"/>
                <a:gd name="connsiteY3" fmla="*/ 1076679 h 4088864"/>
                <a:gd name="connsiteX4" fmla="*/ 3882808 w 4561875"/>
                <a:gd name="connsiteY4" fmla="*/ 692205 h 4088864"/>
                <a:gd name="connsiteX5" fmla="*/ 3452541 w 4561875"/>
                <a:gd name="connsiteY5" fmla="*/ 637275 h 4088864"/>
                <a:gd name="connsiteX6" fmla="*/ 3385319 w 4561875"/>
                <a:gd name="connsiteY6" fmla="*/ 220364 h 4088864"/>
                <a:gd name="connsiteX7" fmla="*/ 2349940 w 4561875"/>
                <a:gd name="connsiteY7" fmla="*/ 252811 h 4088864"/>
                <a:gd name="connsiteX8" fmla="*/ 1838985 w 4561875"/>
                <a:gd name="connsiteY8" fmla="*/ 335206 h 4088864"/>
                <a:gd name="connsiteX9" fmla="*/ 1395251 w 4561875"/>
                <a:gd name="connsiteY9" fmla="*/ 445055 h 4088864"/>
                <a:gd name="connsiteX10" fmla="*/ 911191 w 4561875"/>
                <a:gd name="connsiteY10" fmla="*/ 445055 h 4088864"/>
                <a:gd name="connsiteX11" fmla="*/ 386769 w 4561875"/>
                <a:gd name="connsiteY11" fmla="*/ 980559 h 4088864"/>
                <a:gd name="connsiteX12" fmla="*/ 158206 w 4561875"/>
                <a:gd name="connsiteY12" fmla="*/ 1584716 h 4088864"/>
                <a:gd name="connsiteX13" fmla="*/ 77528 w 4561875"/>
                <a:gd name="connsiteY13" fmla="*/ 2037843 h 4088864"/>
                <a:gd name="connsiteX14" fmla="*/ 238894 w 4561875"/>
                <a:gd name="connsiteY14" fmla="*/ 2518417 h 4088864"/>
                <a:gd name="connsiteX15" fmla="*/ 507821 w 4561875"/>
                <a:gd name="connsiteY15" fmla="*/ 2724373 h 4088864"/>
                <a:gd name="connsiteX16" fmla="*/ 722958 w 4561875"/>
                <a:gd name="connsiteY16" fmla="*/ 3232431 h 4088864"/>
                <a:gd name="connsiteX17" fmla="*/ 1341499 w 4561875"/>
                <a:gd name="connsiteY17" fmla="*/ 4083718 h 4088864"/>
                <a:gd name="connsiteX18" fmla="*/ 1852455 w 4561875"/>
                <a:gd name="connsiteY18" fmla="*/ 3493284 h 4088864"/>
                <a:gd name="connsiteX19" fmla="*/ 2107944 w 4561875"/>
                <a:gd name="connsiteY19" fmla="*/ 2779267 h 4088864"/>
                <a:gd name="connsiteX20" fmla="*/ 2739584 w 4561875"/>
                <a:gd name="connsiteY20" fmla="*/ 2482553 h 4088864"/>
                <a:gd name="connsiteX21" fmla="*/ 3200050 w 4561875"/>
                <a:gd name="connsiteY21" fmla="*/ 2448146 h 4088864"/>
                <a:gd name="connsiteX22" fmla="*/ 3654241 w 4561875"/>
                <a:gd name="connsiteY22" fmla="*/ 2243778 h 4088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61875" h="4088864">
                  <a:moveTo>
                    <a:pt x="3654234" y="2243783"/>
                  </a:moveTo>
                  <a:cubicBezTo>
                    <a:pt x="3654234" y="2243783"/>
                    <a:pt x="4178656" y="2724356"/>
                    <a:pt x="4380360" y="1831862"/>
                  </a:cubicBezTo>
                  <a:cubicBezTo>
                    <a:pt x="4380360" y="1831862"/>
                    <a:pt x="4703071" y="1694533"/>
                    <a:pt x="4487908" y="1392458"/>
                  </a:cubicBezTo>
                  <a:cubicBezTo>
                    <a:pt x="4487908" y="1392458"/>
                    <a:pt x="4595468" y="1035490"/>
                    <a:pt x="4286215" y="1076679"/>
                  </a:cubicBezTo>
                  <a:cubicBezTo>
                    <a:pt x="4286215" y="1076679"/>
                    <a:pt x="4326553" y="609865"/>
                    <a:pt x="3882808" y="692205"/>
                  </a:cubicBezTo>
                  <a:cubicBezTo>
                    <a:pt x="3882808" y="692205"/>
                    <a:pt x="3734908" y="417566"/>
                    <a:pt x="3452541" y="637275"/>
                  </a:cubicBezTo>
                  <a:cubicBezTo>
                    <a:pt x="3452541" y="637275"/>
                    <a:pt x="3511368" y="366899"/>
                    <a:pt x="3385319" y="220364"/>
                  </a:cubicBezTo>
                  <a:cubicBezTo>
                    <a:pt x="3385319" y="220364"/>
                    <a:pt x="2887756" y="-296426"/>
                    <a:pt x="2349940" y="252811"/>
                  </a:cubicBezTo>
                  <a:cubicBezTo>
                    <a:pt x="2349940" y="252811"/>
                    <a:pt x="2067559" y="33102"/>
                    <a:pt x="1838985" y="335206"/>
                  </a:cubicBezTo>
                  <a:cubicBezTo>
                    <a:pt x="1838985" y="335206"/>
                    <a:pt x="1610407" y="170427"/>
                    <a:pt x="1395251" y="445055"/>
                  </a:cubicBezTo>
                  <a:cubicBezTo>
                    <a:pt x="1395251" y="445055"/>
                    <a:pt x="1166673" y="60545"/>
                    <a:pt x="911191" y="445055"/>
                  </a:cubicBezTo>
                  <a:cubicBezTo>
                    <a:pt x="911191" y="445055"/>
                    <a:pt x="306117" y="362660"/>
                    <a:pt x="386769" y="980559"/>
                  </a:cubicBezTo>
                  <a:cubicBezTo>
                    <a:pt x="386769" y="980559"/>
                    <a:pt x="-83824" y="1241405"/>
                    <a:pt x="158206" y="1584716"/>
                  </a:cubicBezTo>
                  <a:cubicBezTo>
                    <a:pt x="158206" y="1584716"/>
                    <a:pt x="-135569" y="1803035"/>
                    <a:pt x="77528" y="2037843"/>
                  </a:cubicBezTo>
                  <a:cubicBezTo>
                    <a:pt x="77528" y="2037843"/>
                    <a:pt x="-101874" y="2301951"/>
                    <a:pt x="238894" y="2518417"/>
                  </a:cubicBezTo>
                  <a:cubicBezTo>
                    <a:pt x="238894" y="2518417"/>
                    <a:pt x="292676" y="2806758"/>
                    <a:pt x="507821" y="2724373"/>
                  </a:cubicBezTo>
                  <a:cubicBezTo>
                    <a:pt x="507821" y="2724373"/>
                    <a:pt x="440613" y="3163740"/>
                    <a:pt x="722958" y="3232431"/>
                  </a:cubicBezTo>
                  <a:cubicBezTo>
                    <a:pt x="722958" y="3232431"/>
                    <a:pt x="776739" y="4166095"/>
                    <a:pt x="1341499" y="4083718"/>
                  </a:cubicBezTo>
                  <a:cubicBezTo>
                    <a:pt x="1341499" y="4083718"/>
                    <a:pt x="1771766" y="4097430"/>
                    <a:pt x="1852455" y="3493284"/>
                  </a:cubicBezTo>
                  <a:cubicBezTo>
                    <a:pt x="1852455" y="3493284"/>
                    <a:pt x="2349981" y="3191206"/>
                    <a:pt x="2107944" y="2779267"/>
                  </a:cubicBezTo>
                  <a:cubicBezTo>
                    <a:pt x="2107944" y="2779267"/>
                    <a:pt x="2578243" y="2935669"/>
                    <a:pt x="2739584" y="2482553"/>
                  </a:cubicBezTo>
                  <a:cubicBezTo>
                    <a:pt x="2739584" y="2482553"/>
                    <a:pt x="3065616" y="2695294"/>
                    <a:pt x="3200050" y="2448146"/>
                  </a:cubicBezTo>
                  <a:cubicBezTo>
                    <a:pt x="3200012" y="2448132"/>
                    <a:pt x="3613878" y="2696872"/>
                    <a:pt x="3654241" y="2243778"/>
                  </a:cubicBezTo>
                  <a:close/>
                </a:path>
              </a:pathLst>
            </a:custGeom>
            <a:solidFill>
              <a:srgbClr val="FFFFFF"/>
            </a:solidFill>
            <a:ln w="3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8DCFE38-8359-D448-4674-163912B576C1}"/>
                </a:ext>
              </a:extLst>
            </p:cNvPr>
            <p:cNvSpPr/>
            <p:nvPr/>
          </p:nvSpPr>
          <p:spPr>
            <a:xfrm>
              <a:off x="2856319" y="-203124"/>
              <a:ext cx="4663059" cy="4192066"/>
            </a:xfrm>
            <a:custGeom>
              <a:avLst/>
              <a:gdLst>
                <a:gd name="connsiteX0" fmla="*/ 1323147 w 4663059"/>
                <a:gd name="connsiteY0" fmla="*/ 4192066 h 4192066"/>
                <a:gd name="connsiteX1" fmla="*/ 725925 w 4663059"/>
                <a:gd name="connsiteY1" fmla="*/ 3323386 h 4192066"/>
                <a:gd name="connsiteX2" fmla="*/ 501655 w 4663059"/>
                <a:gd name="connsiteY2" fmla="*/ 2841712 h 4192066"/>
                <a:gd name="connsiteX3" fmla="*/ 485046 w 4663059"/>
                <a:gd name="connsiteY3" fmla="*/ 2842359 h 4192066"/>
                <a:gd name="connsiteX4" fmla="*/ 245013 w 4663059"/>
                <a:gd name="connsiteY4" fmla="*/ 2602219 h 4192066"/>
                <a:gd name="connsiteX5" fmla="*/ 37196 w 4663059"/>
                <a:gd name="connsiteY5" fmla="*/ 2324358 h 4192066"/>
                <a:gd name="connsiteX6" fmla="*/ 66960 w 4663059"/>
                <a:gd name="connsiteY6" fmla="*/ 2095640 h 4192066"/>
                <a:gd name="connsiteX7" fmla="*/ 1323 w 4663059"/>
                <a:gd name="connsiteY7" fmla="*/ 1882143 h 4192066"/>
                <a:gd name="connsiteX8" fmla="*/ 142071 w 4663059"/>
                <a:gd name="connsiteY8" fmla="*/ 1626276 h 4192066"/>
                <a:gd name="connsiteX9" fmla="*/ 97595 w 4663059"/>
                <a:gd name="connsiteY9" fmla="*/ 1360671 h 4192066"/>
                <a:gd name="connsiteX10" fmla="*/ 383367 w 4663059"/>
                <a:gd name="connsiteY10" fmla="*/ 1004936 h 4192066"/>
                <a:gd name="connsiteX11" fmla="*/ 484270 w 4663059"/>
                <a:gd name="connsiteY11" fmla="*/ 601198 h 4192066"/>
                <a:gd name="connsiteX12" fmla="*/ 893329 w 4663059"/>
                <a:gd name="connsiteY12" fmla="*/ 441387 h 4192066"/>
                <a:gd name="connsiteX13" fmla="*/ 937185 w 4663059"/>
                <a:gd name="connsiteY13" fmla="*/ 442699 h 4192066"/>
                <a:gd name="connsiteX14" fmla="*/ 1200768 w 4663059"/>
                <a:gd name="connsiteY14" fmla="*/ 274159 h 4192066"/>
                <a:gd name="connsiteX15" fmla="*/ 1449392 w 4663059"/>
                <a:gd name="connsiteY15" fmla="*/ 414904 h 4192066"/>
                <a:gd name="connsiteX16" fmla="*/ 1724794 w 4663059"/>
                <a:gd name="connsiteY16" fmla="*/ 286165 h 4192066"/>
                <a:gd name="connsiteX17" fmla="*/ 1877314 w 4663059"/>
                <a:gd name="connsiteY17" fmla="*/ 321181 h 4192066"/>
                <a:gd name="connsiteX18" fmla="*/ 2172971 w 4663059"/>
                <a:gd name="connsiteY18" fmla="*/ 175655 h 4192066"/>
                <a:gd name="connsiteX19" fmla="*/ 2394038 w 4663059"/>
                <a:gd name="connsiteY19" fmla="*/ 238999 h 4192066"/>
                <a:gd name="connsiteX20" fmla="*/ 2926753 w 4663059"/>
                <a:gd name="connsiteY20" fmla="*/ 0 h 4192066"/>
                <a:gd name="connsiteX21" fmla="*/ 3471944 w 4663059"/>
                <a:gd name="connsiteY21" fmla="*/ 235796 h 4192066"/>
                <a:gd name="connsiteX22" fmla="*/ 3473851 w 4663059"/>
                <a:gd name="connsiteY22" fmla="*/ 237927 h 4192066"/>
                <a:gd name="connsiteX23" fmla="*/ 3566205 w 4663059"/>
                <a:gd name="connsiteY23" fmla="*/ 588434 h 4192066"/>
                <a:gd name="connsiteX24" fmla="*/ 3711900 w 4663059"/>
                <a:gd name="connsiteY24" fmla="*/ 552092 h 4192066"/>
                <a:gd name="connsiteX25" fmla="*/ 3957382 w 4663059"/>
                <a:gd name="connsiteY25" fmla="*/ 687721 h 4192066"/>
                <a:gd name="connsiteX26" fmla="*/ 4286357 w 4663059"/>
                <a:gd name="connsiteY26" fmla="*/ 786412 h 4192066"/>
                <a:gd name="connsiteX27" fmla="*/ 4387730 w 4663059"/>
                <a:gd name="connsiteY27" fmla="*/ 1073362 h 4192066"/>
                <a:gd name="connsiteX28" fmla="*/ 4562486 w 4663059"/>
                <a:gd name="connsiteY28" fmla="*/ 1154300 h 4192066"/>
                <a:gd name="connsiteX29" fmla="*/ 4593341 w 4663059"/>
                <a:gd name="connsiteY29" fmla="*/ 1434201 h 4192066"/>
                <a:gd name="connsiteX30" fmla="*/ 4653324 w 4663059"/>
                <a:gd name="connsiteY30" fmla="*/ 1712088 h 4192066"/>
                <a:gd name="connsiteX31" fmla="*/ 4474568 w 4663059"/>
                <a:gd name="connsiteY31" fmla="*/ 1919090 h 4192066"/>
                <a:gd name="connsiteX32" fmla="*/ 4009662 w 4663059"/>
                <a:gd name="connsiteY32" fmla="*/ 2476170 h 4192066"/>
                <a:gd name="connsiteX33" fmla="*/ 3741536 w 4663059"/>
                <a:gd name="connsiteY33" fmla="*/ 2386898 h 4192066"/>
                <a:gd name="connsiteX34" fmla="*/ 3477799 w 4663059"/>
                <a:gd name="connsiteY34" fmla="*/ 2619487 h 4192066"/>
                <a:gd name="connsiteX35" fmla="*/ 3477785 w 4663059"/>
                <a:gd name="connsiteY35" fmla="*/ 2619487 h 4192066"/>
                <a:gd name="connsiteX36" fmla="*/ 3267826 w 4663059"/>
                <a:gd name="connsiteY36" fmla="*/ 2566571 h 4192066"/>
                <a:gd name="connsiteX37" fmla="*/ 3050461 w 4663059"/>
                <a:gd name="connsiteY37" fmla="*/ 2670883 h 4192066"/>
                <a:gd name="connsiteX38" fmla="*/ 2815201 w 4663059"/>
                <a:gd name="connsiteY38" fmla="*/ 2607052 h 4192066"/>
                <a:gd name="connsiteX39" fmla="*/ 2340682 w 4663059"/>
                <a:gd name="connsiteY39" fmla="*/ 2908572 h 4192066"/>
                <a:gd name="connsiteX40" fmla="*/ 2247914 w 4663059"/>
                <a:gd name="connsiteY40" fmla="*/ 2902346 h 4192066"/>
                <a:gd name="connsiteX41" fmla="*/ 2261887 w 4663059"/>
                <a:gd name="connsiteY41" fmla="*/ 3168428 h 4192066"/>
                <a:gd name="connsiteX42" fmla="*/ 1949648 w 4663059"/>
                <a:gd name="connsiteY42" fmla="*/ 3575652 h 4192066"/>
                <a:gd name="connsiteX43" fmla="*/ 1395357 w 4663059"/>
                <a:gd name="connsiteY43" fmla="*/ 4186964 h 4192066"/>
                <a:gd name="connsiteX44" fmla="*/ 1323178 w 4663059"/>
                <a:gd name="connsiteY44" fmla="*/ 4192065 h 4192066"/>
                <a:gd name="connsiteX45" fmla="*/ 558346 w 4663059"/>
                <a:gd name="connsiteY45" fmla="*/ 2724366 h 4192066"/>
                <a:gd name="connsiteX46" fmla="*/ 590251 w 4663059"/>
                <a:gd name="connsiteY46" fmla="*/ 2735959 h 4192066"/>
                <a:gd name="connsiteX47" fmla="*/ 608273 w 4663059"/>
                <a:gd name="connsiteY47" fmla="*/ 2783936 h 4192066"/>
                <a:gd name="connsiteX48" fmla="*/ 785198 w 4663059"/>
                <a:gd name="connsiteY48" fmla="*/ 3233834 h 4192066"/>
                <a:gd name="connsiteX49" fmla="*/ 823939 w 4663059"/>
                <a:gd name="connsiteY49" fmla="*/ 3280959 h 4192066"/>
                <a:gd name="connsiteX50" fmla="*/ 1323116 w 4663059"/>
                <a:gd name="connsiteY50" fmla="*/ 4088875 h 4192066"/>
                <a:gd name="connsiteX51" fmla="*/ 1384889 w 4663059"/>
                <a:gd name="connsiteY51" fmla="*/ 4084251 h 4192066"/>
                <a:gd name="connsiteX52" fmla="*/ 1393608 w 4663059"/>
                <a:gd name="connsiteY52" fmla="*/ 4083761 h 4192066"/>
                <a:gd name="connsiteX53" fmla="*/ 1852900 w 4663059"/>
                <a:gd name="connsiteY53" fmla="*/ 3537947 h 4192066"/>
                <a:gd name="connsiteX54" fmla="*/ 1877148 w 4663059"/>
                <a:gd name="connsiteY54" fmla="*/ 3500560 h 4192066"/>
                <a:gd name="connsiteX55" fmla="*/ 2163958 w 4663059"/>
                <a:gd name="connsiteY55" fmla="*/ 3142795 h 4192066"/>
                <a:gd name="connsiteX56" fmla="*/ 2115134 w 4663059"/>
                <a:gd name="connsiteY56" fmla="*/ 2857478 h 4192066"/>
                <a:gd name="connsiteX57" fmla="*/ 2118949 w 4663059"/>
                <a:gd name="connsiteY57" fmla="*/ 2798769 h 4192066"/>
                <a:gd name="connsiteX58" fmla="*/ 2174118 w 4663059"/>
                <a:gd name="connsiteY58" fmla="*/ 2781864 h 4192066"/>
                <a:gd name="connsiteX59" fmla="*/ 2340688 w 4663059"/>
                <a:gd name="connsiteY59" fmla="*/ 2805408 h 4192066"/>
                <a:gd name="connsiteX60" fmla="*/ 2742591 w 4663059"/>
                <a:gd name="connsiteY60" fmla="*/ 2516565 h 4192066"/>
                <a:gd name="connsiteX61" fmla="*/ 2773887 w 4663059"/>
                <a:gd name="connsiteY61" fmla="*/ 2485310 h 4192066"/>
                <a:gd name="connsiteX62" fmla="*/ 2817299 w 4663059"/>
                <a:gd name="connsiteY62" fmla="*/ 2490702 h 4192066"/>
                <a:gd name="connsiteX63" fmla="*/ 3050442 w 4663059"/>
                <a:gd name="connsiteY63" fmla="*/ 2567718 h 4192066"/>
                <a:gd name="connsiteX64" fmla="*/ 3206374 w 4663059"/>
                <a:gd name="connsiteY64" fmla="*/ 2474752 h 4192066"/>
                <a:gd name="connsiteX65" fmla="*/ 3237269 w 4663059"/>
                <a:gd name="connsiteY65" fmla="*/ 2450002 h 4192066"/>
                <a:gd name="connsiteX66" fmla="*/ 3276193 w 4663059"/>
                <a:gd name="connsiteY66" fmla="*/ 2455329 h 4192066"/>
                <a:gd name="connsiteX67" fmla="*/ 3477794 w 4663059"/>
                <a:gd name="connsiteY67" fmla="*/ 2516313 h 4192066"/>
                <a:gd name="connsiteX68" fmla="*/ 3478222 w 4663059"/>
                <a:gd name="connsiteY68" fmla="*/ 2516313 h 4192066"/>
                <a:gd name="connsiteX69" fmla="*/ 3654460 w 4663059"/>
                <a:gd name="connsiteY69" fmla="*/ 2290784 h 4192066"/>
                <a:gd name="connsiteX70" fmla="*/ 3686315 w 4663059"/>
                <a:gd name="connsiteY70" fmla="*/ 2247435 h 4192066"/>
                <a:gd name="connsiteX71" fmla="*/ 3738552 w 4663059"/>
                <a:gd name="connsiteY71" fmla="*/ 2257040 h 4192066"/>
                <a:gd name="connsiteX72" fmla="*/ 4009686 w 4663059"/>
                <a:gd name="connsiteY72" fmla="*/ 2373065 h 4192066"/>
                <a:gd name="connsiteX73" fmla="*/ 4381684 w 4663059"/>
                <a:gd name="connsiteY73" fmla="*/ 1871943 h 4192066"/>
                <a:gd name="connsiteX74" fmla="*/ 4411502 w 4663059"/>
                <a:gd name="connsiteY74" fmla="*/ 1835904 h 4192066"/>
                <a:gd name="connsiteX75" fmla="*/ 4556207 w 4663059"/>
                <a:gd name="connsiteY75" fmla="*/ 1683751 h 4192066"/>
                <a:gd name="connsiteX76" fmla="*/ 4497615 w 4663059"/>
                <a:gd name="connsiteY76" fmla="*/ 1474522 h 4192066"/>
                <a:gd name="connsiteX77" fmla="*/ 4490193 w 4663059"/>
                <a:gd name="connsiteY77" fmla="*/ 1428996 h 4192066"/>
                <a:gd name="connsiteX78" fmla="*/ 4481124 w 4663059"/>
                <a:gd name="connsiteY78" fmla="*/ 1215580 h 4192066"/>
                <a:gd name="connsiteX79" fmla="*/ 4343343 w 4663059"/>
                <a:gd name="connsiteY79" fmla="*/ 1179529 h 4192066"/>
                <a:gd name="connsiteX80" fmla="*/ 4301810 w 4663059"/>
                <a:gd name="connsiteY80" fmla="*/ 1165591 h 4192066"/>
                <a:gd name="connsiteX81" fmla="*/ 4286448 w 4663059"/>
                <a:gd name="connsiteY81" fmla="*/ 1123830 h 4192066"/>
                <a:gd name="connsiteX82" fmla="*/ 4211572 w 4663059"/>
                <a:gd name="connsiteY82" fmla="*/ 855880 h 4192066"/>
                <a:gd name="connsiteX83" fmla="*/ 4032090 w 4663059"/>
                <a:gd name="connsiteY83" fmla="*/ 785767 h 4192066"/>
                <a:gd name="connsiteX84" fmla="*/ 3942458 w 4663059"/>
                <a:gd name="connsiteY84" fmla="*/ 794683 h 4192066"/>
                <a:gd name="connsiteX85" fmla="*/ 3889143 w 4663059"/>
                <a:gd name="connsiteY85" fmla="*/ 768781 h 4192066"/>
                <a:gd name="connsiteX86" fmla="*/ 3711947 w 4663059"/>
                <a:gd name="connsiteY86" fmla="*/ 655395 h 4192066"/>
                <a:gd name="connsiteX87" fmla="*/ 3533778 w 4663059"/>
                <a:gd name="connsiteY87" fmla="*/ 730029 h 4192066"/>
                <a:gd name="connsiteX88" fmla="*/ 3475898 w 4663059"/>
                <a:gd name="connsiteY88" fmla="*/ 732465 h 4192066"/>
                <a:gd name="connsiteX89" fmla="*/ 3453814 w 4663059"/>
                <a:gd name="connsiteY89" fmla="*/ 677788 h 4192066"/>
                <a:gd name="connsiteX90" fmla="*/ 3399008 w 4663059"/>
                <a:gd name="connsiteY90" fmla="*/ 307404 h 4192066"/>
                <a:gd name="connsiteX91" fmla="*/ 2926764 w 4663059"/>
                <a:gd name="connsiteY91" fmla="*/ 103290 h 4192066"/>
                <a:gd name="connsiteX92" fmla="*/ 2436246 w 4663059"/>
                <a:gd name="connsiteY92" fmla="*/ 340964 h 4192066"/>
                <a:gd name="connsiteX93" fmla="*/ 2369894 w 4663059"/>
                <a:gd name="connsiteY93" fmla="*/ 345537 h 4192066"/>
                <a:gd name="connsiteX94" fmla="*/ 2172989 w 4663059"/>
                <a:gd name="connsiteY94" fmla="*/ 278945 h 4192066"/>
                <a:gd name="connsiteX95" fmla="*/ 1929569 w 4663059"/>
                <a:gd name="connsiteY95" fmla="*/ 418406 h 4192066"/>
                <a:gd name="connsiteX96" fmla="*/ 1860427 w 4663059"/>
                <a:gd name="connsiteY96" fmla="*/ 429031 h 4192066"/>
                <a:gd name="connsiteX97" fmla="*/ 1724816 w 4663059"/>
                <a:gd name="connsiteY97" fmla="*/ 389457 h 4192066"/>
                <a:gd name="connsiteX98" fmla="*/ 1485314 w 4663059"/>
                <a:gd name="connsiteY98" fmla="*/ 528958 h 4192066"/>
                <a:gd name="connsiteX99" fmla="*/ 1442577 w 4663059"/>
                <a:gd name="connsiteY99" fmla="*/ 548221 h 4192066"/>
                <a:gd name="connsiteX100" fmla="*/ 1402629 w 4663059"/>
                <a:gd name="connsiteY100" fmla="*/ 523498 h 4192066"/>
                <a:gd name="connsiteX101" fmla="*/ 1200830 w 4663059"/>
                <a:gd name="connsiteY101" fmla="*/ 377466 h 4192066"/>
                <a:gd name="connsiteX102" fmla="*/ 1003614 w 4663059"/>
                <a:gd name="connsiteY102" fmla="*/ 525696 h 4192066"/>
                <a:gd name="connsiteX103" fmla="*/ 955102 w 4663059"/>
                <a:gd name="connsiteY103" fmla="*/ 547876 h 4192066"/>
                <a:gd name="connsiteX104" fmla="*/ 893354 w 4663059"/>
                <a:gd name="connsiteY104" fmla="*/ 544683 h 4192066"/>
                <a:gd name="connsiteX105" fmla="*/ 560369 w 4663059"/>
                <a:gd name="connsiteY105" fmla="*/ 669265 h 4192066"/>
                <a:gd name="connsiteX106" fmla="*/ 487462 w 4663059"/>
                <a:gd name="connsiteY106" fmla="*/ 1025411 h 4192066"/>
                <a:gd name="connsiteX107" fmla="*/ 461475 w 4663059"/>
                <a:gd name="connsiteY107" fmla="*/ 1077586 h 4192066"/>
                <a:gd name="connsiteX108" fmla="*/ 196116 w 4663059"/>
                <a:gd name="connsiteY108" fmla="*/ 1384038 h 4192066"/>
                <a:gd name="connsiteX109" fmla="*/ 249805 w 4663059"/>
                <a:gd name="connsiteY109" fmla="*/ 1606224 h 4192066"/>
                <a:gd name="connsiteX110" fmla="*/ 238557 w 4663059"/>
                <a:gd name="connsiteY110" fmla="*/ 1678114 h 4192066"/>
                <a:gd name="connsiteX111" fmla="*/ 101907 w 4663059"/>
                <a:gd name="connsiteY111" fmla="*/ 1892616 h 4192066"/>
                <a:gd name="connsiteX112" fmla="*/ 165196 w 4663059"/>
                <a:gd name="connsiteY112" fmla="*/ 2054416 h 4192066"/>
                <a:gd name="connsiteX113" fmla="*/ 169659 w 4663059"/>
                <a:gd name="connsiteY113" fmla="*/ 2118897 h 4192066"/>
                <a:gd name="connsiteX114" fmla="*/ 136509 w 4663059"/>
                <a:gd name="connsiteY114" fmla="*/ 2304834 h 4192066"/>
                <a:gd name="connsiteX115" fmla="*/ 316197 w 4663059"/>
                <a:gd name="connsiteY115" fmla="*/ 2526227 h 4192066"/>
                <a:gd name="connsiteX116" fmla="*/ 339148 w 4663059"/>
                <a:gd name="connsiteY116" fmla="*/ 2560383 h 4192066"/>
                <a:gd name="connsiteX117" fmla="*/ 485078 w 4663059"/>
                <a:gd name="connsiteY117" fmla="*/ 2739194 h 4192066"/>
                <a:gd name="connsiteX118" fmla="*/ 540650 w 4663059"/>
                <a:gd name="connsiteY118" fmla="*/ 2727706 h 4192066"/>
                <a:gd name="connsiteX119" fmla="*/ 558348 w 4663059"/>
                <a:gd name="connsiteY119" fmla="*/ 2724367 h 4192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4663059" h="4192066">
                  <a:moveTo>
                    <a:pt x="1323147" y="4192066"/>
                  </a:moveTo>
                  <a:cubicBezTo>
                    <a:pt x="837546" y="4192066"/>
                    <a:pt x="742033" y="3494488"/>
                    <a:pt x="725925" y="3323386"/>
                  </a:cubicBezTo>
                  <a:cubicBezTo>
                    <a:pt x="510116" y="3244525"/>
                    <a:pt x="495248" y="2974219"/>
                    <a:pt x="501655" y="2841712"/>
                  </a:cubicBezTo>
                  <a:cubicBezTo>
                    <a:pt x="496062" y="2842136"/>
                    <a:pt x="490509" y="2842359"/>
                    <a:pt x="485046" y="2842359"/>
                  </a:cubicBezTo>
                  <a:cubicBezTo>
                    <a:pt x="322862" y="2842359"/>
                    <a:pt x="261829" y="2666267"/>
                    <a:pt x="245013" y="2602219"/>
                  </a:cubicBezTo>
                  <a:cubicBezTo>
                    <a:pt x="128537" y="2523812"/>
                    <a:pt x="58669" y="2430391"/>
                    <a:pt x="37196" y="2324358"/>
                  </a:cubicBezTo>
                  <a:cubicBezTo>
                    <a:pt x="17124" y="2225176"/>
                    <a:pt x="45616" y="2140949"/>
                    <a:pt x="66960" y="2095640"/>
                  </a:cubicBezTo>
                  <a:cubicBezTo>
                    <a:pt x="16202" y="2029023"/>
                    <a:pt x="-5855" y="1957346"/>
                    <a:pt x="1323" y="1882143"/>
                  </a:cubicBezTo>
                  <a:cubicBezTo>
                    <a:pt x="12481" y="1765260"/>
                    <a:pt x="93287" y="1672422"/>
                    <a:pt x="142071" y="1626276"/>
                  </a:cubicBezTo>
                  <a:cubicBezTo>
                    <a:pt x="92443" y="1539746"/>
                    <a:pt x="77483" y="1450607"/>
                    <a:pt x="97595" y="1360671"/>
                  </a:cubicBezTo>
                  <a:cubicBezTo>
                    <a:pt x="138270" y="1179119"/>
                    <a:pt x="312472" y="1050630"/>
                    <a:pt x="383367" y="1004936"/>
                  </a:cubicBezTo>
                  <a:cubicBezTo>
                    <a:pt x="367046" y="834088"/>
                    <a:pt x="400935" y="698417"/>
                    <a:pt x="484270" y="601198"/>
                  </a:cubicBezTo>
                  <a:cubicBezTo>
                    <a:pt x="603509" y="462163"/>
                    <a:pt x="791721" y="441387"/>
                    <a:pt x="893329" y="441387"/>
                  </a:cubicBezTo>
                  <a:cubicBezTo>
                    <a:pt x="910431" y="441387"/>
                    <a:pt x="925312" y="441957"/>
                    <a:pt x="937185" y="442699"/>
                  </a:cubicBezTo>
                  <a:cubicBezTo>
                    <a:pt x="1017939" y="330850"/>
                    <a:pt x="1106506" y="274159"/>
                    <a:pt x="1200768" y="274159"/>
                  </a:cubicBezTo>
                  <a:cubicBezTo>
                    <a:pt x="1313611" y="274159"/>
                    <a:pt x="1401606" y="356939"/>
                    <a:pt x="1449392" y="414904"/>
                  </a:cubicBezTo>
                  <a:cubicBezTo>
                    <a:pt x="1551190" y="309916"/>
                    <a:pt x="1653315" y="286165"/>
                    <a:pt x="1724794" y="286165"/>
                  </a:cubicBezTo>
                  <a:cubicBezTo>
                    <a:pt x="1789253" y="286165"/>
                    <a:pt x="1842903" y="304898"/>
                    <a:pt x="1877314" y="321181"/>
                  </a:cubicBezTo>
                  <a:cubicBezTo>
                    <a:pt x="1961276" y="225786"/>
                    <a:pt x="2062748" y="175655"/>
                    <a:pt x="2172971" y="175655"/>
                  </a:cubicBezTo>
                  <a:cubicBezTo>
                    <a:pt x="2268789" y="175655"/>
                    <a:pt x="2349481" y="213005"/>
                    <a:pt x="2394038" y="238999"/>
                  </a:cubicBezTo>
                  <a:cubicBezTo>
                    <a:pt x="2559984" y="80366"/>
                    <a:pt x="2739011" y="0"/>
                    <a:pt x="2926753" y="0"/>
                  </a:cubicBezTo>
                  <a:cubicBezTo>
                    <a:pt x="3241275" y="0"/>
                    <a:pt x="3462661" y="226164"/>
                    <a:pt x="3471944" y="235796"/>
                  </a:cubicBezTo>
                  <a:cubicBezTo>
                    <a:pt x="3472605" y="236484"/>
                    <a:pt x="3473228" y="237199"/>
                    <a:pt x="3473851" y="237927"/>
                  </a:cubicBezTo>
                  <a:cubicBezTo>
                    <a:pt x="3561211" y="339443"/>
                    <a:pt x="3571588" y="487354"/>
                    <a:pt x="3566205" y="588434"/>
                  </a:cubicBezTo>
                  <a:cubicBezTo>
                    <a:pt x="3615678" y="564268"/>
                    <a:pt x="3664411" y="552092"/>
                    <a:pt x="3711900" y="552092"/>
                  </a:cubicBezTo>
                  <a:cubicBezTo>
                    <a:pt x="3840286" y="552092"/>
                    <a:pt x="3921951" y="639338"/>
                    <a:pt x="3957382" y="687721"/>
                  </a:cubicBezTo>
                  <a:cubicBezTo>
                    <a:pt x="4100222" y="668472"/>
                    <a:pt x="4210806" y="702138"/>
                    <a:pt x="4286357" y="786412"/>
                  </a:cubicBezTo>
                  <a:cubicBezTo>
                    <a:pt x="4366723" y="876032"/>
                    <a:pt x="4384681" y="1000544"/>
                    <a:pt x="4387730" y="1073362"/>
                  </a:cubicBezTo>
                  <a:cubicBezTo>
                    <a:pt x="4484498" y="1074528"/>
                    <a:pt x="4536137" y="1117853"/>
                    <a:pt x="4562486" y="1154300"/>
                  </a:cubicBezTo>
                  <a:cubicBezTo>
                    <a:pt x="4627581" y="1244313"/>
                    <a:pt x="4606459" y="1377694"/>
                    <a:pt x="4593341" y="1434201"/>
                  </a:cubicBezTo>
                  <a:cubicBezTo>
                    <a:pt x="4657048" y="1531659"/>
                    <a:pt x="4677237" y="1625040"/>
                    <a:pt x="4653324" y="1712088"/>
                  </a:cubicBezTo>
                  <a:cubicBezTo>
                    <a:pt x="4621729" y="1827063"/>
                    <a:pt x="4521356" y="1893603"/>
                    <a:pt x="4474568" y="1919090"/>
                  </a:cubicBezTo>
                  <a:cubicBezTo>
                    <a:pt x="4364635" y="2378749"/>
                    <a:pt x="4161801" y="2476170"/>
                    <a:pt x="4009662" y="2476170"/>
                  </a:cubicBezTo>
                  <a:cubicBezTo>
                    <a:pt x="3901413" y="2476170"/>
                    <a:pt x="3803867" y="2427390"/>
                    <a:pt x="3741536" y="2386898"/>
                  </a:cubicBezTo>
                  <a:cubicBezTo>
                    <a:pt x="3694543" y="2586962"/>
                    <a:pt x="3560083" y="2619487"/>
                    <a:pt x="3477799" y="2619487"/>
                  </a:cubicBezTo>
                  <a:lnTo>
                    <a:pt x="3477785" y="2619487"/>
                  </a:lnTo>
                  <a:cubicBezTo>
                    <a:pt x="3395486" y="2619487"/>
                    <a:pt x="3315186" y="2588776"/>
                    <a:pt x="3267826" y="2566571"/>
                  </a:cubicBezTo>
                  <a:cubicBezTo>
                    <a:pt x="3215578" y="2635016"/>
                    <a:pt x="3141307" y="2670883"/>
                    <a:pt x="3050461" y="2670883"/>
                  </a:cubicBezTo>
                  <a:cubicBezTo>
                    <a:pt x="2959131" y="2670883"/>
                    <a:pt x="2869526" y="2634410"/>
                    <a:pt x="2815201" y="2607052"/>
                  </a:cubicBezTo>
                  <a:cubicBezTo>
                    <a:pt x="2725871" y="2802066"/>
                    <a:pt x="2559338" y="2908572"/>
                    <a:pt x="2340682" y="2908572"/>
                  </a:cubicBezTo>
                  <a:cubicBezTo>
                    <a:pt x="2306728" y="2908572"/>
                    <a:pt x="2275291" y="2905962"/>
                    <a:pt x="2247914" y="2902346"/>
                  </a:cubicBezTo>
                  <a:cubicBezTo>
                    <a:pt x="2279158" y="2990267"/>
                    <a:pt x="2283867" y="3079381"/>
                    <a:pt x="2261887" y="3168428"/>
                  </a:cubicBezTo>
                  <a:cubicBezTo>
                    <a:pt x="2208689" y="3383793"/>
                    <a:pt x="2014482" y="3531466"/>
                    <a:pt x="1949648" y="3575652"/>
                  </a:cubicBezTo>
                  <a:cubicBezTo>
                    <a:pt x="1860146" y="4165792"/>
                    <a:pt x="1447609" y="4186671"/>
                    <a:pt x="1395357" y="4186964"/>
                  </a:cubicBezTo>
                  <a:cubicBezTo>
                    <a:pt x="1370887" y="4190330"/>
                    <a:pt x="1346640" y="4192065"/>
                    <a:pt x="1323178" y="4192065"/>
                  </a:cubicBezTo>
                  <a:close/>
                  <a:moveTo>
                    <a:pt x="558346" y="2724366"/>
                  </a:moveTo>
                  <a:cubicBezTo>
                    <a:pt x="569789" y="2724366"/>
                    <a:pt x="581117" y="2728328"/>
                    <a:pt x="590251" y="2735959"/>
                  </a:cubicBezTo>
                  <a:cubicBezTo>
                    <a:pt x="604212" y="2747553"/>
                    <a:pt x="611062" y="2765797"/>
                    <a:pt x="608273" y="2783936"/>
                  </a:cubicBezTo>
                  <a:cubicBezTo>
                    <a:pt x="607701" y="2787805"/>
                    <a:pt x="551795" y="3177033"/>
                    <a:pt x="785198" y="3233834"/>
                  </a:cubicBezTo>
                  <a:cubicBezTo>
                    <a:pt x="806866" y="3239093"/>
                    <a:pt x="822629" y="3258253"/>
                    <a:pt x="823939" y="3280959"/>
                  </a:cubicBezTo>
                  <a:cubicBezTo>
                    <a:pt x="824393" y="3289055"/>
                    <a:pt x="876410" y="4088875"/>
                    <a:pt x="1323116" y="4088875"/>
                  </a:cubicBezTo>
                  <a:cubicBezTo>
                    <a:pt x="1343046" y="4088875"/>
                    <a:pt x="1363831" y="4087340"/>
                    <a:pt x="1384889" y="4084251"/>
                  </a:cubicBezTo>
                  <a:cubicBezTo>
                    <a:pt x="1387743" y="4083841"/>
                    <a:pt x="1390741" y="4083654"/>
                    <a:pt x="1393608" y="4083761"/>
                  </a:cubicBezTo>
                  <a:cubicBezTo>
                    <a:pt x="1433883" y="4083761"/>
                    <a:pt x="1782081" y="4068445"/>
                    <a:pt x="1852900" y="3537947"/>
                  </a:cubicBezTo>
                  <a:cubicBezTo>
                    <a:pt x="1854988" y="3522381"/>
                    <a:pt x="1863928" y="3508602"/>
                    <a:pt x="1877148" y="3500560"/>
                  </a:cubicBezTo>
                  <a:cubicBezTo>
                    <a:pt x="1879445" y="3499169"/>
                    <a:pt x="2111799" y="3355203"/>
                    <a:pt x="2163958" y="3142795"/>
                  </a:cubicBezTo>
                  <a:cubicBezTo>
                    <a:pt x="2187195" y="3048181"/>
                    <a:pt x="2170769" y="2952180"/>
                    <a:pt x="2115134" y="2857478"/>
                  </a:cubicBezTo>
                  <a:cubicBezTo>
                    <a:pt x="2104274" y="2839020"/>
                    <a:pt x="2105793" y="2815611"/>
                    <a:pt x="2118949" y="2798769"/>
                  </a:cubicBezTo>
                  <a:cubicBezTo>
                    <a:pt x="2132080" y="2781929"/>
                    <a:pt x="2154098" y="2775212"/>
                    <a:pt x="2174118" y="2781864"/>
                  </a:cubicBezTo>
                  <a:cubicBezTo>
                    <a:pt x="2174728" y="2782075"/>
                    <a:pt x="2247013" y="2805408"/>
                    <a:pt x="2340688" y="2805408"/>
                  </a:cubicBezTo>
                  <a:cubicBezTo>
                    <a:pt x="2539137" y="2805408"/>
                    <a:pt x="2674363" y="2708225"/>
                    <a:pt x="2742591" y="2516565"/>
                  </a:cubicBezTo>
                  <a:cubicBezTo>
                    <a:pt x="2747833" y="2501858"/>
                    <a:pt x="2759342" y="2490332"/>
                    <a:pt x="2773887" y="2485310"/>
                  </a:cubicBezTo>
                  <a:cubicBezTo>
                    <a:pt x="2788393" y="2480275"/>
                    <a:pt x="2804390" y="2482262"/>
                    <a:pt x="2817299" y="2490702"/>
                  </a:cubicBezTo>
                  <a:cubicBezTo>
                    <a:pt x="2818402" y="2491431"/>
                    <a:pt x="2937368" y="2567718"/>
                    <a:pt x="3050442" y="2567718"/>
                  </a:cubicBezTo>
                  <a:cubicBezTo>
                    <a:pt x="3121348" y="2567718"/>
                    <a:pt x="3172341" y="2537312"/>
                    <a:pt x="3206374" y="2474752"/>
                  </a:cubicBezTo>
                  <a:cubicBezTo>
                    <a:pt x="3213006" y="2462589"/>
                    <a:pt x="3224137" y="2453645"/>
                    <a:pt x="3237269" y="2450002"/>
                  </a:cubicBezTo>
                  <a:cubicBezTo>
                    <a:pt x="3250386" y="2446332"/>
                    <a:pt x="3264438" y="2448240"/>
                    <a:pt x="3276193" y="2455329"/>
                  </a:cubicBezTo>
                  <a:cubicBezTo>
                    <a:pt x="3277153" y="2455885"/>
                    <a:pt x="3379603" y="2516313"/>
                    <a:pt x="3477794" y="2516313"/>
                  </a:cubicBezTo>
                  <a:lnTo>
                    <a:pt x="3478222" y="2516313"/>
                  </a:lnTo>
                  <a:cubicBezTo>
                    <a:pt x="3517418" y="2516313"/>
                    <a:pt x="3634441" y="2515504"/>
                    <a:pt x="3654460" y="2290784"/>
                  </a:cubicBezTo>
                  <a:cubicBezTo>
                    <a:pt x="3656200" y="2271337"/>
                    <a:pt x="3668539" y="2254588"/>
                    <a:pt x="3686315" y="2247435"/>
                  </a:cubicBezTo>
                  <a:cubicBezTo>
                    <a:pt x="3704103" y="2240266"/>
                    <a:pt x="3724344" y="2244003"/>
                    <a:pt x="3738552" y="2257040"/>
                  </a:cubicBezTo>
                  <a:cubicBezTo>
                    <a:pt x="3739772" y="2258152"/>
                    <a:pt x="3867793" y="2373065"/>
                    <a:pt x="4009686" y="2373065"/>
                  </a:cubicBezTo>
                  <a:cubicBezTo>
                    <a:pt x="4223536" y="2373065"/>
                    <a:pt x="4330009" y="2100543"/>
                    <a:pt x="4381684" y="1871943"/>
                  </a:cubicBezTo>
                  <a:cubicBezTo>
                    <a:pt x="4385358" y="1855724"/>
                    <a:pt x="4396438" y="1842317"/>
                    <a:pt x="4411502" y="1835904"/>
                  </a:cubicBezTo>
                  <a:cubicBezTo>
                    <a:pt x="4412514" y="1835453"/>
                    <a:pt x="4529002" y="1783942"/>
                    <a:pt x="4556207" y="1683751"/>
                  </a:cubicBezTo>
                  <a:cubicBezTo>
                    <a:pt x="4572725" y="1622726"/>
                    <a:pt x="4553029" y="1552308"/>
                    <a:pt x="4497615" y="1474522"/>
                  </a:cubicBezTo>
                  <a:cubicBezTo>
                    <a:pt x="4488246" y="1461379"/>
                    <a:pt x="4485482" y="1444499"/>
                    <a:pt x="4490193" y="1428996"/>
                  </a:cubicBezTo>
                  <a:cubicBezTo>
                    <a:pt x="4501960" y="1389422"/>
                    <a:pt x="4523330" y="1273732"/>
                    <a:pt x="4481124" y="1215580"/>
                  </a:cubicBezTo>
                  <a:cubicBezTo>
                    <a:pt x="4456991" y="1182350"/>
                    <a:pt x="4410903" y="1170531"/>
                    <a:pt x="4343343" y="1179529"/>
                  </a:cubicBezTo>
                  <a:cubicBezTo>
                    <a:pt x="4328085" y="1181609"/>
                    <a:pt x="4312853" y="1176441"/>
                    <a:pt x="4301810" y="1165591"/>
                  </a:cubicBezTo>
                  <a:cubicBezTo>
                    <a:pt x="4290756" y="1154765"/>
                    <a:pt x="4285099" y="1139397"/>
                    <a:pt x="4286448" y="1123830"/>
                  </a:cubicBezTo>
                  <a:cubicBezTo>
                    <a:pt x="4286591" y="1122241"/>
                    <a:pt x="4299358" y="953331"/>
                    <a:pt x="4211572" y="855880"/>
                  </a:cubicBezTo>
                  <a:cubicBezTo>
                    <a:pt x="4169106" y="808685"/>
                    <a:pt x="4110368" y="785767"/>
                    <a:pt x="4032090" y="785767"/>
                  </a:cubicBezTo>
                  <a:cubicBezTo>
                    <a:pt x="4004479" y="785767"/>
                    <a:pt x="3974312" y="788773"/>
                    <a:pt x="3942458" y="794683"/>
                  </a:cubicBezTo>
                  <a:cubicBezTo>
                    <a:pt x="3921049" y="798632"/>
                    <a:pt x="3899604" y="788232"/>
                    <a:pt x="3889143" y="768781"/>
                  </a:cubicBezTo>
                  <a:cubicBezTo>
                    <a:pt x="3886703" y="764370"/>
                    <a:pt x="3825358" y="655395"/>
                    <a:pt x="3711947" y="655395"/>
                  </a:cubicBezTo>
                  <a:cubicBezTo>
                    <a:pt x="3657362" y="655395"/>
                    <a:pt x="3597405" y="680515"/>
                    <a:pt x="3533778" y="730029"/>
                  </a:cubicBezTo>
                  <a:cubicBezTo>
                    <a:pt x="3516897" y="743158"/>
                    <a:pt x="3493764" y="744113"/>
                    <a:pt x="3475898" y="732465"/>
                  </a:cubicBezTo>
                  <a:cubicBezTo>
                    <a:pt x="3458018" y="720766"/>
                    <a:pt x="3449208" y="698959"/>
                    <a:pt x="3453814" y="677788"/>
                  </a:cubicBezTo>
                  <a:cubicBezTo>
                    <a:pt x="3454281" y="675404"/>
                    <a:pt x="3504960" y="432588"/>
                    <a:pt x="3399008" y="307404"/>
                  </a:cubicBezTo>
                  <a:cubicBezTo>
                    <a:pt x="3384412" y="292804"/>
                    <a:pt x="3188920" y="103290"/>
                    <a:pt x="2926764" y="103290"/>
                  </a:cubicBezTo>
                  <a:cubicBezTo>
                    <a:pt x="2755743" y="103290"/>
                    <a:pt x="2590740" y="183248"/>
                    <a:pt x="2436246" y="340964"/>
                  </a:cubicBezTo>
                  <a:cubicBezTo>
                    <a:pt x="2418341" y="359235"/>
                    <a:pt x="2390016" y="361182"/>
                    <a:pt x="2369894" y="345537"/>
                  </a:cubicBezTo>
                  <a:cubicBezTo>
                    <a:pt x="2369154" y="344952"/>
                    <a:pt x="2281807" y="278945"/>
                    <a:pt x="2172989" y="278945"/>
                  </a:cubicBezTo>
                  <a:cubicBezTo>
                    <a:pt x="2081505" y="278945"/>
                    <a:pt x="1999595" y="325887"/>
                    <a:pt x="1929569" y="418406"/>
                  </a:cubicBezTo>
                  <a:cubicBezTo>
                    <a:pt x="1913013" y="440279"/>
                    <a:pt x="1882520" y="444969"/>
                    <a:pt x="1860427" y="429031"/>
                  </a:cubicBezTo>
                  <a:cubicBezTo>
                    <a:pt x="1860117" y="428805"/>
                    <a:pt x="1803156" y="389457"/>
                    <a:pt x="1724816" y="389457"/>
                  </a:cubicBezTo>
                  <a:cubicBezTo>
                    <a:pt x="1638418" y="389457"/>
                    <a:pt x="1557817" y="436410"/>
                    <a:pt x="1485314" y="528958"/>
                  </a:cubicBezTo>
                  <a:cubicBezTo>
                    <a:pt x="1475000" y="542114"/>
                    <a:pt x="1459027" y="549335"/>
                    <a:pt x="1442577" y="548221"/>
                  </a:cubicBezTo>
                  <a:cubicBezTo>
                    <a:pt x="1426099" y="547136"/>
                    <a:pt x="1411217" y="537928"/>
                    <a:pt x="1402629" y="523498"/>
                  </a:cubicBezTo>
                  <a:cubicBezTo>
                    <a:pt x="1401837" y="522133"/>
                    <a:pt x="1313633" y="377466"/>
                    <a:pt x="1200830" y="377466"/>
                  </a:cubicBezTo>
                  <a:cubicBezTo>
                    <a:pt x="1135307" y="377466"/>
                    <a:pt x="1068954" y="427336"/>
                    <a:pt x="1003614" y="525696"/>
                  </a:cubicBezTo>
                  <a:cubicBezTo>
                    <a:pt x="992833" y="541873"/>
                    <a:pt x="974070" y="550446"/>
                    <a:pt x="955102" y="547876"/>
                  </a:cubicBezTo>
                  <a:cubicBezTo>
                    <a:pt x="954946" y="547864"/>
                    <a:pt x="930541" y="544683"/>
                    <a:pt x="893354" y="544683"/>
                  </a:cubicBezTo>
                  <a:cubicBezTo>
                    <a:pt x="808889" y="544683"/>
                    <a:pt x="653284" y="560886"/>
                    <a:pt x="560369" y="669265"/>
                  </a:cubicBezTo>
                  <a:cubicBezTo>
                    <a:pt x="491601" y="749473"/>
                    <a:pt x="467079" y="869288"/>
                    <a:pt x="487462" y="1025411"/>
                  </a:cubicBezTo>
                  <a:cubicBezTo>
                    <a:pt x="490239" y="1046624"/>
                    <a:pt x="479885" y="1067370"/>
                    <a:pt x="461475" y="1077586"/>
                  </a:cubicBezTo>
                  <a:cubicBezTo>
                    <a:pt x="459294" y="1078818"/>
                    <a:pt x="235946" y="1205121"/>
                    <a:pt x="196116" y="1384038"/>
                  </a:cubicBezTo>
                  <a:cubicBezTo>
                    <a:pt x="179482" y="1458724"/>
                    <a:pt x="197050" y="1531381"/>
                    <a:pt x="249805" y="1606224"/>
                  </a:cubicBezTo>
                  <a:cubicBezTo>
                    <a:pt x="266063" y="1629263"/>
                    <a:pt x="261016" y="1661393"/>
                    <a:pt x="238557" y="1678114"/>
                  </a:cubicBezTo>
                  <a:cubicBezTo>
                    <a:pt x="237363" y="1678976"/>
                    <a:pt x="113025" y="1773550"/>
                    <a:pt x="101907" y="1892616"/>
                  </a:cubicBezTo>
                  <a:cubicBezTo>
                    <a:pt x="96677" y="1948805"/>
                    <a:pt x="117371" y="2001695"/>
                    <a:pt x="165196" y="2054416"/>
                  </a:cubicBezTo>
                  <a:cubicBezTo>
                    <a:pt x="181337" y="2072196"/>
                    <a:pt x="183179" y="2098998"/>
                    <a:pt x="169659" y="2118897"/>
                  </a:cubicBezTo>
                  <a:cubicBezTo>
                    <a:pt x="169270" y="2119494"/>
                    <a:pt x="115203" y="2202657"/>
                    <a:pt x="136509" y="2304834"/>
                  </a:cubicBezTo>
                  <a:cubicBezTo>
                    <a:pt x="153597" y="2386858"/>
                    <a:pt x="214087" y="2461346"/>
                    <a:pt x="316197" y="2526227"/>
                  </a:cubicBezTo>
                  <a:cubicBezTo>
                    <a:pt x="328172" y="2533846"/>
                    <a:pt x="336489" y="2546234"/>
                    <a:pt x="339148" y="2560383"/>
                  </a:cubicBezTo>
                  <a:cubicBezTo>
                    <a:pt x="339461" y="2562052"/>
                    <a:pt x="374635" y="2739194"/>
                    <a:pt x="485078" y="2739194"/>
                  </a:cubicBezTo>
                  <a:cubicBezTo>
                    <a:pt x="501997" y="2739194"/>
                    <a:pt x="520707" y="2735338"/>
                    <a:pt x="540650" y="2727706"/>
                  </a:cubicBezTo>
                  <a:cubicBezTo>
                    <a:pt x="546360" y="2725441"/>
                    <a:pt x="552393" y="2724367"/>
                    <a:pt x="558348" y="2724367"/>
                  </a:cubicBezTo>
                  <a:close/>
                </a:path>
              </a:pathLst>
            </a:custGeom>
            <a:solidFill>
              <a:srgbClr val="000000"/>
            </a:solidFill>
            <a:ln w="3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" name="图形 4">
              <a:extLst>
                <a:ext uri="{FF2B5EF4-FFF2-40B4-BE49-F238E27FC236}">
                  <a16:creationId xmlns:a16="http://schemas.microsoft.com/office/drawing/2014/main" id="{C869A68F-73E8-6F88-007F-6AF45B8FAB1E}"/>
                </a:ext>
              </a:extLst>
            </p:cNvPr>
            <p:cNvGrpSpPr/>
            <p:nvPr/>
          </p:nvGrpSpPr>
          <p:grpSpPr>
            <a:xfrm>
              <a:off x="4218702" y="2571545"/>
              <a:ext cx="1877402" cy="2562964"/>
              <a:chOff x="4218702" y="2571545"/>
              <a:chExt cx="1877402" cy="2562964"/>
            </a:xfrm>
            <a:solidFill>
              <a:srgbClr val="F89939"/>
            </a:solidFill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8ED0DE94-AF43-7960-D1C7-13449BD0881F}"/>
                  </a:ext>
                </a:extLst>
              </p:cNvPr>
              <p:cNvSpPr/>
              <p:nvPr/>
            </p:nvSpPr>
            <p:spPr>
              <a:xfrm>
                <a:off x="4820511" y="5015029"/>
                <a:ext cx="113181" cy="119481"/>
              </a:xfrm>
              <a:custGeom>
                <a:avLst/>
                <a:gdLst>
                  <a:gd name="connsiteX0" fmla="*/ 56606 w 113181"/>
                  <a:gd name="connsiteY0" fmla="*/ 119481 h 119481"/>
                  <a:gd name="connsiteX1" fmla="*/ 56606 w 113181"/>
                  <a:gd name="connsiteY1" fmla="*/ 0 h 119481"/>
                  <a:gd name="connsiteX2" fmla="*/ 56606 w 113181"/>
                  <a:gd name="connsiteY2" fmla="*/ 119481 h 119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181" h="119481">
                    <a:moveTo>
                      <a:pt x="56606" y="119481"/>
                    </a:moveTo>
                    <a:cubicBezTo>
                      <a:pt x="132040" y="119481"/>
                      <a:pt x="132040" y="0"/>
                      <a:pt x="56606" y="0"/>
                    </a:cubicBezTo>
                    <a:cubicBezTo>
                      <a:pt x="-18869" y="13"/>
                      <a:pt x="-18869" y="119481"/>
                      <a:pt x="56606" y="119481"/>
                    </a:cubicBezTo>
                    <a:close/>
                  </a:path>
                </a:pathLst>
              </a:custGeom>
              <a:solidFill>
                <a:srgbClr val="F89939"/>
              </a:solidFill>
              <a:ln w="3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777FC302-06F9-1FBB-B4D5-A6C62953DC37}"/>
                  </a:ext>
                </a:extLst>
              </p:cNvPr>
              <p:cNvSpPr/>
              <p:nvPr/>
            </p:nvSpPr>
            <p:spPr>
              <a:xfrm>
                <a:off x="5157450" y="4154938"/>
                <a:ext cx="113173" cy="119477"/>
              </a:xfrm>
              <a:custGeom>
                <a:avLst/>
                <a:gdLst>
                  <a:gd name="connsiteX0" fmla="*/ 56587 w 113173"/>
                  <a:gd name="connsiteY0" fmla="*/ 119478 h 119477"/>
                  <a:gd name="connsiteX1" fmla="*/ 56587 w 113173"/>
                  <a:gd name="connsiteY1" fmla="*/ 0 h 119477"/>
                  <a:gd name="connsiteX2" fmla="*/ 56587 w 113173"/>
                  <a:gd name="connsiteY2" fmla="*/ 119478 h 119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173" h="119477">
                    <a:moveTo>
                      <a:pt x="56587" y="119478"/>
                    </a:moveTo>
                    <a:cubicBezTo>
                      <a:pt x="132036" y="119478"/>
                      <a:pt x="132036" y="0"/>
                      <a:pt x="56587" y="0"/>
                    </a:cubicBezTo>
                    <a:cubicBezTo>
                      <a:pt x="-18862" y="0"/>
                      <a:pt x="-18862" y="119478"/>
                      <a:pt x="56587" y="119478"/>
                    </a:cubicBezTo>
                    <a:close/>
                  </a:path>
                </a:pathLst>
              </a:custGeom>
              <a:solidFill>
                <a:srgbClr val="F89939"/>
              </a:solidFill>
              <a:ln w="3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DDFD9EB4-5EEE-8FDA-8E20-27308D2B219A}"/>
                  </a:ext>
                </a:extLst>
              </p:cNvPr>
              <p:cNvSpPr/>
              <p:nvPr/>
            </p:nvSpPr>
            <p:spPr>
              <a:xfrm>
                <a:off x="5595448" y="3054022"/>
                <a:ext cx="113173" cy="119481"/>
              </a:xfrm>
              <a:custGeom>
                <a:avLst/>
                <a:gdLst>
                  <a:gd name="connsiteX0" fmla="*/ 56598 w 113173"/>
                  <a:gd name="connsiteY0" fmla="*/ 119481 h 119481"/>
                  <a:gd name="connsiteX1" fmla="*/ 56598 w 113173"/>
                  <a:gd name="connsiteY1" fmla="*/ 0 h 119481"/>
                  <a:gd name="connsiteX2" fmla="*/ 56598 w 113173"/>
                  <a:gd name="connsiteY2" fmla="*/ 119481 h 119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173" h="119481">
                    <a:moveTo>
                      <a:pt x="56598" y="119481"/>
                    </a:moveTo>
                    <a:cubicBezTo>
                      <a:pt x="132032" y="119481"/>
                      <a:pt x="132032" y="0"/>
                      <a:pt x="56598" y="0"/>
                    </a:cubicBezTo>
                    <a:cubicBezTo>
                      <a:pt x="-18866" y="0"/>
                      <a:pt x="-18866" y="119481"/>
                      <a:pt x="56598" y="119481"/>
                    </a:cubicBezTo>
                    <a:close/>
                  </a:path>
                </a:pathLst>
              </a:custGeom>
              <a:solidFill>
                <a:srgbClr val="F89939"/>
              </a:solidFill>
              <a:ln w="3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D8D065E9-75D0-F395-5514-5B517CB20FF5}"/>
                  </a:ext>
                </a:extLst>
              </p:cNvPr>
              <p:cNvSpPr/>
              <p:nvPr/>
            </p:nvSpPr>
            <p:spPr>
              <a:xfrm>
                <a:off x="4348826" y="4258028"/>
                <a:ext cx="113173" cy="119495"/>
              </a:xfrm>
              <a:custGeom>
                <a:avLst/>
                <a:gdLst>
                  <a:gd name="connsiteX0" fmla="*/ 56598 w 113173"/>
                  <a:gd name="connsiteY0" fmla="*/ 119496 h 119495"/>
                  <a:gd name="connsiteX1" fmla="*/ 56598 w 113173"/>
                  <a:gd name="connsiteY1" fmla="*/ 0 h 119495"/>
                  <a:gd name="connsiteX2" fmla="*/ 56598 w 113173"/>
                  <a:gd name="connsiteY2" fmla="*/ 119496 h 119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173" h="119495">
                    <a:moveTo>
                      <a:pt x="56598" y="119496"/>
                    </a:moveTo>
                    <a:cubicBezTo>
                      <a:pt x="132032" y="119496"/>
                      <a:pt x="132032" y="0"/>
                      <a:pt x="56598" y="0"/>
                    </a:cubicBezTo>
                    <a:cubicBezTo>
                      <a:pt x="-18866" y="16"/>
                      <a:pt x="-18866" y="119496"/>
                      <a:pt x="56598" y="119496"/>
                    </a:cubicBezTo>
                    <a:close/>
                  </a:path>
                </a:pathLst>
              </a:custGeom>
              <a:solidFill>
                <a:srgbClr val="F89939"/>
              </a:solidFill>
              <a:ln w="3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5DADC402-5DBC-9AA8-B4B0-5F5F441BA3E6}"/>
                  </a:ext>
                </a:extLst>
              </p:cNvPr>
              <p:cNvSpPr/>
              <p:nvPr/>
            </p:nvSpPr>
            <p:spPr>
              <a:xfrm>
                <a:off x="5932415" y="4997782"/>
                <a:ext cx="113173" cy="119481"/>
              </a:xfrm>
              <a:custGeom>
                <a:avLst/>
                <a:gdLst>
                  <a:gd name="connsiteX0" fmla="*/ 56587 w 113173"/>
                  <a:gd name="connsiteY0" fmla="*/ 119481 h 119481"/>
                  <a:gd name="connsiteX1" fmla="*/ 56587 w 113173"/>
                  <a:gd name="connsiteY1" fmla="*/ 0 h 119481"/>
                  <a:gd name="connsiteX2" fmla="*/ 56587 w 113173"/>
                  <a:gd name="connsiteY2" fmla="*/ 119481 h 119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173" h="119481">
                    <a:moveTo>
                      <a:pt x="56587" y="119481"/>
                    </a:moveTo>
                    <a:cubicBezTo>
                      <a:pt x="132036" y="119481"/>
                      <a:pt x="132036" y="0"/>
                      <a:pt x="56587" y="0"/>
                    </a:cubicBezTo>
                    <a:cubicBezTo>
                      <a:pt x="-18862" y="0"/>
                      <a:pt x="-18862" y="119481"/>
                      <a:pt x="56587" y="119481"/>
                    </a:cubicBezTo>
                    <a:close/>
                  </a:path>
                </a:pathLst>
              </a:custGeom>
              <a:solidFill>
                <a:srgbClr val="F89939"/>
              </a:solidFill>
              <a:ln w="3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6C200BF2-557B-964E-8435-A2A0084FB1B6}"/>
                  </a:ext>
                </a:extLst>
              </p:cNvPr>
              <p:cNvSpPr/>
              <p:nvPr/>
            </p:nvSpPr>
            <p:spPr>
              <a:xfrm>
                <a:off x="5616473" y="3649650"/>
                <a:ext cx="138547" cy="153717"/>
              </a:xfrm>
              <a:custGeom>
                <a:avLst/>
                <a:gdLst>
                  <a:gd name="connsiteX0" fmla="*/ 133141 w 138547"/>
                  <a:gd name="connsiteY0" fmla="*/ 104086 h 153717"/>
                  <a:gd name="connsiteX1" fmla="*/ 128017 w 138547"/>
                  <a:gd name="connsiteY1" fmla="*/ 34420 h 153717"/>
                  <a:gd name="connsiteX2" fmla="*/ 69267 w 138547"/>
                  <a:gd name="connsiteY2" fmla="*/ 0 h 153717"/>
                  <a:gd name="connsiteX3" fmla="*/ 10502 w 138547"/>
                  <a:gd name="connsiteY3" fmla="*/ 34420 h 153717"/>
                  <a:gd name="connsiteX4" fmla="*/ 5429 w 138547"/>
                  <a:gd name="connsiteY4" fmla="*/ 104086 h 153717"/>
                  <a:gd name="connsiteX5" fmla="*/ 69265 w 138547"/>
                  <a:gd name="connsiteY5" fmla="*/ 153718 h 153717"/>
                  <a:gd name="connsiteX6" fmla="*/ 133141 w 138547"/>
                  <a:gd name="connsiteY6" fmla="*/ 104086 h 153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547" h="153717">
                    <a:moveTo>
                      <a:pt x="133141" y="104086"/>
                    </a:moveTo>
                    <a:cubicBezTo>
                      <a:pt x="140343" y="80716"/>
                      <a:pt x="141912" y="56191"/>
                      <a:pt x="128017" y="34420"/>
                    </a:cubicBezTo>
                    <a:cubicBezTo>
                      <a:pt x="114716" y="13620"/>
                      <a:pt x="94165" y="0"/>
                      <a:pt x="69267" y="0"/>
                    </a:cubicBezTo>
                    <a:cubicBezTo>
                      <a:pt x="44355" y="0"/>
                      <a:pt x="23789" y="13607"/>
                      <a:pt x="10502" y="34420"/>
                    </a:cubicBezTo>
                    <a:cubicBezTo>
                      <a:pt x="-3380" y="56190"/>
                      <a:pt x="-1785" y="80676"/>
                      <a:pt x="5429" y="104086"/>
                    </a:cubicBezTo>
                    <a:cubicBezTo>
                      <a:pt x="14304" y="132930"/>
                      <a:pt x="38996" y="153718"/>
                      <a:pt x="69265" y="153718"/>
                    </a:cubicBezTo>
                    <a:cubicBezTo>
                      <a:pt x="99534" y="153718"/>
                      <a:pt x="124213" y="132928"/>
                      <a:pt x="133141" y="104086"/>
                    </a:cubicBezTo>
                    <a:close/>
                  </a:path>
                </a:pathLst>
              </a:custGeom>
              <a:solidFill>
                <a:srgbClr val="F89939"/>
              </a:solidFill>
              <a:ln w="3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41801658-83DB-C73E-2B97-0B6A766E89F5}"/>
                  </a:ext>
                </a:extLst>
              </p:cNvPr>
              <p:cNvSpPr/>
              <p:nvPr/>
            </p:nvSpPr>
            <p:spPr>
              <a:xfrm>
                <a:off x="4945500" y="3613653"/>
                <a:ext cx="182081" cy="185934"/>
              </a:xfrm>
              <a:custGeom>
                <a:avLst/>
                <a:gdLst>
                  <a:gd name="connsiteX0" fmla="*/ 24269 w 182081"/>
                  <a:gd name="connsiteY0" fmla="*/ 145220 h 185934"/>
                  <a:gd name="connsiteX1" fmla="*/ 42109 w 182081"/>
                  <a:gd name="connsiteY1" fmla="*/ 161396 h 185934"/>
                  <a:gd name="connsiteX2" fmla="*/ 100092 w 182081"/>
                  <a:gd name="connsiteY2" fmla="*/ 185934 h 185934"/>
                  <a:gd name="connsiteX3" fmla="*/ 158053 w 182081"/>
                  <a:gd name="connsiteY3" fmla="*/ 161396 h 185934"/>
                  <a:gd name="connsiteX4" fmla="*/ 182081 w 182081"/>
                  <a:gd name="connsiteY4" fmla="*/ 102213 h 185934"/>
                  <a:gd name="connsiteX5" fmla="*/ 158053 w 182081"/>
                  <a:gd name="connsiteY5" fmla="*/ 43005 h 185934"/>
                  <a:gd name="connsiteX6" fmla="*/ 142209 w 182081"/>
                  <a:gd name="connsiteY6" fmla="*/ 24787 h 185934"/>
                  <a:gd name="connsiteX7" fmla="*/ 24269 w 182081"/>
                  <a:gd name="connsiteY7" fmla="*/ 24787 h 185934"/>
                  <a:gd name="connsiteX8" fmla="*/ 24269 w 182081"/>
                  <a:gd name="connsiteY8" fmla="*/ 145222 h 185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081" h="185934">
                    <a:moveTo>
                      <a:pt x="24269" y="145220"/>
                    </a:moveTo>
                    <a:cubicBezTo>
                      <a:pt x="30223" y="150586"/>
                      <a:pt x="36154" y="155991"/>
                      <a:pt x="42109" y="161396"/>
                    </a:cubicBezTo>
                    <a:cubicBezTo>
                      <a:pt x="58690" y="176486"/>
                      <a:pt x="77362" y="185934"/>
                      <a:pt x="100092" y="185934"/>
                    </a:cubicBezTo>
                    <a:cubicBezTo>
                      <a:pt x="121734" y="185934"/>
                      <a:pt x="142741" y="177016"/>
                      <a:pt x="158053" y="161396"/>
                    </a:cubicBezTo>
                    <a:cubicBezTo>
                      <a:pt x="173375" y="145763"/>
                      <a:pt x="182081" y="124299"/>
                      <a:pt x="182081" y="102213"/>
                    </a:cubicBezTo>
                    <a:cubicBezTo>
                      <a:pt x="182081" y="79001"/>
                      <a:pt x="172844" y="59935"/>
                      <a:pt x="158053" y="43005"/>
                    </a:cubicBezTo>
                    <a:cubicBezTo>
                      <a:pt x="152772" y="36923"/>
                      <a:pt x="147478" y="30868"/>
                      <a:pt x="142209" y="24787"/>
                    </a:cubicBezTo>
                    <a:cubicBezTo>
                      <a:pt x="111966" y="-9898"/>
                      <a:pt x="54993" y="-6585"/>
                      <a:pt x="24269" y="24787"/>
                    </a:cubicBezTo>
                    <a:cubicBezTo>
                      <a:pt x="-6454" y="56161"/>
                      <a:pt x="-9685" y="114337"/>
                      <a:pt x="24269" y="145222"/>
                    </a:cubicBezTo>
                    <a:close/>
                  </a:path>
                </a:pathLst>
              </a:custGeom>
              <a:solidFill>
                <a:srgbClr val="F89939"/>
              </a:solidFill>
              <a:ln w="3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C1C3BFD8-9EC8-A1C6-6EF2-E6494FDCB03B}"/>
                  </a:ext>
                </a:extLst>
              </p:cNvPr>
              <p:cNvSpPr/>
              <p:nvPr/>
            </p:nvSpPr>
            <p:spPr>
              <a:xfrm>
                <a:off x="5241683" y="4791566"/>
                <a:ext cx="113188" cy="119481"/>
              </a:xfrm>
              <a:custGeom>
                <a:avLst/>
                <a:gdLst>
                  <a:gd name="connsiteX0" fmla="*/ 56602 w 113188"/>
                  <a:gd name="connsiteY0" fmla="*/ 119481 h 119481"/>
                  <a:gd name="connsiteX1" fmla="*/ 56602 w 113188"/>
                  <a:gd name="connsiteY1" fmla="*/ 0 h 119481"/>
                  <a:gd name="connsiteX2" fmla="*/ 56602 w 113188"/>
                  <a:gd name="connsiteY2" fmla="*/ 119481 h 119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188" h="119481">
                    <a:moveTo>
                      <a:pt x="56602" y="119481"/>
                    </a:moveTo>
                    <a:cubicBezTo>
                      <a:pt x="132051" y="119481"/>
                      <a:pt x="132051" y="0"/>
                      <a:pt x="56602" y="0"/>
                    </a:cubicBezTo>
                    <a:cubicBezTo>
                      <a:pt x="-18873" y="13"/>
                      <a:pt x="-18862" y="119481"/>
                      <a:pt x="56602" y="119481"/>
                    </a:cubicBezTo>
                    <a:close/>
                  </a:path>
                </a:pathLst>
              </a:custGeom>
              <a:solidFill>
                <a:srgbClr val="F89939"/>
              </a:solidFill>
              <a:ln w="3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4950F508-1283-7331-502C-3D5EF9854FC3}"/>
                  </a:ext>
                </a:extLst>
              </p:cNvPr>
              <p:cNvSpPr/>
              <p:nvPr/>
            </p:nvSpPr>
            <p:spPr>
              <a:xfrm>
                <a:off x="5601689" y="4418919"/>
                <a:ext cx="200229" cy="224287"/>
              </a:xfrm>
              <a:custGeom>
                <a:avLst/>
                <a:gdLst>
                  <a:gd name="connsiteX0" fmla="*/ 137981 w 200229"/>
                  <a:gd name="connsiteY0" fmla="*/ 116021 h 224287"/>
                  <a:gd name="connsiteX1" fmla="*/ 106491 w 200229"/>
                  <a:gd name="connsiteY1" fmla="*/ 70084 h 224287"/>
                  <a:gd name="connsiteX2" fmla="*/ 62298 w 200229"/>
                  <a:gd name="connsiteY2" fmla="*/ 64467 h 224287"/>
                  <a:gd name="connsiteX3" fmla="*/ 30406 w 200229"/>
                  <a:gd name="connsiteY3" fmla="*/ 84871 h 224287"/>
                  <a:gd name="connsiteX4" fmla="*/ 30406 w 200229"/>
                  <a:gd name="connsiteY4" fmla="*/ 160045 h 224287"/>
                  <a:gd name="connsiteX5" fmla="*/ 102039 w 200229"/>
                  <a:gd name="connsiteY5" fmla="*/ 180779 h 224287"/>
                  <a:gd name="connsiteX6" fmla="*/ 137707 w 200229"/>
                  <a:gd name="connsiteY6" fmla="*/ 160045 h 224287"/>
                  <a:gd name="connsiteX7" fmla="*/ 100870 w 200229"/>
                  <a:gd name="connsiteY7" fmla="*/ 175628 h 224287"/>
                  <a:gd name="connsiteX8" fmla="*/ 117724 w 200229"/>
                  <a:gd name="connsiteY8" fmla="*/ 175628 h 224287"/>
                  <a:gd name="connsiteX9" fmla="*/ 167924 w 200229"/>
                  <a:gd name="connsiteY9" fmla="*/ 136582 h 224287"/>
                  <a:gd name="connsiteX10" fmla="*/ 131570 w 200229"/>
                  <a:gd name="connsiteY10" fmla="*/ 71198 h 224287"/>
                  <a:gd name="connsiteX11" fmla="*/ 134268 w 200229"/>
                  <a:gd name="connsiteY11" fmla="*/ 72986 h 224287"/>
                  <a:gd name="connsiteX12" fmla="*/ 117128 w 200229"/>
                  <a:gd name="connsiteY12" fmla="*/ 65860 h 224287"/>
                  <a:gd name="connsiteX13" fmla="*/ 157274 w 200229"/>
                  <a:gd name="connsiteY13" fmla="*/ 106853 h 224287"/>
                  <a:gd name="connsiteX14" fmla="*/ 124643 w 200229"/>
                  <a:gd name="connsiteY14" fmla="*/ 63185 h 224287"/>
                  <a:gd name="connsiteX15" fmla="*/ 138252 w 200229"/>
                  <a:gd name="connsiteY15" fmla="*/ 73931 h 224287"/>
                  <a:gd name="connsiteX16" fmla="*/ 135826 w 200229"/>
                  <a:gd name="connsiteY16" fmla="*/ 71863 h 224287"/>
                  <a:gd name="connsiteX17" fmla="*/ 103479 w 200229"/>
                  <a:gd name="connsiteY17" fmla="*/ 52637 h 224287"/>
                  <a:gd name="connsiteX18" fmla="*/ 47000 w 200229"/>
                  <a:gd name="connsiteY18" fmla="*/ 60163 h 224287"/>
                  <a:gd name="connsiteX19" fmla="*/ 27123 w 200229"/>
                  <a:gd name="connsiteY19" fmla="*/ 75917 h 224287"/>
                  <a:gd name="connsiteX20" fmla="*/ 3573 w 200229"/>
                  <a:gd name="connsiteY20" fmla="*/ 117014 h 224287"/>
                  <a:gd name="connsiteX21" fmla="*/ 25020 w 200229"/>
                  <a:gd name="connsiteY21" fmla="*/ 199901 h 224287"/>
                  <a:gd name="connsiteX22" fmla="*/ 126107 w 200229"/>
                  <a:gd name="connsiteY22" fmla="*/ 213202 h 224287"/>
                  <a:gd name="connsiteX23" fmla="*/ 130313 w 200229"/>
                  <a:gd name="connsiteY23" fmla="*/ 210777 h 224287"/>
                  <a:gd name="connsiteX24" fmla="*/ 87338 w 200229"/>
                  <a:gd name="connsiteY24" fmla="*/ 222649 h 224287"/>
                  <a:gd name="connsiteX25" fmla="*/ 177097 w 200229"/>
                  <a:gd name="connsiteY25" fmla="*/ 160857 h 224287"/>
                  <a:gd name="connsiteX26" fmla="*/ 122149 w 200229"/>
                  <a:gd name="connsiteY26" fmla="*/ 204020 h 224287"/>
                  <a:gd name="connsiteX27" fmla="*/ 183988 w 200229"/>
                  <a:gd name="connsiteY27" fmla="*/ 156560 h 224287"/>
                  <a:gd name="connsiteX28" fmla="*/ 195497 w 200229"/>
                  <a:gd name="connsiteY28" fmla="*/ 127653 h 224287"/>
                  <a:gd name="connsiteX29" fmla="*/ 185598 w 200229"/>
                  <a:gd name="connsiteY29" fmla="*/ 151673 h 224287"/>
                  <a:gd name="connsiteX30" fmla="*/ 185728 w 200229"/>
                  <a:gd name="connsiteY30" fmla="*/ 151355 h 224287"/>
                  <a:gd name="connsiteX31" fmla="*/ 150384 w 200229"/>
                  <a:gd name="connsiteY31" fmla="*/ 187445 h 224287"/>
                  <a:gd name="connsiteX32" fmla="*/ 150462 w 200229"/>
                  <a:gd name="connsiteY32" fmla="*/ 187420 h 224287"/>
                  <a:gd name="connsiteX33" fmla="*/ 2249 w 200229"/>
                  <a:gd name="connsiteY33" fmla="*/ 100570 h 224287"/>
                  <a:gd name="connsiteX34" fmla="*/ 1797 w 200229"/>
                  <a:gd name="connsiteY34" fmla="*/ 105234 h 224287"/>
                  <a:gd name="connsiteX35" fmla="*/ 30820 w 200229"/>
                  <a:gd name="connsiteY35" fmla="*/ 176738 h 224287"/>
                  <a:gd name="connsiteX36" fmla="*/ 100831 w 200229"/>
                  <a:gd name="connsiteY36" fmla="*/ 206351 h 224287"/>
                  <a:gd name="connsiteX37" fmla="*/ 170872 w 200229"/>
                  <a:gd name="connsiteY37" fmla="*/ 176738 h 224287"/>
                  <a:gd name="connsiteX38" fmla="*/ 199858 w 200229"/>
                  <a:gd name="connsiteY38" fmla="*/ 105234 h 224287"/>
                  <a:gd name="connsiteX39" fmla="*/ 195704 w 200229"/>
                  <a:gd name="connsiteY39" fmla="*/ 73819 h 224287"/>
                  <a:gd name="connsiteX40" fmla="*/ 126912 w 200229"/>
                  <a:gd name="connsiteY40" fmla="*/ 3588 h 224287"/>
                  <a:gd name="connsiteX41" fmla="*/ 74572 w 200229"/>
                  <a:gd name="connsiteY41" fmla="*/ 3588 h 224287"/>
                  <a:gd name="connsiteX42" fmla="*/ 31105 w 200229"/>
                  <a:gd name="connsiteY42" fmla="*/ 29464 h 224287"/>
                  <a:gd name="connsiteX43" fmla="*/ 2004 w 200229"/>
                  <a:gd name="connsiteY43" fmla="*/ 102333 h 224287"/>
                  <a:gd name="connsiteX44" fmla="*/ 32637 w 200229"/>
                  <a:gd name="connsiteY44" fmla="*/ 179892 h 224287"/>
                  <a:gd name="connsiteX45" fmla="*/ 8984 w 200229"/>
                  <a:gd name="connsiteY45" fmla="*/ 88500 h 224287"/>
                  <a:gd name="connsiteX46" fmla="*/ 6000 w 200229"/>
                  <a:gd name="connsiteY46" fmla="*/ 102491 h 224287"/>
                  <a:gd name="connsiteX47" fmla="*/ 5235 w 200229"/>
                  <a:gd name="connsiteY47" fmla="*/ 158811 h 224287"/>
                  <a:gd name="connsiteX48" fmla="*/ 5235 w 200229"/>
                  <a:gd name="connsiteY48" fmla="*/ 112570 h 224287"/>
                  <a:gd name="connsiteX49" fmla="*/ 4431 w 200229"/>
                  <a:gd name="connsiteY49" fmla="*/ 114849 h 224287"/>
                  <a:gd name="connsiteX50" fmla="*/ 12955 w 200229"/>
                  <a:gd name="connsiteY50" fmla="*/ 94287 h 224287"/>
                  <a:gd name="connsiteX51" fmla="*/ 11943 w 200229"/>
                  <a:gd name="connsiteY51" fmla="*/ 96644 h 224287"/>
                  <a:gd name="connsiteX52" fmla="*/ 164411 w 200229"/>
                  <a:gd name="connsiteY52" fmla="*/ 116996 h 224287"/>
                  <a:gd name="connsiteX53" fmla="*/ 141770 w 200229"/>
                  <a:gd name="connsiteY53" fmla="*/ 76758 h 224287"/>
                  <a:gd name="connsiteX54" fmla="*/ 120958 w 200229"/>
                  <a:gd name="connsiteY54" fmla="*/ 60142 h 224287"/>
                  <a:gd name="connsiteX55" fmla="*/ 154654 w 200229"/>
                  <a:gd name="connsiteY55" fmla="*/ 144659 h 224287"/>
                  <a:gd name="connsiteX56" fmla="*/ 155496 w 200229"/>
                  <a:gd name="connsiteY56" fmla="*/ 140697 h 224287"/>
                  <a:gd name="connsiteX57" fmla="*/ 124604 w 200229"/>
                  <a:gd name="connsiteY57" fmla="*/ 181717 h 224287"/>
                  <a:gd name="connsiteX58" fmla="*/ 157210 w 200229"/>
                  <a:gd name="connsiteY58" fmla="*/ 138059 h 224287"/>
                  <a:gd name="connsiteX59" fmla="*/ 117064 w 200229"/>
                  <a:gd name="connsiteY59" fmla="*/ 179023 h 224287"/>
                  <a:gd name="connsiteX60" fmla="*/ 134217 w 200229"/>
                  <a:gd name="connsiteY60" fmla="*/ 171883 h 224287"/>
                  <a:gd name="connsiteX61" fmla="*/ 131533 w 200229"/>
                  <a:gd name="connsiteY61" fmla="*/ 173711 h 224287"/>
                  <a:gd name="connsiteX62" fmla="*/ 169742 w 200229"/>
                  <a:gd name="connsiteY62" fmla="*/ 122462 h 224287"/>
                  <a:gd name="connsiteX63" fmla="*/ 117688 w 200229"/>
                  <a:gd name="connsiteY63" fmla="*/ 69293 h 224287"/>
                  <a:gd name="connsiteX64" fmla="*/ 87016 w 200229"/>
                  <a:gd name="connsiteY64" fmla="*/ 71202 h 224287"/>
                  <a:gd name="connsiteX65" fmla="*/ 63895 w 200229"/>
                  <a:gd name="connsiteY65" fmla="*/ 85019 h 224287"/>
                  <a:gd name="connsiteX66" fmla="*/ 69578 w 200229"/>
                  <a:gd name="connsiteY66" fmla="*/ 80382 h 224287"/>
                  <a:gd name="connsiteX67" fmla="*/ 74274 w 200229"/>
                  <a:gd name="connsiteY67" fmla="*/ 78264 h 224287"/>
                  <a:gd name="connsiteX68" fmla="*/ 103961 w 200229"/>
                  <a:gd name="connsiteY68" fmla="*/ 84861 h 224287"/>
                  <a:gd name="connsiteX69" fmla="*/ 103961 w 200229"/>
                  <a:gd name="connsiteY69" fmla="*/ 160009 h 224287"/>
                  <a:gd name="connsiteX70" fmla="*/ 106620 w 200229"/>
                  <a:gd name="connsiteY70" fmla="*/ 157478 h 224287"/>
                  <a:gd name="connsiteX71" fmla="*/ 79009 w 200229"/>
                  <a:gd name="connsiteY71" fmla="*/ 168594 h 224287"/>
                  <a:gd name="connsiteX72" fmla="*/ 52710 w 200229"/>
                  <a:gd name="connsiteY72" fmla="*/ 161333 h 224287"/>
                  <a:gd name="connsiteX73" fmla="*/ 36893 w 200229"/>
                  <a:gd name="connsiteY73" fmla="*/ 144969 h 224287"/>
                  <a:gd name="connsiteX74" fmla="*/ 29796 w 200229"/>
                  <a:gd name="connsiteY74" fmla="*/ 118153 h 224287"/>
                  <a:gd name="connsiteX75" fmla="*/ 31496 w 200229"/>
                  <a:gd name="connsiteY75" fmla="*/ 109158 h 224287"/>
                  <a:gd name="connsiteX76" fmla="*/ 29861 w 200229"/>
                  <a:gd name="connsiteY76" fmla="*/ 116008 h 224287"/>
                  <a:gd name="connsiteX77" fmla="*/ 83888 w 200229"/>
                  <a:gd name="connsiteY77" fmla="*/ 188411 h 224287"/>
                  <a:gd name="connsiteX78" fmla="*/ 137982 w 200229"/>
                  <a:gd name="connsiteY78" fmla="*/ 116008 h 224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200229" h="224287">
                    <a:moveTo>
                      <a:pt x="137981" y="116021"/>
                    </a:moveTo>
                    <a:cubicBezTo>
                      <a:pt x="132115" y="99790"/>
                      <a:pt x="123344" y="77797"/>
                      <a:pt x="106491" y="70084"/>
                    </a:cubicBezTo>
                    <a:cubicBezTo>
                      <a:pt x="90843" y="62931"/>
                      <a:pt x="78907" y="60665"/>
                      <a:pt x="62298" y="64467"/>
                    </a:cubicBezTo>
                    <a:cubicBezTo>
                      <a:pt x="50050" y="67236"/>
                      <a:pt x="39215" y="76379"/>
                      <a:pt x="30406" y="84871"/>
                    </a:cubicBezTo>
                    <a:cubicBezTo>
                      <a:pt x="10580" y="103924"/>
                      <a:pt x="9686" y="141141"/>
                      <a:pt x="30406" y="160045"/>
                    </a:cubicBezTo>
                    <a:cubicBezTo>
                      <a:pt x="51710" y="179495"/>
                      <a:pt x="74001" y="185814"/>
                      <a:pt x="102039" y="180779"/>
                    </a:cubicBezTo>
                    <a:cubicBezTo>
                      <a:pt x="114585" y="178529"/>
                      <a:pt x="128702" y="168908"/>
                      <a:pt x="137707" y="160045"/>
                    </a:cubicBezTo>
                    <a:cubicBezTo>
                      <a:pt x="125419" y="165239"/>
                      <a:pt x="113159" y="170446"/>
                      <a:pt x="100870" y="175628"/>
                    </a:cubicBezTo>
                    <a:lnTo>
                      <a:pt x="117724" y="175628"/>
                    </a:lnTo>
                    <a:cubicBezTo>
                      <a:pt x="140884" y="175628"/>
                      <a:pt x="161786" y="159383"/>
                      <a:pt x="167924" y="136582"/>
                    </a:cubicBezTo>
                    <a:cubicBezTo>
                      <a:pt x="175139" y="109833"/>
                      <a:pt x="159310" y="77348"/>
                      <a:pt x="131570" y="71198"/>
                    </a:cubicBezTo>
                    <a:cubicBezTo>
                      <a:pt x="142819" y="73703"/>
                      <a:pt x="138926" y="75054"/>
                      <a:pt x="134268" y="72986"/>
                    </a:cubicBezTo>
                    <a:cubicBezTo>
                      <a:pt x="128806" y="70549"/>
                      <a:pt x="122980" y="67740"/>
                      <a:pt x="117128" y="65860"/>
                    </a:cubicBezTo>
                    <a:cubicBezTo>
                      <a:pt x="130519" y="79532"/>
                      <a:pt x="143882" y="93178"/>
                      <a:pt x="157274" y="106853"/>
                    </a:cubicBezTo>
                    <a:cubicBezTo>
                      <a:pt x="151772" y="86464"/>
                      <a:pt x="140666" y="75453"/>
                      <a:pt x="124643" y="63185"/>
                    </a:cubicBezTo>
                    <a:cubicBezTo>
                      <a:pt x="129208" y="66775"/>
                      <a:pt x="133724" y="70352"/>
                      <a:pt x="138252" y="73931"/>
                    </a:cubicBezTo>
                    <a:cubicBezTo>
                      <a:pt x="137460" y="73241"/>
                      <a:pt x="136670" y="72565"/>
                      <a:pt x="135826" y="71863"/>
                    </a:cubicBezTo>
                    <a:cubicBezTo>
                      <a:pt x="126680" y="62602"/>
                      <a:pt x="115909" y="56177"/>
                      <a:pt x="103479" y="52637"/>
                    </a:cubicBezTo>
                    <a:cubicBezTo>
                      <a:pt x="82669" y="46768"/>
                      <a:pt x="66022" y="51882"/>
                      <a:pt x="47000" y="60163"/>
                    </a:cubicBezTo>
                    <a:cubicBezTo>
                      <a:pt x="39761" y="63331"/>
                      <a:pt x="33376" y="70472"/>
                      <a:pt x="27123" y="75917"/>
                    </a:cubicBezTo>
                    <a:cubicBezTo>
                      <a:pt x="14732" y="86795"/>
                      <a:pt x="8867" y="101846"/>
                      <a:pt x="3573" y="117014"/>
                    </a:cubicBezTo>
                    <a:cubicBezTo>
                      <a:pt x="-6223" y="145062"/>
                      <a:pt x="5170" y="179642"/>
                      <a:pt x="25020" y="199901"/>
                    </a:cubicBezTo>
                    <a:cubicBezTo>
                      <a:pt x="52527" y="228014"/>
                      <a:pt x="92544" y="230942"/>
                      <a:pt x="126107" y="213202"/>
                    </a:cubicBezTo>
                    <a:cubicBezTo>
                      <a:pt x="127549" y="212499"/>
                      <a:pt x="128976" y="211691"/>
                      <a:pt x="130313" y="210777"/>
                    </a:cubicBezTo>
                    <a:cubicBezTo>
                      <a:pt x="115989" y="214725"/>
                      <a:pt x="101689" y="218714"/>
                      <a:pt x="87338" y="222649"/>
                    </a:cubicBezTo>
                    <a:cubicBezTo>
                      <a:pt x="127275" y="223974"/>
                      <a:pt x="160670" y="196283"/>
                      <a:pt x="177097" y="160857"/>
                    </a:cubicBezTo>
                    <a:cubicBezTo>
                      <a:pt x="158764" y="175256"/>
                      <a:pt x="140469" y="189633"/>
                      <a:pt x="122149" y="204020"/>
                    </a:cubicBezTo>
                    <a:cubicBezTo>
                      <a:pt x="148047" y="194852"/>
                      <a:pt x="169869" y="181113"/>
                      <a:pt x="183988" y="156560"/>
                    </a:cubicBezTo>
                    <a:cubicBezTo>
                      <a:pt x="189761" y="146466"/>
                      <a:pt x="192045" y="137602"/>
                      <a:pt x="195497" y="127653"/>
                    </a:cubicBezTo>
                    <a:cubicBezTo>
                      <a:pt x="192215" y="135655"/>
                      <a:pt x="188880" y="143671"/>
                      <a:pt x="185598" y="151673"/>
                    </a:cubicBezTo>
                    <a:cubicBezTo>
                      <a:pt x="185636" y="151566"/>
                      <a:pt x="185663" y="151461"/>
                      <a:pt x="185728" y="151355"/>
                    </a:cubicBezTo>
                    <a:cubicBezTo>
                      <a:pt x="173958" y="163384"/>
                      <a:pt x="162178" y="175388"/>
                      <a:pt x="150384" y="187445"/>
                    </a:cubicBezTo>
                    <a:cubicBezTo>
                      <a:pt x="150423" y="187445"/>
                      <a:pt x="150423" y="187432"/>
                      <a:pt x="150462" y="187420"/>
                    </a:cubicBezTo>
                    <a:cubicBezTo>
                      <a:pt x="101069" y="158444"/>
                      <a:pt x="51646" y="129532"/>
                      <a:pt x="2249" y="100570"/>
                    </a:cubicBezTo>
                    <a:cubicBezTo>
                      <a:pt x="2354" y="102081"/>
                      <a:pt x="1977" y="103723"/>
                      <a:pt x="1797" y="105234"/>
                    </a:cubicBezTo>
                    <a:cubicBezTo>
                      <a:pt x="-1137" y="130288"/>
                      <a:pt x="14134" y="159702"/>
                      <a:pt x="30820" y="176738"/>
                    </a:cubicBezTo>
                    <a:cubicBezTo>
                      <a:pt x="49323" y="195646"/>
                      <a:pt x="74687" y="206351"/>
                      <a:pt x="100831" y="206351"/>
                    </a:cubicBezTo>
                    <a:cubicBezTo>
                      <a:pt x="126975" y="206351"/>
                      <a:pt x="152408" y="195633"/>
                      <a:pt x="170872" y="176738"/>
                    </a:cubicBezTo>
                    <a:cubicBezTo>
                      <a:pt x="187518" y="159727"/>
                      <a:pt x="202829" y="130248"/>
                      <a:pt x="199858" y="105234"/>
                    </a:cubicBezTo>
                    <a:cubicBezTo>
                      <a:pt x="198638" y="94780"/>
                      <a:pt x="198793" y="83797"/>
                      <a:pt x="195704" y="73819"/>
                    </a:cubicBezTo>
                    <a:cubicBezTo>
                      <a:pt x="185312" y="40022"/>
                      <a:pt x="160946" y="13150"/>
                      <a:pt x="126912" y="3588"/>
                    </a:cubicBezTo>
                    <a:cubicBezTo>
                      <a:pt x="109461" y="-1196"/>
                      <a:pt x="92010" y="-1196"/>
                      <a:pt x="74572" y="3588"/>
                    </a:cubicBezTo>
                    <a:cubicBezTo>
                      <a:pt x="57899" y="8357"/>
                      <a:pt x="43380" y="16995"/>
                      <a:pt x="31105" y="29464"/>
                    </a:cubicBezTo>
                    <a:cubicBezTo>
                      <a:pt x="9646" y="46873"/>
                      <a:pt x="4081" y="76512"/>
                      <a:pt x="2004" y="102333"/>
                    </a:cubicBezTo>
                    <a:cubicBezTo>
                      <a:pt x="-435" y="132885"/>
                      <a:pt x="13720" y="158099"/>
                      <a:pt x="32637" y="179892"/>
                    </a:cubicBezTo>
                    <a:cubicBezTo>
                      <a:pt x="24775" y="149405"/>
                      <a:pt x="16873" y="118944"/>
                      <a:pt x="8984" y="88500"/>
                    </a:cubicBezTo>
                    <a:cubicBezTo>
                      <a:pt x="8284" y="93243"/>
                      <a:pt x="7337" y="97880"/>
                      <a:pt x="6000" y="102491"/>
                    </a:cubicBezTo>
                    <a:cubicBezTo>
                      <a:pt x="602" y="120734"/>
                      <a:pt x="-1279" y="140410"/>
                      <a:pt x="5235" y="158811"/>
                    </a:cubicBezTo>
                    <a:lnTo>
                      <a:pt x="5235" y="112570"/>
                    </a:lnTo>
                    <a:cubicBezTo>
                      <a:pt x="4963" y="113352"/>
                      <a:pt x="4703" y="114081"/>
                      <a:pt x="4431" y="114849"/>
                    </a:cubicBezTo>
                    <a:cubicBezTo>
                      <a:pt x="7272" y="108000"/>
                      <a:pt x="10101" y="101151"/>
                      <a:pt x="12955" y="94287"/>
                    </a:cubicBezTo>
                    <a:cubicBezTo>
                      <a:pt x="12592" y="95083"/>
                      <a:pt x="12267" y="95851"/>
                      <a:pt x="11943" y="96644"/>
                    </a:cubicBezTo>
                    <a:cubicBezTo>
                      <a:pt x="62778" y="103443"/>
                      <a:pt x="113576" y="110199"/>
                      <a:pt x="164411" y="116996"/>
                    </a:cubicBezTo>
                    <a:cubicBezTo>
                      <a:pt x="159481" y="102846"/>
                      <a:pt x="153447" y="86960"/>
                      <a:pt x="141770" y="76758"/>
                    </a:cubicBezTo>
                    <a:cubicBezTo>
                      <a:pt x="135295" y="71073"/>
                      <a:pt x="128211" y="63308"/>
                      <a:pt x="120958" y="60142"/>
                    </a:cubicBezTo>
                    <a:cubicBezTo>
                      <a:pt x="132208" y="88310"/>
                      <a:pt x="143417" y="116478"/>
                      <a:pt x="154654" y="144659"/>
                    </a:cubicBezTo>
                    <a:cubicBezTo>
                      <a:pt x="154939" y="143333"/>
                      <a:pt x="155212" y="142009"/>
                      <a:pt x="155496" y="140697"/>
                    </a:cubicBezTo>
                    <a:cubicBezTo>
                      <a:pt x="145196" y="154358"/>
                      <a:pt x="134906" y="168029"/>
                      <a:pt x="124604" y="181717"/>
                    </a:cubicBezTo>
                    <a:cubicBezTo>
                      <a:pt x="140589" y="169448"/>
                      <a:pt x="151721" y="158426"/>
                      <a:pt x="157210" y="138059"/>
                    </a:cubicBezTo>
                    <a:cubicBezTo>
                      <a:pt x="143833" y="151705"/>
                      <a:pt x="130456" y="165379"/>
                      <a:pt x="117064" y="179023"/>
                    </a:cubicBezTo>
                    <a:cubicBezTo>
                      <a:pt x="122942" y="177143"/>
                      <a:pt x="128742" y="174333"/>
                      <a:pt x="134217" y="171883"/>
                    </a:cubicBezTo>
                    <a:cubicBezTo>
                      <a:pt x="138875" y="169868"/>
                      <a:pt x="142781" y="171207"/>
                      <a:pt x="131533" y="173711"/>
                    </a:cubicBezTo>
                    <a:cubicBezTo>
                      <a:pt x="153966" y="168730"/>
                      <a:pt x="169742" y="145107"/>
                      <a:pt x="169742" y="122462"/>
                    </a:cubicBezTo>
                    <a:cubicBezTo>
                      <a:pt x="169742" y="93473"/>
                      <a:pt x="146076" y="69293"/>
                      <a:pt x="117688" y="69293"/>
                    </a:cubicBezTo>
                    <a:cubicBezTo>
                      <a:pt x="107607" y="69293"/>
                      <a:pt x="96786" y="68446"/>
                      <a:pt x="87016" y="71202"/>
                    </a:cubicBezTo>
                    <a:cubicBezTo>
                      <a:pt x="77842" y="73759"/>
                      <a:pt x="70693" y="78343"/>
                      <a:pt x="63895" y="85019"/>
                    </a:cubicBezTo>
                    <a:cubicBezTo>
                      <a:pt x="58523" y="90292"/>
                      <a:pt x="76428" y="75918"/>
                      <a:pt x="69578" y="80382"/>
                    </a:cubicBezTo>
                    <a:cubicBezTo>
                      <a:pt x="62533" y="84966"/>
                      <a:pt x="83097" y="75705"/>
                      <a:pt x="74274" y="78264"/>
                    </a:cubicBezTo>
                    <a:cubicBezTo>
                      <a:pt x="84719" y="75282"/>
                      <a:pt x="95865" y="77494"/>
                      <a:pt x="103961" y="84861"/>
                    </a:cubicBezTo>
                    <a:lnTo>
                      <a:pt x="103961" y="160009"/>
                    </a:lnTo>
                    <a:cubicBezTo>
                      <a:pt x="104843" y="159174"/>
                      <a:pt x="105738" y="158324"/>
                      <a:pt x="106620" y="157478"/>
                    </a:cubicBezTo>
                    <a:cubicBezTo>
                      <a:pt x="99224" y="164857"/>
                      <a:pt x="90039" y="168553"/>
                      <a:pt x="79009" y="168594"/>
                    </a:cubicBezTo>
                    <a:cubicBezTo>
                      <a:pt x="70225" y="166169"/>
                      <a:pt x="61469" y="163770"/>
                      <a:pt x="52710" y="161333"/>
                    </a:cubicBezTo>
                    <a:cubicBezTo>
                      <a:pt x="47469" y="155887"/>
                      <a:pt x="42174" y="150429"/>
                      <a:pt x="36893" y="144969"/>
                    </a:cubicBezTo>
                    <a:cubicBezTo>
                      <a:pt x="34532" y="136027"/>
                      <a:pt x="32158" y="127098"/>
                      <a:pt x="29796" y="118153"/>
                    </a:cubicBezTo>
                    <a:cubicBezTo>
                      <a:pt x="30251" y="123308"/>
                      <a:pt x="30808" y="120274"/>
                      <a:pt x="31496" y="109158"/>
                    </a:cubicBezTo>
                    <a:cubicBezTo>
                      <a:pt x="31211" y="111476"/>
                      <a:pt x="30484" y="113769"/>
                      <a:pt x="29861" y="116008"/>
                    </a:cubicBezTo>
                    <a:cubicBezTo>
                      <a:pt x="20013" y="151873"/>
                      <a:pt x="47585" y="188411"/>
                      <a:pt x="83888" y="188411"/>
                    </a:cubicBezTo>
                    <a:cubicBezTo>
                      <a:pt x="118026" y="188411"/>
                      <a:pt x="150825" y="151421"/>
                      <a:pt x="137982" y="116008"/>
                    </a:cubicBezTo>
                    <a:close/>
                  </a:path>
                </a:pathLst>
              </a:custGeom>
              <a:solidFill>
                <a:srgbClr val="F89939"/>
              </a:solidFill>
              <a:ln w="3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32AC74F1-BFC3-D126-054C-2A3D489F0F07}"/>
                  </a:ext>
                </a:extLst>
              </p:cNvPr>
              <p:cNvSpPr/>
              <p:nvPr/>
            </p:nvSpPr>
            <p:spPr>
              <a:xfrm>
                <a:off x="4218702" y="4761922"/>
                <a:ext cx="178854" cy="192973"/>
              </a:xfrm>
              <a:custGeom>
                <a:avLst/>
                <a:gdLst>
                  <a:gd name="connsiteX0" fmla="*/ 46590 w 178854"/>
                  <a:gd name="connsiteY0" fmla="*/ 12258 h 192973"/>
                  <a:gd name="connsiteX1" fmla="*/ 2671 w 178854"/>
                  <a:gd name="connsiteY1" fmla="*/ 70076 h 192973"/>
                  <a:gd name="connsiteX2" fmla="*/ 3891 w 178854"/>
                  <a:gd name="connsiteY2" fmla="*/ 129417 h 192973"/>
                  <a:gd name="connsiteX3" fmla="*/ 25689 w 178854"/>
                  <a:gd name="connsiteY3" fmla="*/ 167629 h 192973"/>
                  <a:gd name="connsiteX4" fmla="*/ 85632 w 178854"/>
                  <a:gd name="connsiteY4" fmla="*/ 192974 h 192973"/>
                  <a:gd name="connsiteX5" fmla="*/ 128435 w 178854"/>
                  <a:gd name="connsiteY5" fmla="*/ 181168 h 192973"/>
                  <a:gd name="connsiteX6" fmla="*/ 167374 w 178854"/>
                  <a:gd name="connsiteY6" fmla="*/ 129416 h 192973"/>
                  <a:gd name="connsiteX7" fmla="*/ 169800 w 178854"/>
                  <a:gd name="connsiteY7" fmla="*/ 118206 h 192973"/>
                  <a:gd name="connsiteX8" fmla="*/ 161068 w 178854"/>
                  <a:gd name="connsiteY8" fmla="*/ 139366 h 192973"/>
                  <a:gd name="connsiteX9" fmla="*/ 161950 w 178854"/>
                  <a:gd name="connsiteY9" fmla="*/ 137604 h 192973"/>
                  <a:gd name="connsiteX10" fmla="*/ 148341 w 178854"/>
                  <a:gd name="connsiteY10" fmla="*/ 155596 h 192973"/>
                  <a:gd name="connsiteX11" fmla="*/ 149495 w 178854"/>
                  <a:gd name="connsiteY11" fmla="*/ 154403 h 192973"/>
                  <a:gd name="connsiteX12" fmla="*/ 131810 w 178854"/>
                  <a:gd name="connsiteY12" fmla="*/ 168355 h 192973"/>
                  <a:gd name="connsiteX13" fmla="*/ 132510 w 178854"/>
                  <a:gd name="connsiteY13" fmla="*/ 167944 h 192973"/>
                  <a:gd name="connsiteX14" fmla="*/ 111634 w 178854"/>
                  <a:gd name="connsiteY14" fmla="*/ 176954 h 192973"/>
                  <a:gd name="connsiteX15" fmla="*/ 113308 w 178854"/>
                  <a:gd name="connsiteY15" fmla="*/ 176464 h 192973"/>
                  <a:gd name="connsiteX16" fmla="*/ 89992 w 178854"/>
                  <a:gd name="connsiteY16" fmla="*/ 179696 h 192973"/>
                  <a:gd name="connsiteX17" fmla="*/ 90966 w 178854"/>
                  <a:gd name="connsiteY17" fmla="*/ 179591 h 192973"/>
                  <a:gd name="connsiteX18" fmla="*/ 153154 w 178854"/>
                  <a:gd name="connsiteY18" fmla="*/ 153279 h 192973"/>
                  <a:gd name="connsiteX19" fmla="*/ 175756 w 178854"/>
                  <a:gd name="connsiteY19" fmla="*/ 65916 h 192973"/>
                  <a:gd name="connsiteX20" fmla="*/ 135338 w 178854"/>
                  <a:gd name="connsiteY20" fmla="*/ 12270 h 192973"/>
                  <a:gd name="connsiteX21" fmla="*/ 90964 w 178854"/>
                  <a:gd name="connsiteY21" fmla="*/ 0 h 192973"/>
                  <a:gd name="connsiteX22" fmla="*/ 46591 w 178854"/>
                  <a:gd name="connsiteY22" fmla="*/ 12257 h 192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78854" h="192973">
                    <a:moveTo>
                      <a:pt x="46590" y="12258"/>
                    </a:moveTo>
                    <a:cubicBezTo>
                      <a:pt x="25778" y="21983"/>
                      <a:pt x="7287" y="47766"/>
                      <a:pt x="2671" y="70076"/>
                    </a:cubicBezTo>
                    <a:cubicBezTo>
                      <a:pt x="-1987" y="92626"/>
                      <a:pt x="115" y="106630"/>
                      <a:pt x="3891" y="129417"/>
                    </a:cubicBezTo>
                    <a:cubicBezTo>
                      <a:pt x="7914" y="144084"/>
                      <a:pt x="15179" y="156816"/>
                      <a:pt x="25689" y="167629"/>
                    </a:cubicBezTo>
                    <a:cubicBezTo>
                      <a:pt x="41506" y="183779"/>
                      <a:pt x="63263" y="192974"/>
                      <a:pt x="85632" y="192974"/>
                    </a:cubicBezTo>
                    <a:cubicBezTo>
                      <a:pt x="100929" y="192920"/>
                      <a:pt x="115200" y="188985"/>
                      <a:pt x="128435" y="181168"/>
                    </a:cubicBezTo>
                    <a:cubicBezTo>
                      <a:pt x="145808" y="170742"/>
                      <a:pt x="163843" y="150511"/>
                      <a:pt x="167374" y="129416"/>
                    </a:cubicBezTo>
                    <a:cubicBezTo>
                      <a:pt x="168023" y="125640"/>
                      <a:pt x="168515" y="121838"/>
                      <a:pt x="169800" y="118206"/>
                    </a:cubicBezTo>
                    <a:cubicBezTo>
                      <a:pt x="166893" y="125242"/>
                      <a:pt x="163987" y="132304"/>
                      <a:pt x="161068" y="139366"/>
                    </a:cubicBezTo>
                    <a:cubicBezTo>
                      <a:pt x="161301" y="138730"/>
                      <a:pt x="161613" y="138175"/>
                      <a:pt x="161950" y="137604"/>
                    </a:cubicBezTo>
                    <a:cubicBezTo>
                      <a:pt x="157423" y="143593"/>
                      <a:pt x="152869" y="149568"/>
                      <a:pt x="148341" y="155596"/>
                    </a:cubicBezTo>
                    <a:cubicBezTo>
                      <a:pt x="148651" y="155118"/>
                      <a:pt x="149040" y="154736"/>
                      <a:pt x="149495" y="154403"/>
                    </a:cubicBezTo>
                    <a:cubicBezTo>
                      <a:pt x="143591" y="159069"/>
                      <a:pt x="137728" y="163692"/>
                      <a:pt x="131810" y="168355"/>
                    </a:cubicBezTo>
                    <a:cubicBezTo>
                      <a:pt x="132069" y="168223"/>
                      <a:pt x="132277" y="168090"/>
                      <a:pt x="132510" y="167944"/>
                    </a:cubicBezTo>
                    <a:cubicBezTo>
                      <a:pt x="125543" y="170953"/>
                      <a:pt x="118575" y="173974"/>
                      <a:pt x="111634" y="176954"/>
                    </a:cubicBezTo>
                    <a:cubicBezTo>
                      <a:pt x="112165" y="176688"/>
                      <a:pt x="112725" y="176543"/>
                      <a:pt x="113308" y="176464"/>
                    </a:cubicBezTo>
                    <a:cubicBezTo>
                      <a:pt x="105510" y="177537"/>
                      <a:pt x="97750" y="178598"/>
                      <a:pt x="89992" y="179696"/>
                    </a:cubicBezTo>
                    <a:cubicBezTo>
                      <a:pt x="90316" y="179658"/>
                      <a:pt x="90654" y="179616"/>
                      <a:pt x="90966" y="179591"/>
                    </a:cubicBezTo>
                    <a:cubicBezTo>
                      <a:pt x="115086" y="177258"/>
                      <a:pt x="135497" y="171310"/>
                      <a:pt x="153154" y="153279"/>
                    </a:cubicBezTo>
                    <a:cubicBezTo>
                      <a:pt x="175315" y="130636"/>
                      <a:pt x="184086" y="96837"/>
                      <a:pt x="175756" y="65916"/>
                    </a:cubicBezTo>
                    <a:cubicBezTo>
                      <a:pt x="169710" y="43484"/>
                      <a:pt x="154996" y="24019"/>
                      <a:pt x="135338" y="12270"/>
                    </a:cubicBezTo>
                    <a:cubicBezTo>
                      <a:pt x="121637" y="4135"/>
                      <a:pt x="106832" y="54"/>
                      <a:pt x="90964" y="0"/>
                    </a:cubicBezTo>
                    <a:cubicBezTo>
                      <a:pt x="75096" y="40"/>
                      <a:pt x="60278" y="4147"/>
                      <a:pt x="46591" y="12257"/>
                    </a:cubicBezTo>
                    <a:close/>
                  </a:path>
                </a:pathLst>
              </a:custGeom>
              <a:solidFill>
                <a:srgbClr val="F89939"/>
              </a:solidFill>
              <a:ln w="3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708CE67E-CDD1-70BB-2F69-D3C68D3F3B74}"/>
                  </a:ext>
                </a:extLst>
              </p:cNvPr>
              <p:cNvSpPr/>
              <p:nvPr/>
            </p:nvSpPr>
            <p:spPr>
              <a:xfrm>
                <a:off x="6064747" y="2571545"/>
                <a:ext cx="16932" cy="17872"/>
              </a:xfrm>
              <a:custGeom>
                <a:avLst/>
                <a:gdLst>
                  <a:gd name="connsiteX0" fmla="*/ 8466 w 16932"/>
                  <a:gd name="connsiteY0" fmla="*/ 17872 h 17872"/>
                  <a:gd name="connsiteX1" fmla="*/ 8466 w 16932"/>
                  <a:gd name="connsiteY1" fmla="*/ 0 h 17872"/>
                  <a:gd name="connsiteX2" fmla="*/ 8466 w 16932"/>
                  <a:gd name="connsiteY2" fmla="*/ 17872 h 17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932" h="17872">
                    <a:moveTo>
                      <a:pt x="8466" y="17872"/>
                    </a:moveTo>
                    <a:cubicBezTo>
                      <a:pt x="19754" y="17872"/>
                      <a:pt x="19754" y="0"/>
                      <a:pt x="8466" y="0"/>
                    </a:cubicBezTo>
                    <a:cubicBezTo>
                      <a:pt x="-2822" y="0"/>
                      <a:pt x="-2822" y="17872"/>
                      <a:pt x="8466" y="17872"/>
                    </a:cubicBezTo>
                    <a:close/>
                  </a:path>
                </a:pathLst>
              </a:custGeom>
              <a:solidFill>
                <a:srgbClr val="F89939"/>
              </a:solidFill>
              <a:ln w="3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1DA32BDE-9524-FDC0-DADF-C3FED2D0E797}"/>
                  </a:ext>
                </a:extLst>
              </p:cNvPr>
              <p:cNvSpPr/>
              <p:nvPr/>
            </p:nvSpPr>
            <p:spPr>
              <a:xfrm>
                <a:off x="5982922" y="2606729"/>
                <a:ext cx="113181" cy="119480"/>
              </a:xfrm>
              <a:custGeom>
                <a:avLst/>
                <a:gdLst>
                  <a:gd name="connsiteX0" fmla="*/ 56606 w 113181"/>
                  <a:gd name="connsiteY0" fmla="*/ 119481 h 119480"/>
                  <a:gd name="connsiteX1" fmla="*/ 56606 w 113181"/>
                  <a:gd name="connsiteY1" fmla="*/ 0 h 119480"/>
                  <a:gd name="connsiteX2" fmla="*/ 56606 w 113181"/>
                  <a:gd name="connsiteY2" fmla="*/ 119481 h 119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181" h="119480">
                    <a:moveTo>
                      <a:pt x="56606" y="119481"/>
                    </a:moveTo>
                    <a:cubicBezTo>
                      <a:pt x="132040" y="119481"/>
                      <a:pt x="132040" y="0"/>
                      <a:pt x="56606" y="0"/>
                    </a:cubicBezTo>
                    <a:cubicBezTo>
                      <a:pt x="-18869" y="0"/>
                      <a:pt x="-18869" y="119481"/>
                      <a:pt x="56606" y="119481"/>
                    </a:cubicBezTo>
                    <a:close/>
                  </a:path>
                </a:pathLst>
              </a:custGeom>
              <a:solidFill>
                <a:srgbClr val="F89939"/>
              </a:solidFill>
              <a:ln w="36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85874AC-972D-525A-D59C-4B97D89F8775}"/>
              </a:ext>
            </a:extLst>
          </p:cNvPr>
          <p:cNvGrpSpPr/>
          <p:nvPr/>
        </p:nvGrpSpPr>
        <p:grpSpPr>
          <a:xfrm>
            <a:off x="6997266" y="1079222"/>
            <a:ext cx="3346639" cy="4887251"/>
            <a:chOff x="3861308" y="1115812"/>
            <a:chExt cx="1292022" cy="1886799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CB33854-2FE0-37A0-467B-6EA24CBD5D84}"/>
                </a:ext>
              </a:extLst>
            </p:cNvPr>
            <p:cNvSpPr/>
            <p:nvPr/>
          </p:nvSpPr>
          <p:spPr>
            <a:xfrm>
              <a:off x="3861308" y="1115812"/>
              <a:ext cx="1292022" cy="1886799"/>
            </a:xfrm>
            <a:custGeom>
              <a:avLst/>
              <a:gdLst>
                <a:gd name="connsiteX0" fmla="*/ 4458 w 1292022"/>
                <a:gd name="connsiteY0" fmla="*/ 1629625 h 1886799"/>
                <a:gd name="connsiteX1" fmla="*/ 23317 w 1292022"/>
                <a:gd name="connsiteY1" fmla="*/ 1208544 h 1886799"/>
                <a:gd name="connsiteX2" fmla="*/ 0 w 1292022"/>
                <a:gd name="connsiteY2" fmla="*/ 572807 h 1886799"/>
                <a:gd name="connsiteX3" fmla="*/ 280492 w 1292022"/>
                <a:gd name="connsiteY3" fmla="*/ 469937 h 1886799"/>
                <a:gd name="connsiteX4" fmla="*/ 738607 w 1292022"/>
                <a:gd name="connsiteY4" fmla="*/ 296772 h 1886799"/>
                <a:gd name="connsiteX5" fmla="*/ 790042 w 1292022"/>
                <a:gd name="connsiteY5" fmla="*/ 334148 h 1886799"/>
                <a:gd name="connsiteX6" fmla="*/ 851411 w 1292022"/>
                <a:gd name="connsiteY6" fmla="*/ 117093 h 1886799"/>
                <a:gd name="connsiteX7" fmla="*/ 925478 w 1292022"/>
                <a:gd name="connsiteY7" fmla="*/ 5650 h 1886799"/>
                <a:gd name="connsiteX8" fmla="*/ 1019775 w 1292022"/>
                <a:gd name="connsiteY8" fmla="*/ 30339 h 1886799"/>
                <a:gd name="connsiteX9" fmla="*/ 1280027 w 1292022"/>
                <a:gd name="connsiteY9" fmla="*/ 136981 h 1886799"/>
                <a:gd name="connsiteX10" fmla="*/ 1289971 w 1292022"/>
                <a:gd name="connsiteY10" fmla="*/ 181558 h 1886799"/>
                <a:gd name="connsiteX11" fmla="*/ 1252595 w 1292022"/>
                <a:gd name="connsiteY11" fmla="*/ 218934 h 1886799"/>
                <a:gd name="connsiteX12" fmla="*/ 1084231 w 1292022"/>
                <a:gd name="connsiteY12" fmla="*/ 156869 h 1886799"/>
                <a:gd name="connsiteX13" fmla="*/ 962844 w 1292022"/>
                <a:gd name="connsiteY13" fmla="*/ 90004 h 1886799"/>
                <a:gd name="connsiteX14" fmla="*/ 893588 w 1292022"/>
                <a:gd name="connsiteY14" fmla="*/ 221334 h 1886799"/>
                <a:gd name="connsiteX15" fmla="*/ 856202 w 1292022"/>
                <a:gd name="connsiteY15" fmla="*/ 360209 h 1886799"/>
                <a:gd name="connsiteX16" fmla="*/ 1094175 w 1292022"/>
                <a:gd name="connsiteY16" fmla="*/ 488796 h 1886799"/>
                <a:gd name="connsiteX17" fmla="*/ 1112691 w 1292022"/>
                <a:gd name="connsiteY17" fmla="*/ 942110 h 1886799"/>
                <a:gd name="connsiteX18" fmla="*/ 1098623 w 1292022"/>
                <a:gd name="connsiteY18" fmla="*/ 1596706 h 1886799"/>
                <a:gd name="connsiteX19" fmla="*/ 696754 w 1292022"/>
                <a:gd name="connsiteY19" fmla="*/ 1779129 h 1886799"/>
                <a:gd name="connsiteX20" fmla="*/ 364484 w 1292022"/>
                <a:gd name="connsiteY20" fmla="*/ 1886800 h 1886799"/>
                <a:gd name="connsiteX21" fmla="*/ 186861 w 1292022"/>
                <a:gd name="connsiteY21" fmla="*/ 1774319 h 1886799"/>
                <a:gd name="connsiteX22" fmla="*/ 4458 w 1292022"/>
                <a:gd name="connsiteY22" fmla="*/ 1629625 h 1886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92022" h="1886799">
                  <a:moveTo>
                    <a:pt x="4458" y="1629625"/>
                  </a:moveTo>
                  <a:cubicBezTo>
                    <a:pt x="17831" y="1522983"/>
                    <a:pt x="23660" y="1386156"/>
                    <a:pt x="23317" y="1208544"/>
                  </a:cubicBezTo>
                  <a:cubicBezTo>
                    <a:pt x="22631" y="1029893"/>
                    <a:pt x="14402" y="822438"/>
                    <a:pt x="0" y="572807"/>
                  </a:cubicBezTo>
                  <a:cubicBezTo>
                    <a:pt x="65151" y="550175"/>
                    <a:pt x="156020" y="515885"/>
                    <a:pt x="280492" y="469937"/>
                  </a:cubicBezTo>
                  <a:cubicBezTo>
                    <a:pt x="405308" y="423302"/>
                    <a:pt x="554469" y="366038"/>
                    <a:pt x="738607" y="296772"/>
                  </a:cubicBezTo>
                  <a:lnTo>
                    <a:pt x="790042" y="334148"/>
                  </a:lnTo>
                  <a:cubicBezTo>
                    <a:pt x="808892" y="242937"/>
                    <a:pt x="828104" y="172300"/>
                    <a:pt x="851411" y="117093"/>
                  </a:cubicBezTo>
                  <a:cubicBezTo>
                    <a:pt x="873709" y="61200"/>
                    <a:pt x="897017" y="20052"/>
                    <a:pt x="925478" y="5650"/>
                  </a:cubicBezTo>
                  <a:cubicBezTo>
                    <a:pt x="953253" y="-9437"/>
                    <a:pt x="960453" y="8051"/>
                    <a:pt x="1019775" y="30339"/>
                  </a:cubicBezTo>
                  <a:cubicBezTo>
                    <a:pt x="1079440" y="51942"/>
                    <a:pt x="1164822" y="87946"/>
                    <a:pt x="1280027" y="136981"/>
                  </a:cubicBezTo>
                  <a:cubicBezTo>
                    <a:pt x="1291000" y="153097"/>
                    <a:pt x="1294781" y="167499"/>
                    <a:pt x="1289971" y="181558"/>
                  </a:cubicBezTo>
                  <a:cubicBezTo>
                    <a:pt x="1285170" y="195274"/>
                    <a:pt x="1273169" y="207275"/>
                    <a:pt x="1252595" y="218934"/>
                  </a:cubicBezTo>
                  <a:cubicBezTo>
                    <a:pt x="1188130" y="198703"/>
                    <a:pt x="1132932" y="178472"/>
                    <a:pt x="1084231" y="156869"/>
                  </a:cubicBezTo>
                  <a:cubicBezTo>
                    <a:pt x="1035882" y="134238"/>
                    <a:pt x="995420" y="113664"/>
                    <a:pt x="962844" y="90004"/>
                  </a:cubicBezTo>
                  <a:cubicBezTo>
                    <a:pt x="934050" y="132180"/>
                    <a:pt x="911419" y="176414"/>
                    <a:pt x="893588" y="221334"/>
                  </a:cubicBezTo>
                  <a:cubicBezTo>
                    <a:pt x="875414" y="266940"/>
                    <a:pt x="863413" y="311517"/>
                    <a:pt x="856202" y="360209"/>
                  </a:cubicBezTo>
                  <a:lnTo>
                    <a:pt x="1094175" y="488796"/>
                  </a:lnTo>
                  <a:cubicBezTo>
                    <a:pt x="1105833" y="607440"/>
                    <a:pt x="1112006" y="755915"/>
                    <a:pt x="1112691" y="942110"/>
                  </a:cubicBezTo>
                  <a:cubicBezTo>
                    <a:pt x="1113377" y="1128305"/>
                    <a:pt x="1108234" y="1342960"/>
                    <a:pt x="1098623" y="1596706"/>
                  </a:cubicBezTo>
                  <a:cubicBezTo>
                    <a:pt x="951528" y="1670087"/>
                    <a:pt x="820198" y="1730437"/>
                    <a:pt x="696754" y="1779129"/>
                  </a:cubicBezTo>
                  <a:cubicBezTo>
                    <a:pt x="573310" y="1827821"/>
                    <a:pt x="464268" y="1862444"/>
                    <a:pt x="364484" y="1886800"/>
                  </a:cubicBezTo>
                  <a:cubicBezTo>
                    <a:pt x="305505" y="1854224"/>
                    <a:pt x="247555" y="1817181"/>
                    <a:pt x="186861" y="1774319"/>
                  </a:cubicBezTo>
                  <a:cubicBezTo>
                    <a:pt x="126530" y="1731466"/>
                    <a:pt x="66180" y="1682784"/>
                    <a:pt x="4458" y="1629625"/>
                  </a:cubicBezTo>
                  <a:close/>
                </a:path>
              </a:pathLst>
            </a:custGeom>
            <a:solidFill>
              <a:srgbClr val="000000"/>
            </a:solidFill>
            <a:ln w="34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352DC98-76AA-2170-695B-508D3DD1BD12}"/>
                </a:ext>
              </a:extLst>
            </p:cNvPr>
            <p:cNvSpPr/>
            <p:nvPr/>
          </p:nvSpPr>
          <p:spPr>
            <a:xfrm>
              <a:off x="3887712" y="1732853"/>
              <a:ext cx="149847" cy="329869"/>
            </a:xfrm>
            <a:custGeom>
              <a:avLst/>
              <a:gdLst>
                <a:gd name="connsiteX0" fmla="*/ 0 w 149847"/>
                <a:gd name="connsiteY0" fmla="*/ 0 h 329869"/>
                <a:gd name="connsiteX1" fmla="*/ 55550 w 149847"/>
                <a:gd name="connsiteY1" fmla="*/ 110757 h 329869"/>
                <a:gd name="connsiteX2" fmla="*/ 133045 w 149847"/>
                <a:gd name="connsiteY2" fmla="*/ 329870 h 329869"/>
                <a:gd name="connsiteX3" fmla="*/ 135788 w 149847"/>
                <a:gd name="connsiteY3" fmla="*/ 210541 h 329869"/>
                <a:gd name="connsiteX4" fmla="*/ 149847 w 149847"/>
                <a:gd name="connsiteY4" fmla="*/ 74752 h 329869"/>
                <a:gd name="connsiteX5" fmla="*/ 80239 w 149847"/>
                <a:gd name="connsiteY5" fmla="*/ 24689 h 329869"/>
                <a:gd name="connsiteX6" fmla="*/ 0 w 149847"/>
                <a:gd name="connsiteY6" fmla="*/ 0 h 329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9847" h="329869">
                  <a:moveTo>
                    <a:pt x="0" y="0"/>
                  </a:moveTo>
                  <a:cubicBezTo>
                    <a:pt x="14745" y="19202"/>
                    <a:pt x="33261" y="55207"/>
                    <a:pt x="55550" y="110757"/>
                  </a:cubicBezTo>
                  <a:cubicBezTo>
                    <a:pt x="77495" y="165964"/>
                    <a:pt x="102870" y="237630"/>
                    <a:pt x="133045" y="329870"/>
                  </a:cubicBezTo>
                  <a:cubicBezTo>
                    <a:pt x="131674" y="291808"/>
                    <a:pt x="133045" y="253746"/>
                    <a:pt x="135788" y="210541"/>
                  </a:cubicBezTo>
                  <a:cubicBezTo>
                    <a:pt x="138189" y="166992"/>
                    <a:pt x="143332" y="123444"/>
                    <a:pt x="149847" y="74752"/>
                  </a:cubicBezTo>
                  <a:cubicBezTo>
                    <a:pt x="128588" y="53150"/>
                    <a:pt x="104927" y="37719"/>
                    <a:pt x="80239" y="24689"/>
                  </a:cubicBezTo>
                  <a:cubicBezTo>
                    <a:pt x="54178" y="12002"/>
                    <a:pt x="29147" y="3772"/>
                    <a:pt x="0" y="0"/>
                  </a:cubicBezTo>
                  <a:close/>
                </a:path>
              </a:pathLst>
            </a:custGeom>
            <a:solidFill>
              <a:srgbClr val="F2C802"/>
            </a:solidFill>
            <a:ln w="34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CE3296D-EA2F-90D7-2663-89FEF019E93D}"/>
                </a:ext>
              </a:extLst>
            </p:cNvPr>
            <p:cNvSpPr/>
            <p:nvPr/>
          </p:nvSpPr>
          <p:spPr>
            <a:xfrm>
              <a:off x="4048532" y="1820378"/>
              <a:ext cx="144017" cy="234115"/>
            </a:xfrm>
            <a:custGeom>
              <a:avLst/>
              <a:gdLst>
                <a:gd name="connsiteX0" fmla="*/ 27775 w 144017"/>
                <a:gd name="connsiteY0" fmla="*/ 944 h 234115"/>
                <a:gd name="connsiteX1" fmla="*/ 99784 w 144017"/>
                <a:gd name="connsiteY1" fmla="*/ 42777 h 234115"/>
                <a:gd name="connsiteX2" fmla="*/ 144018 w 144017"/>
                <a:gd name="connsiteY2" fmla="*/ 81525 h 234115"/>
                <a:gd name="connsiteX3" fmla="*/ 74752 w 144017"/>
                <a:gd name="connsiteY3" fmla="*/ 170336 h 234115"/>
                <a:gd name="connsiteX4" fmla="*/ 0 w 144017"/>
                <a:gd name="connsiteY4" fmla="*/ 234116 h 234115"/>
                <a:gd name="connsiteX5" fmla="*/ 13716 w 144017"/>
                <a:gd name="connsiteY5" fmla="*/ 51007 h 234115"/>
                <a:gd name="connsiteX6" fmla="*/ 27775 w 144017"/>
                <a:gd name="connsiteY6" fmla="*/ 944 h 234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017" h="234115">
                  <a:moveTo>
                    <a:pt x="27775" y="944"/>
                  </a:moveTo>
                  <a:cubicBezTo>
                    <a:pt x="56236" y="15688"/>
                    <a:pt x="80239" y="28718"/>
                    <a:pt x="99784" y="42777"/>
                  </a:cubicBezTo>
                  <a:cubicBezTo>
                    <a:pt x="118986" y="56493"/>
                    <a:pt x="133731" y="68495"/>
                    <a:pt x="144018" y="81525"/>
                  </a:cubicBezTo>
                  <a:cubicBezTo>
                    <a:pt x="121387" y="115472"/>
                    <a:pt x="98755" y="144619"/>
                    <a:pt x="74752" y="170336"/>
                  </a:cubicBezTo>
                  <a:cubicBezTo>
                    <a:pt x="50063" y="195368"/>
                    <a:pt x="26403" y="216628"/>
                    <a:pt x="0" y="234116"/>
                  </a:cubicBezTo>
                  <a:cubicBezTo>
                    <a:pt x="3772" y="149762"/>
                    <a:pt x="9601" y="90098"/>
                    <a:pt x="13716" y="51007"/>
                  </a:cubicBezTo>
                  <a:cubicBezTo>
                    <a:pt x="18860" y="11573"/>
                    <a:pt x="22289" y="-4200"/>
                    <a:pt x="27775" y="944"/>
                  </a:cubicBezTo>
                  <a:close/>
                </a:path>
              </a:pathLst>
            </a:custGeom>
            <a:solidFill>
              <a:srgbClr val="F2C802"/>
            </a:solidFill>
            <a:ln w="34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22AF1A5-91F0-B13A-AE15-56D85CA7B54F}"/>
                </a:ext>
              </a:extLst>
            </p:cNvPr>
            <p:cNvSpPr/>
            <p:nvPr/>
          </p:nvSpPr>
          <p:spPr>
            <a:xfrm>
              <a:off x="3934689" y="1435216"/>
              <a:ext cx="992695" cy="443712"/>
            </a:xfrm>
            <a:custGeom>
              <a:avLst/>
              <a:gdLst>
                <a:gd name="connsiteX0" fmla="*/ 0 w 992695"/>
                <a:gd name="connsiteY0" fmla="*/ 267119 h 443712"/>
                <a:gd name="connsiteX1" fmla="*/ 119329 w 992695"/>
                <a:gd name="connsiteY1" fmla="*/ 225285 h 443712"/>
                <a:gd name="connsiteX2" fmla="*/ 413195 w 992695"/>
                <a:gd name="connsiteY2" fmla="*/ 103213 h 443712"/>
                <a:gd name="connsiteX3" fmla="*/ 665569 w 992695"/>
                <a:gd name="connsiteY3" fmla="*/ 0 h 443712"/>
                <a:gd name="connsiteX4" fmla="*/ 711517 w 992695"/>
                <a:gd name="connsiteY4" fmla="*/ 26746 h 443712"/>
                <a:gd name="connsiteX5" fmla="*/ 698487 w 992695"/>
                <a:gd name="connsiteY5" fmla="*/ 86411 h 443712"/>
                <a:gd name="connsiteX6" fmla="*/ 694373 w 992695"/>
                <a:gd name="connsiteY6" fmla="*/ 100470 h 443712"/>
                <a:gd name="connsiteX7" fmla="*/ 694373 w 992695"/>
                <a:gd name="connsiteY7" fmla="*/ 109385 h 443712"/>
                <a:gd name="connsiteX8" fmla="*/ 657330 w 992695"/>
                <a:gd name="connsiteY8" fmla="*/ 113843 h 443712"/>
                <a:gd name="connsiteX9" fmla="*/ 696078 w 992695"/>
                <a:gd name="connsiteY9" fmla="*/ 136131 h 443712"/>
                <a:gd name="connsiteX10" fmla="*/ 768087 w 992695"/>
                <a:gd name="connsiteY10" fmla="*/ 141618 h 443712"/>
                <a:gd name="connsiteX11" fmla="*/ 762610 w 992695"/>
                <a:gd name="connsiteY11" fmla="*/ 119329 h 443712"/>
                <a:gd name="connsiteX12" fmla="*/ 779412 w 992695"/>
                <a:gd name="connsiteY12" fmla="*/ 55550 h 443712"/>
                <a:gd name="connsiteX13" fmla="*/ 992696 w 992695"/>
                <a:gd name="connsiteY13" fmla="*/ 174879 h 443712"/>
                <a:gd name="connsiteX14" fmla="*/ 759876 w 992695"/>
                <a:gd name="connsiteY14" fmla="*/ 271920 h 443712"/>
                <a:gd name="connsiteX15" fmla="*/ 288388 w 992695"/>
                <a:gd name="connsiteY15" fmla="*/ 443713 h 443712"/>
                <a:gd name="connsiteX16" fmla="*/ 216379 w 992695"/>
                <a:gd name="connsiteY16" fmla="*/ 382676 h 443712"/>
                <a:gd name="connsiteX17" fmla="*/ 172145 w 992695"/>
                <a:gd name="connsiteY17" fmla="*/ 354901 h 443712"/>
                <a:gd name="connsiteX18" fmla="*/ 302447 w 992695"/>
                <a:gd name="connsiteY18" fmla="*/ 291122 h 443712"/>
                <a:gd name="connsiteX19" fmla="*/ 127568 w 992695"/>
                <a:gd name="connsiteY19" fmla="*/ 332956 h 443712"/>
                <a:gd name="connsiteX20" fmla="*/ 61046 w 992695"/>
                <a:gd name="connsiteY20" fmla="*/ 285636 h 443712"/>
                <a:gd name="connsiteX21" fmla="*/ 0 w 992695"/>
                <a:gd name="connsiteY21" fmla="*/ 267119 h 443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92695" h="443712">
                  <a:moveTo>
                    <a:pt x="0" y="267119"/>
                  </a:moveTo>
                  <a:cubicBezTo>
                    <a:pt x="11316" y="265748"/>
                    <a:pt x="49378" y="253060"/>
                    <a:pt x="119329" y="225285"/>
                  </a:cubicBezTo>
                  <a:cubicBezTo>
                    <a:pt x="189281" y="197168"/>
                    <a:pt x="320269" y="140589"/>
                    <a:pt x="413195" y="103213"/>
                  </a:cubicBezTo>
                  <a:cubicBezTo>
                    <a:pt x="504406" y="65151"/>
                    <a:pt x="588074" y="31204"/>
                    <a:pt x="665569" y="0"/>
                  </a:cubicBezTo>
                  <a:lnTo>
                    <a:pt x="711517" y="26746"/>
                  </a:lnTo>
                  <a:cubicBezTo>
                    <a:pt x="704993" y="54178"/>
                    <a:pt x="701573" y="74066"/>
                    <a:pt x="698487" y="86411"/>
                  </a:cubicBezTo>
                  <a:cubicBezTo>
                    <a:pt x="694715" y="97726"/>
                    <a:pt x="695058" y="96698"/>
                    <a:pt x="694373" y="100470"/>
                  </a:cubicBezTo>
                  <a:cubicBezTo>
                    <a:pt x="693687" y="103899"/>
                    <a:pt x="693687" y="107328"/>
                    <a:pt x="694373" y="109385"/>
                  </a:cubicBezTo>
                  <a:cubicBezTo>
                    <a:pt x="668998" y="108014"/>
                    <a:pt x="656654" y="109042"/>
                    <a:pt x="657330" y="113843"/>
                  </a:cubicBezTo>
                  <a:cubicBezTo>
                    <a:pt x="657330" y="117615"/>
                    <a:pt x="676885" y="131674"/>
                    <a:pt x="696078" y="136131"/>
                  </a:cubicBezTo>
                  <a:cubicBezTo>
                    <a:pt x="714594" y="140932"/>
                    <a:pt x="755742" y="143675"/>
                    <a:pt x="768087" y="141618"/>
                  </a:cubicBezTo>
                  <a:cubicBezTo>
                    <a:pt x="779402" y="138189"/>
                    <a:pt x="776659" y="131674"/>
                    <a:pt x="762610" y="119329"/>
                  </a:cubicBezTo>
                  <a:lnTo>
                    <a:pt x="779412" y="55550"/>
                  </a:lnTo>
                  <a:lnTo>
                    <a:pt x="992696" y="174879"/>
                  </a:lnTo>
                  <a:cubicBezTo>
                    <a:pt x="954634" y="194767"/>
                    <a:pt x="877481" y="226657"/>
                    <a:pt x="759876" y="271920"/>
                  </a:cubicBezTo>
                  <a:cubicBezTo>
                    <a:pt x="640547" y="317183"/>
                    <a:pt x="486928" y="372732"/>
                    <a:pt x="288388" y="443713"/>
                  </a:cubicBezTo>
                  <a:cubicBezTo>
                    <a:pt x="259585" y="417652"/>
                    <a:pt x="235582" y="397764"/>
                    <a:pt x="216379" y="382676"/>
                  </a:cubicBezTo>
                  <a:cubicBezTo>
                    <a:pt x="196834" y="367589"/>
                    <a:pt x="182089" y="358331"/>
                    <a:pt x="172145" y="354901"/>
                  </a:cubicBezTo>
                  <a:cubicBezTo>
                    <a:pt x="266786" y="315811"/>
                    <a:pt x="309305" y="294551"/>
                    <a:pt x="302447" y="291122"/>
                  </a:cubicBezTo>
                  <a:cubicBezTo>
                    <a:pt x="294904" y="287007"/>
                    <a:pt x="236611" y="301409"/>
                    <a:pt x="127568" y="332956"/>
                  </a:cubicBezTo>
                  <a:cubicBezTo>
                    <a:pt x="103565" y="312382"/>
                    <a:pt x="82648" y="296609"/>
                    <a:pt x="61046" y="285636"/>
                  </a:cubicBezTo>
                  <a:cubicBezTo>
                    <a:pt x="39443" y="274663"/>
                    <a:pt x="19536" y="268491"/>
                    <a:pt x="0" y="267119"/>
                  </a:cubicBezTo>
                  <a:close/>
                </a:path>
              </a:pathLst>
            </a:custGeom>
            <a:solidFill>
              <a:srgbClr val="F2C802"/>
            </a:solidFill>
            <a:ln w="34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C3983D7-62FC-7376-D359-8742DBC0A430}"/>
                </a:ext>
              </a:extLst>
            </p:cNvPr>
            <p:cNvSpPr/>
            <p:nvPr/>
          </p:nvSpPr>
          <p:spPr>
            <a:xfrm>
              <a:off x="5111345" y="1257251"/>
              <a:ext cx="31677" cy="72008"/>
            </a:xfrm>
            <a:custGeom>
              <a:avLst/>
              <a:gdLst>
                <a:gd name="connsiteX0" fmla="*/ 24180 w 31677"/>
                <a:gd name="connsiteY0" fmla="*/ 0 h 72008"/>
                <a:gd name="connsiteX1" fmla="*/ 4625 w 31677"/>
                <a:gd name="connsiteY1" fmla="*/ 22974 h 72008"/>
                <a:gd name="connsiteX2" fmla="*/ 510 w 31677"/>
                <a:gd name="connsiteY2" fmla="*/ 72009 h 72008"/>
                <a:gd name="connsiteX3" fmla="*/ 29666 w 31677"/>
                <a:gd name="connsiteY3" fmla="*/ 42520 h 72008"/>
                <a:gd name="connsiteX4" fmla="*/ 24180 w 31677"/>
                <a:gd name="connsiteY4" fmla="*/ 0 h 72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77" h="72008">
                  <a:moveTo>
                    <a:pt x="24180" y="0"/>
                  </a:moveTo>
                  <a:cubicBezTo>
                    <a:pt x="14912" y="3429"/>
                    <a:pt x="8407" y="10630"/>
                    <a:pt x="4625" y="22974"/>
                  </a:cubicBezTo>
                  <a:cubicBezTo>
                    <a:pt x="510" y="34633"/>
                    <a:pt x="-852" y="51435"/>
                    <a:pt x="510" y="72009"/>
                  </a:cubicBezTo>
                  <a:cubicBezTo>
                    <a:pt x="16284" y="64465"/>
                    <a:pt x="25542" y="54178"/>
                    <a:pt x="29666" y="42520"/>
                  </a:cubicBezTo>
                  <a:cubicBezTo>
                    <a:pt x="33438" y="30175"/>
                    <a:pt x="32067" y="16459"/>
                    <a:pt x="24180" y="0"/>
                  </a:cubicBezTo>
                  <a:close/>
                </a:path>
              </a:pathLst>
            </a:custGeom>
            <a:solidFill>
              <a:srgbClr val="FFFFFF"/>
            </a:solidFill>
            <a:ln w="34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27E1B5C-7E79-7623-1102-5E6B642DACD2}"/>
                </a:ext>
              </a:extLst>
            </p:cNvPr>
            <p:cNvSpPr/>
            <p:nvPr/>
          </p:nvSpPr>
          <p:spPr>
            <a:xfrm>
              <a:off x="4642033" y="1129840"/>
              <a:ext cx="477375" cy="431208"/>
            </a:xfrm>
            <a:custGeom>
              <a:avLst/>
              <a:gdLst>
                <a:gd name="connsiteX0" fmla="*/ 477375 w 477375"/>
                <a:gd name="connsiteY0" fmla="*/ 122267 h 431208"/>
                <a:gd name="connsiteX1" fmla="*/ 363190 w 477375"/>
                <a:gd name="connsiteY1" fmla="*/ 75290 h 431208"/>
                <a:gd name="connsiteX2" fmla="*/ 238031 w 477375"/>
                <a:gd name="connsiteY2" fmla="*/ 29684 h 431208"/>
                <a:gd name="connsiteX3" fmla="*/ 167394 w 477375"/>
                <a:gd name="connsiteY3" fmla="*/ 1567 h 431208"/>
                <a:gd name="connsiteX4" fmla="*/ 125903 w 477375"/>
                <a:gd name="connsiteY4" fmla="*/ 23169 h 431208"/>
                <a:gd name="connsiteX5" fmla="*/ 56647 w 477375"/>
                <a:gd name="connsiteY5" fmla="*/ 175417 h 431208"/>
                <a:gd name="connsiteX6" fmla="*/ 68 w 477375"/>
                <a:gd name="connsiteY6" fmla="*/ 405846 h 431208"/>
                <a:gd name="connsiteX7" fmla="*/ 9679 w 477375"/>
                <a:gd name="connsiteY7" fmla="*/ 426763 h 431208"/>
                <a:gd name="connsiteX8" fmla="*/ 38130 w 477375"/>
                <a:gd name="connsiteY8" fmla="*/ 430877 h 431208"/>
                <a:gd name="connsiteX9" fmla="*/ 61790 w 477375"/>
                <a:gd name="connsiteY9" fmla="*/ 342752 h 431208"/>
                <a:gd name="connsiteX10" fmla="*/ 102252 w 477375"/>
                <a:gd name="connsiteY10" fmla="*/ 203535 h 431208"/>
                <a:gd name="connsiteX11" fmla="*/ 171861 w 477375"/>
                <a:gd name="connsiteY11" fmla="*/ 75290 h 431208"/>
                <a:gd name="connsiteX12" fmla="*/ 142372 w 477375"/>
                <a:gd name="connsiteY12" fmla="*/ 64660 h 431208"/>
                <a:gd name="connsiteX13" fmla="*/ 140314 w 477375"/>
                <a:gd name="connsiteY13" fmla="*/ 53687 h 431208"/>
                <a:gd name="connsiteX14" fmla="*/ 169461 w 477375"/>
                <a:gd name="connsiteY14" fmla="*/ 67746 h 431208"/>
                <a:gd name="connsiteX15" fmla="*/ 167403 w 477375"/>
                <a:gd name="connsiteY15" fmla="*/ 40657 h 431208"/>
                <a:gd name="connsiteX16" fmla="*/ 172890 w 477375"/>
                <a:gd name="connsiteY16" fmla="*/ 40657 h 431208"/>
                <a:gd name="connsiteX17" fmla="*/ 178376 w 477375"/>
                <a:gd name="connsiteY17" fmla="*/ 63289 h 431208"/>
                <a:gd name="connsiteX18" fmla="*/ 209923 w 477375"/>
                <a:gd name="connsiteY18" fmla="*/ 41686 h 431208"/>
                <a:gd name="connsiteX19" fmla="*/ 187977 w 477375"/>
                <a:gd name="connsiteY19" fmla="*/ 66718 h 431208"/>
                <a:gd name="connsiteX20" fmla="*/ 255529 w 477375"/>
                <a:gd name="connsiteY20" fmla="*/ 110266 h 431208"/>
                <a:gd name="connsiteX21" fmla="*/ 459897 w 477375"/>
                <a:gd name="connsiteY21" fmla="*/ 191876 h 431208"/>
                <a:gd name="connsiteX22" fmla="*/ 461954 w 477375"/>
                <a:gd name="connsiteY22" fmla="*/ 143870 h 431208"/>
                <a:gd name="connsiteX23" fmla="*/ 477375 w 477375"/>
                <a:gd name="connsiteY23" fmla="*/ 122267 h 43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77375" h="431208">
                  <a:moveTo>
                    <a:pt x="477375" y="122267"/>
                  </a:moveTo>
                  <a:cubicBezTo>
                    <a:pt x="439999" y="106494"/>
                    <a:pt x="403652" y="90378"/>
                    <a:pt x="363190" y="75290"/>
                  </a:cubicBezTo>
                  <a:cubicBezTo>
                    <a:pt x="322394" y="59517"/>
                    <a:pt x="270950" y="41686"/>
                    <a:pt x="238031" y="29684"/>
                  </a:cubicBezTo>
                  <a:cubicBezTo>
                    <a:pt x="205113" y="16997"/>
                    <a:pt x="185567" y="1909"/>
                    <a:pt x="167394" y="1567"/>
                  </a:cubicBezTo>
                  <a:cubicBezTo>
                    <a:pt x="148877" y="195"/>
                    <a:pt x="143048" y="-6320"/>
                    <a:pt x="125903" y="23169"/>
                  </a:cubicBezTo>
                  <a:cubicBezTo>
                    <a:pt x="107396" y="51973"/>
                    <a:pt x="76878" y="110609"/>
                    <a:pt x="56647" y="175417"/>
                  </a:cubicBezTo>
                  <a:cubicBezTo>
                    <a:pt x="35387" y="239539"/>
                    <a:pt x="16527" y="314977"/>
                    <a:pt x="68" y="405846"/>
                  </a:cubicBezTo>
                  <a:cubicBezTo>
                    <a:pt x="-608" y="415790"/>
                    <a:pt x="3840" y="422305"/>
                    <a:pt x="9679" y="426763"/>
                  </a:cubicBezTo>
                  <a:cubicBezTo>
                    <a:pt x="16537" y="430534"/>
                    <a:pt x="24766" y="431906"/>
                    <a:pt x="38130" y="430877"/>
                  </a:cubicBezTo>
                  <a:cubicBezTo>
                    <a:pt x="43273" y="409960"/>
                    <a:pt x="51160" y="380128"/>
                    <a:pt x="61790" y="342752"/>
                  </a:cubicBezTo>
                  <a:cubicBezTo>
                    <a:pt x="72077" y="304347"/>
                    <a:pt x="83393" y="247769"/>
                    <a:pt x="102252" y="203535"/>
                  </a:cubicBezTo>
                  <a:cubicBezTo>
                    <a:pt x="120083" y="158958"/>
                    <a:pt x="143734" y="115752"/>
                    <a:pt x="171861" y="75290"/>
                  </a:cubicBezTo>
                  <a:cubicBezTo>
                    <a:pt x="156773" y="72204"/>
                    <a:pt x="147858" y="67403"/>
                    <a:pt x="142372" y="64660"/>
                  </a:cubicBezTo>
                  <a:cubicBezTo>
                    <a:pt x="136199" y="60202"/>
                    <a:pt x="135514" y="53002"/>
                    <a:pt x="140314" y="53687"/>
                  </a:cubicBezTo>
                  <a:cubicBezTo>
                    <a:pt x="144772" y="54716"/>
                    <a:pt x="154021" y="58145"/>
                    <a:pt x="169461" y="67746"/>
                  </a:cubicBezTo>
                  <a:cubicBezTo>
                    <a:pt x="167403" y="54030"/>
                    <a:pt x="166717" y="45458"/>
                    <a:pt x="167403" y="40657"/>
                  </a:cubicBezTo>
                  <a:cubicBezTo>
                    <a:pt x="167403" y="35171"/>
                    <a:pt x="170489" y="36885"/>
                    <a:pt x="172890" y="40657"/>
                  </a:cubicBezTo>
                  <a:cubicBezTo>
                    <a:pt x="173909" y="44429"/>
                    <a:pt x="177004" y="51973"/>
                    <a:pt x="178376" y="63289"/>
                  </a:cubicBezTo>
                  <a:cubicBezTo>
                    <a:pt x="197578" y="48201"/>
                    <a:pt x="208551" y="41000"/>
                    <a:pt x="209923" y="41686"/>
                  </a:cubicBezTo>
                  <a:cubicBezTo>
                    <a:pt x="211304" y="42029"/>
                    <a:pt x="204436" y="49915"/>
                    <a:pt x="187977" y="66718"/>
                  </a:cubicBezTo>
                  <a:cubicBezTo>
                    <a:pt x="187292" y="74947"/>
                    <a:pt x="210266" y="89006"/>
                    <a:pt x="255529" y="110266"/>
                  </a:cubicBezTo>
                  <a:cubicBezTo>
                    <a:pt x="301477" y="131183"/>
                    <a:pt x="368343" y="157929"/>
                    <a:pt x="459897" y="191876"/>
                  </a:cubicBezTo>
                  <a:cubicBezTo>
                    <a:pt x="458182" y="171645"/>
                    <a:pt x="458868" y="155186"/>
                    <a:pt x="461954" y="143870"/>
                  </a:cubicBezTo>
                  <a:cubicBezTo>
                    <a:pt x="464688" y="131869"/>
                    <a:pt x="469832" y="124668"/>
                    <a:pt x="477375" y="122267"/>
                  </a:cubicBezTo>
                  <a:close/>
                </a:path>
              </a:pathLst>
            </a:custGeom>
            <a:solidFill>
              <a:srgbClr val="C0C0C0"/>
            </a:solidFill>
            <a:ln w="34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298E880-03F6-A8AF-54EF-1CE95F1DB59C}"/>
                </a:ext>
              </a:extLst>
            </p:cNvPr>
            <p:cNvSpPr/>
            <p:nvPr/>
          </p:nvSpPr>
          <p:spPr>
            <a:xfrm>
              <a:off x="4234439" y="1637184"/>
              <a:ext cx="712481" cy="1327708"/>
            </a:xfrm>
            <a:custGeom>
              <a:avLst/>
              <a:gdLst>
                <a:gd name="connsiteX0" fmla="*/ 964 w 712481"/>
                <a:gd name="connsiteY0" fmla="*/ 280492 h 1327708"/>
                <a:gd name="connsiteX1" fmla="*/ 164527 w 712481"/>
                <a:gd name="connsiteY1" fmla="*/ 229057 h 1327708"/>
                <a:gd name="connsiteX2" fmla="*/ 711453 w 712481"/>
                <a:gd name="connsiteY2" fmla="*/ 0 h 1327708"/>
                <a:gd name="connsiteX3" fmla="*/ 711453 w 712481"/>
                <a:gd name="connsiteY3" fmla="*/ 631279 h 1327708"/>
                <a:gd name="connsiteX4" fmla="*/ 702194 w 712481"/>
                <a:gd name="connsiteY4" fmla="*/ 1052017 h 1327708"/>
                <a:gd name="connsiteX5" fmla="*/ 272188 w 712481"/>
                <a:gd name="connsiteY5" fmla="*/ 1243698 h 1327708"/>
                <a:gd name="connsiteX6" fmla="*/ 954 w 712481"/>
                <a:gd name="connsiteY6" fmla="*/ 1327709 h 1327708"/>
                <a:gd name="connsiteX7" fmla="*/ 15013 w 712481"/>
                <a:gd name="connsiteY7" fmla="*/ 659054 h 1327708"/>
                <a:gd name="connsiteX8" fmla="*/ 964 w 712481"/>
                <a:gd name="connsiteY8" fmla="*/ 280492 h 1327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2481" h="1327708">
                  <a:moveTo>
                    <a:pt x="964" y="280492"/>
                  </a:moveTo>
                  <a:cubicBezTo>
                    <a:pt x="-7951" y="292837"/>
                    <a:pt x="44855" y="275692"/>
                    <a:pt x="164527" y="229057"/>
                  </a:cubicBezTo>
                  <a:cubicBezTo>
                    <a:pt x="283847" y="181737"/>
                    <a:pt x="463536" y="106642"/>
                    <a:pt x="711453" y="0"/>
                  </a:cubicBezTo>
                  <a:cubicBezTo>
                    <a:pt x="712824" y="247231"/>
                    <a:pt x="712824" y="453647"/>
                    <a:pt x="711453" y="631279"/>
                  </a:cubicBezTo>
                  <a:cubicBezTo>
                    <a:pt x="709738" y="807872"/>
                    <a:pt x="706652" y="945032"/>
                    <a:pt x="702194" y="1052017"/>
                  </a:cubicBezTo>
                  <a:cubicBezTo>
                    <a:pt x="531421" y="1134656"/>
                    <a:pt x="389470" y="1196721"/>
                    <a:pt x="272188" y="1243698"/>
                  </a:cubicBezTo>
                  <a:cubicBezTo>
                    <a:pt x="153888" y="1289990"/>
                    <a:pt x="66105" y="1317079"/>
                    <a:pt x="954" y="1327709"/>
                  </a:cubicBezTo>
                  <a:cubicBezTo>
                    <a:pt x="10556" y="1054760"/>
                    <a:pt x="14327" y="834961"/>
                    <a:pt x="15013" y="659054"/>
                  </a:cubicBezTo>
                  <a:cubicBezTo>
                    <a:pt x="14347" y="482803"/>
                    <a:pt x="10575" y="359702"/>
                    <a:pt x="964" y="280492"/>
                  </a:cubicBezTo>
                  <a:close/>
                </a:path>
              </a:pathLst>
            </a:custGeom>
            <a:solidFill>
              <a:srgbClr val="F2C802"/>
            </a:solidFill>
            <a:ln w="34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E3522023-3457-3CE1-E9F8-9079C1F2DDCF}"/>
                </a:ext>
              </a:extLst>
            </p:cNvPr>
            <p:cNvSpPr/>
            <p:nvPr/>
          </p:nvSpPr>
          <p:spPr>
            <a:xfrm>
              <a:off x="3893884" y="1800747"/>
              <a:ext cx="327469" cy="1164145"/>
            </a:xfrm>
            <a:custGeom>
              <a:avLst/>
              <a:gdLst>
                <a:gd name="connsiteX0" fmla="*/ 308610 w 327469"/>
                <a:gd name="connsiteY0" fmla="*/ 145047 h 1164145"/>
                <a:gd name="connsiteX1" fmla="*/ 247917 w 327469"/>
                <a:gd name="connsiteY1" fmla="*/ 205740 h 1164145"/>
                <a:gd name="connsiteX2" fmla="*/ 121730 w 327469"/>
                <a:gd name="connsiteY2" fmla="*/ 308610 h 1164145"/>
                <a:gd name="connsiteX3" fmla="*/ 70295 w 327469"/>
                <a:gd name="connsiteY3" fmla="*/ 182423 h 1164145"/>
                <a:gd name="connsiteX4" fmla="*/ 4801 w 327469"/>
                <a:gd name="connsiteY4" fmla="*/ 0 h 1164145"/>
                <a:gd name="connsiteX5" fmla="*/ 23317 w 327469"/>
                <a:gd name="connsiteY5" fmla="*/ 416281 h 1164145"/>
                <a:gd name="connsiteX6" fmla="*/ 0 w 327469"/>
                <a:gd name="connsiteY6" fmla="*/ 949147 h 1164145"/>
                <a:gd name="connsiteX7" fmla="*/ 187223 w 327469"/>
                <a:gd name="connsiteY7" fmla="*/ 1080135 h 1164145"/>
                <a:gd name="connsiteX8" fmla="*/ 308610 w 327469"/>
                <a:gd name="connsiteY8" fmla="*/ 1164146 h 1164145"/>
                <a:gd name="connsiteX9" fmla="*/ 327470 w 327469"/>
                <a:gd name="connsiteY9" fmla="*/ 729348 h 1164145"/>
                <a:gd name="connsiteX10" fmla="*/ 308610 w 327469"/>
                <a:gd name="connsiteY10" fmla="*/ 145047 h 1164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469" h="1164145">
                  <a:moveTo>
                    <a:pt x="308610" y="145047"/>
                  </a:moveTo>
                  <a:cubicBezTo>
                    <a:pt x="299009" y="157734"/>
                    <a:pt x="278778" y="177965"/>
                    <a:pt x="247917" y="205740"/>
                  </a:cubicBezTo>
                  <a:cubicBezTo>
                    <a:pt x="216027" y="233515"/>
                    <a:pt x="174879" y="266433"/>
                    <a:pt x="121730" y="308610"/>
                  </a:cubicBezTo>
                  <a:cubicBezTo>
                    <a:pt x="105956" y="275006"/>
                    <a:pt x="90183" y="234201"/>
                    <a:pt x="70295" y="182423"/>
                  </a:cubicBezTo>
                  <a:cubicBezTo>
                    <a:pt x="50749" y="130645"/>
                    <a:pt x="28461" y="70294"/>
                    <a:pt x="4801" y="0"/>
                  </a:cubicBezTo>
                  <a:cubicBezTo>
                    <a:pt x="17831" y="120701"/>
                    <a:pt x="24003" y="256832"/>
                    <a:pt x="23317" y="416281"/>
                  </a:cubicBezTo>
                  <a:cubicBezTo>
                    <a:pt x="22631" y="575729"/>
                    <a:pt x="14402" y="750265"/>
                    <a:pt x="0" y="949147"/>
                  </a:cubicBezTo>
                  <a:cubicBezTo>
                    <a:pt x="74066" y="1000935"/>
                    <a:pt x="134760" y="1044130"/>
                    <a:pt x="187223" y="1080135"/>
                  </a:cubicBezTo>
                  <a:cubicBezTo>
                    <a:pt x="239344" y="1116139"/>
                    <a:pt x="278092" y="1143229"/>
                    <a:pt x="308610" y="1164146"/>
                  </a:cubicBezTo>
                  <a:cubicBezTo>
                    <a:pt x="321297" y="1042759"/>
                    <a:pt x="327127" y="900446"/>
                    <a:pt x="327470" y="729348"/>
                  </a:cubicBezTo>
                  <a:cubicBezTo>
                    <a:pt x="327127" y="556879"/>
                    <a:pt x="321288" y="366903"/>
                    <a:pt x="308610" y="145047"/>
                  </a:cubicBezTo>
                  <a:close/>
                </a:path>
              </a:pathLst>
            </a:custGeom>
            <a:solidFill>
              <a:srgbClr val="F2C802"/>
            </a:solidFill>
            <a:ln w="34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BD114A5-3EEF-7849-BC12-0A36C8FE83E3}"/>
                </a:ext>
              </a:extLst>
            </p:cNvPr>
            <p:cNvSpPr/>
            <p:nvPr/>
          </p:nvSpPr>
          <p:spPr>
            <a:xfrm>
              <a:off x="4296029" y="1916176"/>
              <a:ext cx="628143" cy="832634"/>
            </a:xfrm>
            <a:custGeom>
              <a:avLst/>
              <a:gdLst>
                <a:gd name="connsiteX0" fmla="*/ 552822 w 628143"/>
                <a:gd name="connsiteY0" fmla="*/ 73166 h 832634"/>
                <a:gd name="connsiteX1" fmla="*/ 332689 w 628143"/>
                <a:gd name="connsiteY1" fmla="*/ 128 h 832634"/>
                <a:gd name="connsiteX2" fmla="*/ 178384 w 628143"/>
                <a:gd name="connsiteY2" fmla="*/ 88939 h 832634"/>
                <a:gd name="connsiteX3" fmla="*/ 62484 w 628143"/>
                <a:gd name="connsiteY3" fmla="*/ 227128 h 832634"/>
                <a:gd name="connsiteX4" fmla="*/ 9335 w 628143"/>
                <a:gd name="connsiteY4" fmla="*/ 342000 h 832634"/>
                <a:gd name="connsiteX5" fmla="*/ 762 w 628143"/>
                <a:gd name="connsiteY5" fmla="*/ 458928 h 832634"/>
                <a:gd name="connsiteX6" fmla="*/ 15164 w 628143"/>
                <a:gd name="connsiteY6" fmla="*/ 568656 h 832634"/>
                <a:gd name="connsiteX7" fmla="*/ 75514 w 628143"/>
                <a:gd name="connsiteY7" fmla="*/ 733944 h 832634"/>
                <a:gd name="connsiteX8" fmla="*/ 248336 w 628143"/>
                <a:gd name="connsiteY8" fmla="*/ 832356 h 832634"/>
                <a:gd name="connsiteX9" fmla="*/ 392697 w 628143"/>
                <a:gd name="connsiteY9" fmla="*/ 789494 h 832634"/>
                <a:gd name="connsiteX10" fmla="*/ 522999 w 628143"/>
                <a:gd name="connsiteY10" fmla="*/ 642389 h 832634"/>
                <a:gd name="connsiteX11" fmla="*/ 602561 w 628143"/>
                <a:gd name="connsiteY11" fmla="*/ 441450 h 832634"/>
                <a:gd name="connsiteX12" fmla="*/ 626212 w 628143"/>
                <a:gd name="connsiteY12" fmla="*/ 283364 h 832634"/>
                <a:gd name="connsiteX13" fmla="*/ 552822 w 628143"/>
                <a:gd name="connsiteY13" fmla="*/ 73166 h 83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28143" h="832634">
                  <a:moveTo>
                    <a:pt x="552822" y="73166"/>
                  </a:moveTo>
                  <a:cubicBezTo>
                    <a:pt x="467440" y="20702"/>
                    <a:pt x="395440" y="-1929"/>
                    <a:pt x="332689" y="128"/>
                  </a:cubicBezTo>
                  <a:cubicBezTo>
                    <a:pt x="269596" y="3214"/>
                    <a:pt x="222952" y="49506"/>
                    <a:pt x="178384" y="88939"/>
                  </a:cubicBezTo>
                  <a:cubicBezTo>
                    <a:pt x="132779" y="127001"/>
                    <a:pt x="90602" y="183580"/>
                    <a:pt x="62484" y="227128"/>
                  </a:cubicBezTo>
                  <a:cubicBezTo>
                    <a:pt x="34709" y="268962"/>
                    <a:pt x="18250" y="302909"/>
                    <a:pt x="9335" y="342000"/>
                  </a:cubicBezTo>
                  <a:cubicBezTo>
                    <a:pt x="-1295" y="381433"/>
                    <a:pt x="-609" y="419152"/>
                    <a:pt x="762" y="458928"/>
                  </a:cubicBezTo>
                  <a:cubicBezTo>
                    <a:pt x="1791" y="496990"/>
                    <a:pt x="1791" y="521679"/>
                    <a:pt x="15164" y="568656"/>
                  </a:cubicBezTo>
                  <a:cubicBezTo>
                    <a:pt x="26823" y="614948"/>
                    <a:pt x="36767" y="689014"/>
                    <a:pt x="75514" y="733944"/>
                  </a:cubicBezTo>
                  <a:cubicBezTo>
                    <a:pt x="114948" y="778521"/>
                    <a:pt x="170841" y="810058"/>
                    <a:pt x="248336" y="832356"/>
                  </a:cubicBezTo>
                  <a:cubicBezTo>
                    <a:pt x="298742" y="834756"/>
                    <a:pt x="346405" y="821726"/>
                    <a:pt x="392697" y="789494"/>
                  </a:cubicBezTo>
                  <a:cubicBezTo>
                    <a:pt x="438646" y="757251"/>
                    <a:pt x="486995" y="700340"/>
                    <a:pt x="522999" y="642389"/>
                  </a:cubicBezTo>
                  <a:cubicBezTo>
                    <a:pt x="557632" y="583411"/>
                    <a:pt x="585073" y="501458"/>
                    <a:pt x="602561" y="441450"/>
                  </a:cubicBezTo>
                  <a:cubicBezTo>
                    <a:pt x="619363" y="380757"/>
                    <a:pt x="633413" y="344752"/>
                    <a:pt x="626212" y="283364"/>
                  </a:cubicBezTo>
                  <a:cubicBezTo>
                    <a:pt x="617639" y="220956"/>
                    <a:pt x="593627" y="152719"/>
                    <a:pt x="552822" y="7316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EFDBB3B-A11E-496A-72B3-696A7C4517DD}"/>
                </a:ext>
              </a:extLst>
            </p:cNvPr>
            <p:cNvSpPr/>
            <p:nvPr/>
          </p:nvSpPr>
          <p:spPr>
            <a:xfrm>
              <a:off x="4345939" y="1938540"/>
              <a:ext cx="557442" cy="799578"/>
            </a:xfrm>
            <a:custGeom>
              <a:avLst/>
              <a:gdLst>
                <a:gd name="connsiteX0" fmla="*/ 37949 w 557442"/>
                <a:gd name="connsiteY0" fmla="*/ 262029 h 799578"/>
                <a:gd name="connsiteX1" fmla="*/ 156250 w 557442"/>
                <a:gd name="connsiteY1" fmla="*/ 115267 h 799578"/>
                <a:gd name="connsiteX2" fmla="*/ 264949 w 557442"/>
                <a:gd name="connsiteY2" fmla="*/ 25085 h 799578"/>
                <a:gd name="connsiteX3" fmla="*/ 357532 w 557442"/>
                <a:gd name="connsiteY3" fmla="*/ 739 h 799578"/>
                <a:gd name="connsiteX4" fmla="*/ 460402 w 557442"/>
                <a:gd name="connsiteY4" fmla="*/ 39829 h 799578"/>
                <a:gd name="connsiteX5" fmla="*/ 519381 w 557442"/>
                <a:gd name="connsiteY5" fmla="*/ 117325 h 799578"/>
                <a:gd name="connsiteX6" fmla="*/ 557443 w 557442"/>
                <a:gd name="connsiteY6" fmla="*/ 269915 h 799578"/>
                <a:gd name="connsiteX7" fmla="*/ 521095 w 557442"/>
                <a:gd name="connsiteY7" fmla="*/ 454396 h 799578"/>
                <a:gd name="connsiteX8" fmla="*/ 450115 w 557442"/>
                <a:gd name="connsiteY8" fmla="*/ 620359 h 799578"/>
                <a:gd name="connsiteX9" fmla="*/ 352732 w 557442"/>
                <a:gd name="connsiteY9" fmla="*/ 730087 h 799578"/>
                <a:gd name="connsiteX10" fmla="*/ 250204 w 557442"/>
                <a:gd name="connsiteY10" fmla="*/ 796962 h 799578"/>
                <a:gd name="connsiteX11" fmla="*/ 138762 w 557442"/>
                <a:gd name="connsiteY11" fmla="*/ 778789 h 799578"/>
                <a:gd name="connsiteX12" fmla="*/ 50637 w 557442"/>
                <a:gd name="connsiteY12" fmla="*/ 696835 h 799578"/>
                <a:gd name="connsiteX13" fmla="*/ 12918 w 557442"/>
                <a:gd name="connsiteY13" fmla="*/ 529157 h 799578"/>
                <a:gd name="connsiteX14" fmla="*/ 1259 w 557442"/>
                <a:gd name="connsiteY14" fmla="*/ 374166 h 799578"/>
                <a:gd name="connsiteX15" fmla="*/ 37949 w 557442"/>
                <a:gd name="connsiteY15" fmla="*/ 262029 h 799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57442" h="799578">
                  <a:moveTo>
                    <a:pt x="37949" y="262029"/>
                  </a:moveTo>
                  <a:cubicBezTo>
                    <a:pt x="63667" y="218137"/>
                    <a:pt x="117159" y="154701"/>
                    <a:pt x="156250" y="115267"/>
                  </a:cubicBezTo>
                  <a:cubicBezTo>
                    <a:pt x="193969" y="74805"/>
                    <a:pt x="230659" y="44287"/>
                    <a:pt x="264949" y="25085"/>
                  </a:cubicBezTo>
                  <a:cubicBezTo>
                    <a:pt x="298210" y="5882"/>
                    <a:pt x="324271" y="-2690"/>
                    <a:pt x="357532" y="739"/>
                  </a:cubicBezTo>
                  <a:cubicBezTo>
                    <a:pt x="390108" y="3139"/>
                    <a:pt x="431951" y="19255"/>
                    <a:pt x="460402" y="39829"/>
                  </a:cubicBezTo>
                  <a:cubicBezTo>
                    <a:pt x="487491" y="58346"/>
                    <a:pt x="502245" y="78920"/>
                    <a:pt x="519381" y="117325"/>
                  </a:cubicBezTo>
                  <a:cubicBezTo>
                    <a:pt x="534811" y="155034"/>
                    <a:pt x="556757" y="213337"/>
                    <a:pt x="557443" y="269915"/>
                  </a:cubicBezTo>
                  <a:cubicBezTo>
                    <a:pt x="557100" y="326151"/>
                    <a:pt x="539269" y="394731"/>
                    <a:pt x="521095" y="454396"/>
                  </a:cubicBezTo>
                  <a:cubicBezTo>
                    <a:pt x="501893" y="513717"/>
                    <a:pt x="478233" y="573039"/>
                    <a:pt x="450115" y="620359"/>
                  </a:cubicBezTo>
                  <a:cubicBezTo>
                    <a:pt x="420969" y="665965"/>
                    <a:pt x="386679" y="699912"/>
                    <a:pt x="352732" y="730087"/>
                  </a:cubicBezTo>
                  <a:cubicBezTo>
                    <a:pt x="318784" y="759243"/>
                    <a:pt x="285857" y="787694"/>
                    <a:pt x="250204" y="796962"/>
                  </a:cubicBezTo>
                  <a:cubicBezTo>
                    <a:pt x="213505" y="804506"/>
                    <a:pt x="172023" y="794905"/>
                    <a:pt x="138762" y="778789"/>
                  </a:cubicBezTo>
                  <a:cubicBezTo>
                    <a:pt x="104472" y="761644"/>
                    <a:pt x="71554" y="738326"/>
                    <a:pt x="50637" y="696835"/>
                  </a:cubicBezTo>
                  <a:cubicBezTo>
                    <a:pt x="29034" y="653973"/>
                    <a:pt x="20804" y="582659"/>
                    <a:pt x="12918" y="529157"/>
                  </a:cubicBezTo>
                  <a:cubicBezTo>
                    <a:pt x="3659" y="474293"/>
                    <a:pt x="-2856" y="419086"/>
                    <a:pt x="1259" y="374166"/>
                  </a:cubicBezTo>
                  <a:cubicBezTo>
                    <a:pt x="5031" y="329237"/>
                    <a:pt x="11546" y="304205"/>
                    <a:pt x="37949" y="262029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6111213-136A-736D-7FA1-04305D2BE361}"/>
                </a:ext>
              </a:extLst>
            </p:cNvPr>
            <p:cNvSpPr/>
            <p:nvPr/>
          </p:nvSpPr>
          <p:spPr>
            <a:xfrm>
              <a:off x="4591858" y="1967928"/>
              <a:ext cx="154287" cy="320765"/>
            </a:xfrm>
            <a:custGeom>
              <a:avLst/>
              <a:gdLst>
                <a:gd name="connsiteX0" fmla="*/ 32060 w 154287"/>
                <a:gd name="connsiteY0" fmla="*/ 320766 h 320765"/>
                <a:gd name="connsiteX1" fmla="*/ 7028 w 154287"/>
                <a:gd name="connsiteY1" fmla="*/ 146572 h 320765"/>
                <a:gd name="connsiteX2" fmla="*/ 3942 w 154287"/>
                <a:gd name="connsiteY2" fmla="*/ 60162 h 320765"/>
                <a:gd name="connsiteX3" fmla="*/ 52291 w 154287"/>
                <a:gd name="connsiteY3" fmla="*/ 5983 h 320765"/>
                <a:gd name="connsiteX4" fmla="*/ 153104 w 154287"/>
                <a:gd name="connsiteY4" fmla="*/ 18671 h 320765"/>
                <a:gd name="connsiteX5" fmla="*/ 107841 w 154287"/>
                <a:gd name="connsiteY5" fmla="*/ 154459 h 320765"/>
                <a:gd name="connsiteX6" fmla="*/ 49205 w 154287"/>
                <a:gd name="connsiteY6" fmla="*/ 277903 h 320765"/>
                <a:gd name="connsiteX7" fmla="*/ 32060 w 154287"/>
                <a:gd name="connsiteY7" fmla="*/ 320766 h 320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287" h="320765">
                  <a:moveTo>
                    <a:pt x="32060" y="320766"/>
                  </a:moveTo>
                  <a:cubicBezTo>
                    <a:pt x="20392" y="247728"/>
                    <a:pt x="11143" y="190121"/>
                    <a:pt x="7028" y="146572"/>
                  </a:cubicBezTo>
                  <a:cubicBezTo>
                    <a:pt x="1542" y="102681"/>
                    <a:pt x="-3945" y="83136"/>
                    <a:pt x="3942" y="60162"/>
                  </a:cubicBezTo>
                  <a:cubicBezTo>
                    <a:pt x="11143" y="36844"/>
                    <a:pt x="27250" y="12156"/>
                    <a:pt x="52291" y="5983"/>
                  </a:cubicBezTo>
                  <a:cubicBezTo>
                    <a:pt x="76980" y="-1903"/>
                    <a:pt x="142817" y="-5675"/>
                    <a:pt x="153104" y="18671"/>
                  </a:cubicBezTo>
                  <a:cubicBezTo>
                    <a:pt x="161324" y="42674"/>
                    <a:pt x="124643" y="110911"/>
                    <a:pt x="107841" y="154459"/>
                  </a:cubicBezTo>
                  <a:cubicBezTo>
                    <a:pt x="90010" y="197322"/>
                    <a:pt x="70455" y="238470"/>
                    <a:pt x="49205" y="277903"/>
                  </a:cubicBezTo>
                  <a:cubicBezTo>
                    <a:pt x="43719" y="291962"/>
                    <a:pt x="37880" y="306373"/>
                    <a:pt x="32060" y="32076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90893E9-6A1D-9C23-BE4D-2452D566F694}"/>
                </a:ext>
              </a:extLst>
            </p:cNvPr>
            <p:cNvSpPr/>
            <p:nvPr/>
          </p:nvSpPr>
          <p:spPr>
            <a:xfrm>
              <a:off x="4640368" y="2002681"/>
              <a:ext cx="216607" cy="300062"/>
            </a:xfrm>
            <a:custGeom>
              <a:avLst/>
              <a:gdLst>
                <a:gd name="connsiteX0" fmla="*/ 32233 w 216607"/>
                <a:gd name="connsiteY0" fmla="*/ 211946 h 300062"/>
                <a:gd name="connsiteX1" fmla="*/ 77838 w 216607"/>
                <a:gd name="connsiteY1" fmla="*/ 121421 h 300062"/>
                <a:gd name="connsiteX2" fmla="*/ 123787 w 216607"/>
                <a:gd name="connsiteY2" fmla="*/ 6549 h 300062"/>
                <a:gd name="connsiteX3" fmla="*/ 185166 w 216607"/>
                <a:gd name="connsiteY3" fmla="*/ 23009 h 300062"/>
                <a:gd name="connsiteX4" fmla="*/ 195786 w 216607"/>
                <a:gd name="connsiteY4" fmla="*/ 86788 h 300062"/>
                <a:gd name="connsiteX5" fmla="*/ 195786 w 216607"/>
                <a:gd name="connsiteY5" fmla="*/ 86788 h 300062"/>
                <a:gd name="connsiteX6" fmla="*/ 216360 w 216607"/>
                <a:gd name="connsiteY6" fmla="*/ 112848 h 300062"/>
                <a:gd name="connsiteX7" fmla="*/ 177622 w 216607"/>
                <a:gd name="connsiteY7" fmla="*/ 166674 h 300062"/>
                <a:gd name="connsiteX8" fmla="*/ 15773 w 216607"/>
                <a:gd name="connsiteY8" fmla="*/ 300062 h 300062"/>
                <a:gd name="connsiteX9" fmla="*/ 10630 w 216607"/>
                <a:gd name="connsiteY9" fmla="*/ 290804 h 300062"/>
                <a:gd name="connsiteX10" fmla="*/ 0 w 216607"/>
                <a:gd name="connsiteY10" fmla="*/ 287718 h 300062"/>
                <a:gd name="connsiteX11" fmla="*/ 32233 w 216607"/>
                <a:gd name="connsiteY11" fmla="*/ 211946 h 30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607" h="300062">
                  <a:moveTo>
                    <a:pt x="32233" y="211946"/>
                  </a:moveTo>
                  <a:cubicBezTo>
                    <a:pt x="47320" y="185553"/>
                    <a:pt x="62065" y="155377"/>
                    <a:pt x="77838" y="121421"/>
                  </a:cubicBezTo>
                  <a:cubicBezTo>
                    <a:pt x="93612" y="86445"/>
                    <a:pt x="104594" y="23009"/>
                    <a:pt x="123787" y="6549"/>
                  </a:cubicBezTo>
                  <a:cubicBezTo>
                    <a:pt x="141961" y="-10253"/>
                    <a:pt x="172136" y="8950"/>
                    <a:pt x="185166" y="23009"/>
                  </a:cubicBezTo>
                  <a:cubicBezTo>
                    <a:pt x="197168" y="36382"/>
                    <a:pt x="200254" y="57641"/>
                    <a:pt x="195786" y="86788"/>
                  </a:cubicBezTo>
                  <a:cubicBezTo>
                    <a:pt x="192015" y="82330"/>
                    <a:pt x="192015" y="82330"/>
                    <a:pt x="195786" y="86788"/>
                  </a:cubicBezTo>
                  <a:cubicBezTo>
                    <a:pt x="198187" y="90217"/>
                    <a:pt x="219104" y="99818"/>
                    <a:pt x="216360" y="112848"/>
                  </a:cubicBezTo>
                  <a:cubicBezTo>
                    <a:pt x="212941" y="125536"/>
                    <a:pt x="210541" y="135137"/>
                    <a:pt x="177622" y="166674"/>
                  </a:cubicBezTo>
                  <a:cubicBezTo>
                    <a:pt x="142980" y="198230"/>
                    <a:pt x="91211" y="241436"/>
                    <a:pt x="15773" y="300062"/>
                  </a:cubicBezTo>
                  <a:cubicBezTo>
                    <a:pt x="14745" y="295605"/>
                    <a:pt x="13030" y="292518"/>
                    <a:pt x="10630" y="290804"/>
                  </a:cubicBezTo>
                  <a:cubicBezTo>
                    <a:pt x="7544" y="288404"/>
                    <a:pt x="4458" y="287375"/>
                    <a:pt x="0" y="287718"/>
                  </a:cubicBezTo>
                  <a:cubicBezTo>
                    <a:pt x="10639" y="262696"/>
                    <a:pt x="21269" y="237321"/>
                    <a:pt x="32233" y="21194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E86B5FB-C8C9-E1B7-A313-A7FE6F1E1916}"/>
                </a:ext>
              </a:extLst>
            </p:cNvPr>
            <p:cNvSpPr/>
            <p:nvPr/>
          </p:nvSpPr>
          <p:spPr>
            <a:xfrm>
              <a:off x="4666230" y="2181632"/>
              <a:ext cx="204308" cy="182206"/>
            </a:xfrm>
            <a:custGeom>
              <a:avLst/>
              <a:gdLst>
                <a:gd name="connsiteX0" fmla="*/ 8770 w 204308"/>
                <a:gd name="connsiteY0" fmla="*/ 132094 h 182206"/>
                <a:gd name="connsiteX1" fmla="*/ 122613 w 204308"/>
                <a:gd name="connsiteY1" fmla="*/ 48426 h 182206"/>
                <a:gd name="connsiteX2" fmla="*/ 196680 w 204308"/>
                <a:gd name="connsiteY2" fmla="*/ 77 h 182206"/>
                <a:gd name="connsiteX3" fmla="*/ 202166 w 204308"/>
                <a:gd name="connsiteY3" fmla="*/ 57008 h 182206"/>
                <a:gd name="connsiteX4" fmla="*/ 193593 w 204308"/>
                <a:gd name="connsiteY4" fmla="*/ 136904 h 182206"/>
                <a:gd name="connsiteX5" fmla="*/ 144902 w 204308"/>
                <a:gd name="connsiteY5" fmla="*/ 181824 h 182206"/>
                <a:gd name="connsiteX6" fmla="*/ 23858 w 204308"/>
                <a:gd name="connsiteY6" fmla="*/ 157135 h 182206"/>
                <a:gd name="connsiteX7" fmla="*/ 8770 w 204308"/>
                <a:gd name="connsiteY7" fmla="*/ 132094 h 182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4308" h="182206">
                  <a:moveTo>
                    <a:pt x="8770" y="132094"/>
                  </a:moveTo>
                  <a:cubicBezTo>
                    <a:pt x="25582" y="113244"/>
                    <a:pt x="90038" y="70382"/>
                    <a:pt x="122613" y="48426"/>
                  </a:cubicBezTo>
                  <a:cubicBezTo>
                    <a:pt x="154169" y="25452"/>
                    <a:pt x="181944" y="-1637"/>
                    <a:pt x="196680" y="77"/>
                  </a:cubicBezTo>
                  <a:cubicBezTo>
                    <a:pt x="209024" y="1801"/>
                    <a:pt x="202842" y="32653"/>
                    <a:pt x="202166" y="57008"/>
                  </a:cubicBezTo>
                  <a:cubicBezTo>
                    <a:pt x="201823" y="79297"/>
                    <a:pt x="202509" y="115644"/>
                    <a:pt x="193593" y="136904"/>
                  </a:cubicBezTo>
                  <a:cubicBezTo>
                    <a:pt x="183992" y="156792"/>
                    <a:pt x="172676" y="178395"/>
                    <a:pt x="144902" y="181824"/>
                  </a:cubicBezTo>
                  <a:cubicBezTo>
                    <a:pt x="115755" y="185253"/>
                    <a:pt x="47175" y="164679"/>
                    <a:pt x="23858" y="157135"/>
                  </a:cubicBezTo>
                  <a:cubicBezTo>
                    <a:pt x="550" y="149239"/>
                    <a:pt x="-8022" y="148896"/>
                    <a:pt x="8770" y="13209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E2881F3-8325-A121-DEBC-D9898A1A282E}"/>
                </a:ext>
              </a:extLst>
            </p:cNvPr>
            <p:cNvSpPr/>
            <p:nvPr/>
          </p:nvSpPr>
          <p:spPr>
            <a:xfrm>
              <a:off x="4652829" y="2351349"/>
              <a:ext cx="168945" cy="194422"/>
            </a:xfrm>
            <a:custGeom>
              <a:avLst/>
              <a:gdLst>
                <a:gd name="connsiteX0" fmla="*/ 9827 w 168945"/>
                <a:gd name="connsiteY0" fmla="*/ 95 h 194422"/>
                <a:gd name="connsiteX1" fmla="*/ 66405 w 168945"/>
                <a:gd name="connsiteY1" fmla="*/ 21355 h 194422"/>
                <a:gd name="connsiteX2" fmla="*/ 158293 w 168945"/>
                <a:gd name="connsiteY2" fmla="*/ 46044 h 194422"/>
                <a:gd name="connsiteX3" fmla="*/ 165161 w 168945"/>
                <a:gd name="connsiteY3" fmla="*/ 72438 h 194422"/>
                <a:gd name="connsiteX4" fmla="*/ 136700 w 168945"/>
                <a:gd name="connsiteY4" fmla="*/ 156448 h 194422"/>
                <a:gd name="connsiteX5" fmla="*/ 104125 w 168945"/>
                <a:gd name="connsiteY5" fmla="*/ 193824 h 194422"/>
                <a:gd name="connsiteX6" fmla="*/ 60919 w 168945"/>
                <a:gd name="connsiteY6" fmla="*/ 124216 h 194422"/>
                <a:gd name="connsiteX7" fmla="*/ 5026 w 168945"/>
                <a:gd name="connsiteY7" fmla="*/ 31633 h 194422"/>
                <a:gd name="connsiteX8" fmla="*/ 9827 w 168945"/>
                <a:gd name="connsiteY8" fmla="*/ 95 h 194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945" h="194422">
                  <a:moveTo>
                    <a:pt x="9827" y="95"/>
                  </a:moveTo>
                  <a:cubicBezTo>
                    <a:pt x="20114" y="-1276"/>
                    <a:pt x="40688" y="12440"/>
                    <a:pt x="66405" y="21355"/>
                  </a:cubicBezTo>
                  <a:cubicBezTo>
                    <a:pt x="91780" y="28899"/>
                    <a:pt x="140462" y="37119"/>
                    <a:pt x="158293" y="46044"/>
                  </a:cubicBezTo>
                  <a:cubicBezTo>
                    <a:pt x="173724" y="53245"/>
                    <a:pt x="168923" y="54607"/>
                    <a:pt x="165161" y="72438"/>
                  </a:cubicBezTo>
                  <a:cubicBezTo>
                    <a:pt x="161036" y="90954"/>
                    <a:pt x="146644" y="134855"/>
                    <a:pt x="136700" y="156448"/>
                  </a:cubicBezTo>
                  <a:cubicBezTo>
                    <a:pt x="126070" y="177022"/>
                    <a:pt x="116469" y="198282"/>
                    <a:pt x="104125" y="193824"/>
                  </a:cubicBezTo>
                  <a:cubicBezTo>
                    <a:pt x="90409" y="187309"/>
                    <a:pt x="77721" y="151305"/>
                    <a:pt x="60919" y="124216"/>
                  </a:cubicBezTo>
                  <a:cubicBezTo>
                    <a:pt x="43088" y="95755"/>
                    <a:pt x="14285" y="52550"/>
                    <a:pt x="5026" y="31633"/>
                  </a:cubicBezTo>
                  <a:cubicBezTo>
                    <a:pt x="-3203" y="10725"/>
                    <a:pt x="-1136" y="1134"/>
                    <a:pt x="9827" y="9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1B0F135-3FAF-0144-01A5-3A7681D21D97}"/>
                </a:ext>
              </a:extLst>
            </p:cNvPr>
            <p:cNvSpPr/>
            <p:nvPr/>
          </p:nvSpPr>
          <p:spPr>
            <a:xfrm>
              <a:off x="4627660" y="2369984"/>
              <a:ext cx="107915" cy="284307"/>
            </a:xfrm>
            <a:custGeom>
              <a:avLst/>
              <a:gdLst>
                <a:gd name="connsiteX0" fmla="*/ 12365 w 107915"/>
                <a:gd name="connsiteY0" fmla="*/ 1006 h 284307"/>
                <a:gd name="connsiteX1" fmla="*/ 55570 w 107915"/>
                <a:gd name="connsiteY1" fmla="*/ 97361 h 284307"/>
                <a:gd name="connsiteX2" fmla="*/ 106319 w 107915"/>
                <a:gd name="connsiteY2" fmla="*/ 175885 h 284307"/>
                <a:gd name="connsiteX3" fmla="*/ 95003 w 107915"/>
                <a:gd name="connsiteY3" fmla="*/ 224234 h 284307"/>
                <a:gd name="connsiteX4" fmla="*/ 59351 w 107915"/>
                <a:gd name="connsiteY4" fmla="*/ 265039 h 284307"/>
                <a:gd name="connsiteX5" fmla="*/ 18889 w 107915"/>
                <a:gd name="connsiteY5" fmla="*/ 281841 h 284307"/>
                <a:gd name="connsiteX6" fmla="*/ 2421 w 107915"/>
                <a:gd name="connsiteY6" fmla="*/ 207775 h 284307"/>
                <a:gd name="connsiteX7" fmla="*/ 5849 w 107915"/>
                <a:gd name="connsiteY7" fmla="*/ 116563 h 284307"/>
                <a:gd name="connsiteX8" fmla="*/ 20 w 107915"/>
                <a:gd name="connsiteY8" fmla="*/ 50393 h 284307"/>
                <a:gd name="connsiteX9" fmla="*/ 12365 w 107915"/>
                <a:gd name="connsiteY9" fmla="*/ 1006 h 28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915" h="284307">
                  <a:moveTo>
                    <a:pt x="12365" y="1006"/>
                  </a:moveTo>
                  <a:cubicBezTo>
                    <a:pt x="21290" y="8893"/>
                    <a:pt x="38768" y="67529"/>
                    <a:pt x="55570" y="97361"/>
                  </a:cubicBezTo>
                  <a:cubicBezTo>
                    <a:pt x="70658" y="126517"/>
                    <a:pt x="99461" y="153597"/>
                    <a:pt x="106319" y="175885"/>
                  </a:cubicBezTo>
                  <a:cubicBezTo>
                    <a:pt x="111463" y="196802"/>
                    <a:pt x="103233" y="208461"/>
                    <a:pt x="95003" y="224234"/>
                  </a:cubicBezTo>
                  <a:cubicBezTo>
                    <a:pt x="86088" y="239322"/>
                    <a:pt x="72039" y="254752"/>
                    <a:pt x="59351" y="265039"/>
                  </a:cubicBezTo>
                  <a:cubicBezTo>
                    <a:pt x="45283" y="274640"/>
                    <a:pt x="29176" y="290414"/>
                    <a:pt x="18889" y="281841"/>
                  </a:cubicBezTo>
                  <a:cubicBezTo>
                    <a:pt x="8602" y="270183"/>
                    <a:pt x="4478" y="236235"/>
                    <a:pt x="2421" y="207775"/>
                  </a:cubicBezTo>
                  <a:cubicBezTo>
                    <a:pt x="363" y="179657"/>
                    <a:pt x="5507" y="142624"/>
                    <a:pt x="5849" y="116563"/>
                  </a:cubicBezTo>
                  <a:cubicBezTo>
                    <a:pt x="3792" y="90170"/>
                    <a:pt x="-323" y="68567"/>
                    <a:pt x="20" y="50393"/>
                  </a:cubicBezTo>
                  <a:cubicBezTo>
                    <a:pt x="373" y="30162"/>
                    <a:pt x="2773" y="-6538"/>
                    <a:pt x="12365" y="100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517B82C-50BC-EA91-A376-EAE75E273D14}"/>
                </a:ext>
              </a:extLst>
            </p:cNvPr>
            <p:cNvSpPr/>
            <p:nvPr/>
          </p:nvSpPr>
          <p:spPr>
            <a:xfrm>
              <a:off x="4474752" y="2037971"/>
              <a:ext cx="125506" cy="252449"/>
            </a:xfrm>
            <a:custGeom>
              <a:avLst/>
              <a:gdLst>
                <a:gd name="connsiteX0" fmla="*/ 125506 w 125506"/>
                <a:gd name="connsiteY0" fmla="*/ 239741 h 252449"/>
                <a:gd name="connsiteX1" fmla="*/ 104589 w 125506"/>
                <a:gd name="connsiteY1" fmla="*/ 109782 h 252449"/>
                <a:gd name="connsiteX2" fmla="*/ 88825 w 125506"/>
                <a:gd name="connsiteY2" fmla="*/ 3140 h 252449"/>
                <a:gd name="connsiteX3" fmla="*/ 38762 w 125506"/>
                <a:gd name="connsiteY3" fmla="*/ 35372 h 252449"/>
                <a:gd name="connsiteX4" fmla="*/ 14 w 125506"/>
                <a:gd name="connsiteY4" fmla="*/ 96066 h 252449"/>
                <a:gd name="connsiteX5" fmla="*/ 41162 w 125506"/>
                <a:gd name="connsiteY5" fmla="*/ 163627 h 252449"/>
                <a:gd name="connsiteX6" fmla="*/ 96369 w 125506"/>
                <a:gd name="connsiteY6" fmla="*/ 239741 h 252449"/>
                <a:gd name="connsiteX7" fmla="*/ 125506 w 125506"/>
                <a:gd name="connsiteY7" fmla="*/ 239741 h 252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506" h="252449">
                  <a:moveTo>
                    <a:pt x="125506" y="239741"/>
                  </a:moveTo>
                  <a:cubicBezTo>
                    <a:pt x="125506" y="217795"/>
                    <a:pt x="111447" y="148872"/>
                    <a:pt x="104589" y="109782"/>
                  </a:cubicBezTo>
                  <a:cubicBezTo>
                    <a:pt x="98769" y="70005"/>
                    <a:pt x="98426" y="15484"/>
                    <a:pt x="88825" y="3140"/>
                  </a:cubicBezTo>
                  <a:cubicBezTo>
                    <a:pt x="77157" y="-9547"/>
                    <a:pt x="53840" y="19256"/>
                    <a:pt x="38762" y="35372"/>
                  </a:cubicBezTo>
                  <a:cubicBezTo>
                    <a:pt x="23674" y="50803"/>
                    <a:pt x="-672" y="74120"/>
                    <a:pt x="14" y="96066"/>
                  </a:cubicBezTo>
                  <a:cubicBezTo>
                    <a:pt x="700" y="117326"/>
                    <a:pt x="23674" y="138928"/>
                    <a:pt x="41162" y="163627"/>
                  </a:cubicBezTo>
                  <a:cubicBezTo>
                    <a:pt x="56936" y="187277"/>
                    <a:pt x="81967" y="226377"/>
                    <a:pt x="96369" y="239741"/>
                  </a:cubicBezTo>
                  <a:cubicBezTo>
                    <a:pt x="110075" y="251752"/>
                    <a:pt x="123792" y="261001"/>
                    <a:pt x="125506" y="23974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7C7965A-3C32-224F-F7F6-4F175D568C0E}"/>
                </a:ext>
              </a:extLst>
            </p:cNvPr>
            <p:cNvSpPr/>
            <p:nvPr/>
          </p:nvSpPr>
          <p:spPr>
            <a:xfrm>
              <a:off x="4370878" y="2186523"/>
              <a:ext cx="213949" cy="268254"/>
            </a:xfrm>
            <a:custGeom>
              <a:avLst/>
              <a:gdLst>
                <a:gd name="connsiteX0" fmla="*/ 213949 w 213949"/>
                <a:gd name="connsiteY0" fmla="*/ 149148 h 268254"/>
                <a:gd name="connsiteX1" fmla="*/ 152913 w 213949"/>
                <a:gd name="connsiteY1" fmla="*/ 76454 h 268254"/>
                <a:gd name="connsiteX2" fmla="*/ 70960 w 213949"/>
                <a:gd name="connsiteY2" fmla="*/ 330 h 268254"/>
                <a:gd name="connsiteX3" fmla="*/ 20554 w 213949"/>
                <a:gd name="connsiteY3" fmla="*/ 59309 h 268254"/>
                <a:gd name="connsiteX4" fmla="*/ 3409 w 213949"/>
                <a:gd name="connsiteY4" fmla="*/ 128565 h 268254"/>
                <a:gd name="connsiteX5" fmla="*/ 4437 w 213949"/>
                <a:gd name="connsiteY5" fmla="*/ 253380 h 268254"/>
                <a:gd name="connsiteX6" fmla="*/ 47643 w 213949"/>
                <a:gd name="connsiteY6" fmla="*/ 260238 h 268254"/>
                <a:gd name="connsiteX7" fmla="*/ 147084 w 213949"/>
                <a:gd name="connsiteY7" fmla="*/ 201612 h 268254"/>
                <a:gd name="connsiteX8" fmla="*/ 213949 w 213949"/>
                <a:gd name="connsiteY8" fmla="*/ 149148 h 268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3949" h="268254">
                  <a:moveTo>
                    <a:pt x="213949" y="149148"/>
                  </a:moveTo>
                  <a:cubicBezTo>
                    <a:pt x="197147" y="125145"/>
                    <a:pt x="177259" y="101485"/>
                    <a:pt x="152913" y="76454"/>
                  </a:cubicBezTo>
                  <a:cubicBezTo>
                    <a:pt x="128910" y="51422"/>
                    <a:pt x="103888" y="4445"/>
                    <a:pt x="70960" y="330"/>
                  </a:cubicBezTo>
                  <a:cubicBezTo>
                    <a:pt x="37699" y="-4128"/>
                    <a:pt x="31869" y="37715"/>
                    <a:pt x="20554" y="59309"/>
                  </a:cubicBezTo>
                  <a:cubicBezTo>
                    <a:pt x="9238" y="80902"/>
                    <a:pt x="6152" y="95999"/>
                    <a:pt x="3409" y="128565"/>
                  </a:cubicBezTo>
                  <a:cubicBezTo>
                    <a:pt x="665" y="161483"/>
                    <a:pt x="-3107" y="231101"/>
                    <a:pt x="4437" y="253380"/>
                  </a:cubicBezTo>
                  <a:cubicBezTo>
                    <a:pt x="11981" y="275326"/>
                    <a:pt x="23640" y="268811"/>
                    <a:pt x="47643" y="260238"/>
                  </a:cubicBezTo>
                  <a:cubicBezTo>
                    <a:pt x="71989" y="251323"/>
                    <a:pt x="118966" y="220462"/>
                    <a:pt x="147084" y="201612"/>
                  </a:cubicBezTo>
                  <a:cubicBezTo>
                    <a:pt x="175192" y="183095"/>
                    <a:pt x="196804" y="165608"/>
                    <a:pt x="213949" y="14914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08469BF-AD2A-3E08-025E-C093CF882231}"/>
                </a:ext>
              </a:extLst>
            </p:cNvPr>
            <p:cNvSpPr/>
            <p:nvPr/>
          </p:nvSpPr>
          <p:spPr>
            <a:xfrm>
              <a:off x="4385064" y="2366069"/>
              <a:ext cx="213594" cy="292763"/>
            </a:xfrm>
            <a:custGeom>
              <a:avLst/>
              <a:gdLst>
                <a:gd name="connsiteX0" fmla="*/ 164445 w 213594"/>
                <a:gd name="connsiteY0" fmla="*/ 24476 h 292763"/>
                <a:gd name="connsiteX1" fmla="*/ 95179 w 213594"/>
                <a:gd name="connsiteY1" fmla="*/ 70082 h 292763"/>
                <a:gd name="connsiteX2" fmla="*/ 11855 w 213594"/>
                <a:gd name="connsiteY2" fmla="*/ 128032 h 292763"/>
                <a:gd name="connsiteX3" fmla="*/ 2939 w 213594"/>
                <a:gd name="connsiteY3" fmla="*/ 171571 h 292763"/>
                <a:gd name="connsiteX4" fmla="*/ 30371 w 213594"/>
                <a:gd name="connsiteY4" fmla="*/ 251133 h 292763"/>
                <a:gd name="connsiteX5" fmla="*/ 82149 w 213594"/>
                <a:gd name="connsiteY5" fmla="*/ 292272 h 292763"/>
                <a:gd name="connsiteX6" fmla="*/ 107867 w 213594"/>
                <a:gd name="connsiteY6" fmla="*/ 262096 h 292763"/>
                <a:gd name="connsiteX7" fmla="*/ 159645 w 213594"/>
                <a:gd name="connsiteY7" fmla="*/ 112259 h 292763"/>
                <a:gd name="connsiteX8" fmla="*/ 212108 w 213594"/>
                <a:gd name="connsiteY8" fmla="*/ 12122 h 292763"/>
                <a:gd name="connsiteX9" fmla="*/ 197706 w 213594"/>
                <a:gd name="connsiteY9" fmla="*/ 3559 h 292763"/>
                <a:gd name="connsiteX10" fmla="*/ 164445 w 213594"/>
                <a:gd name="connsiteY10" fmla="*/ 24476 h 292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594" h="292763">
                  <a:moveTo>
                    <a:pt x="164445" y="24476"/>
                  </a:moveTo>
                  <a:cubicBezTo>
                    <a:pt x="146271" y="34754"/>
                    <a:pt x="120554" y="52584"/>
                    <a:pt x="95179" y="70082"/>
                  </a:cubicBezTo>
                  <a:cubicBezTo>
                    <a:pt x="68776" y="87227"/>
                    <a:pt x="26942" y="110534"/>
                    <a:pt x="11855" y="128032"/>
                  </a:cubicBezTo>
                  <a:cubicBezTo>
                    <a:pt x="-3576" y="144491"/>
                    <a:pt x="-833" y="150663"/>
                    <a:pt x="2939" y="171571"/>
                  </a:cubicBezTo>
                  <a:cubicBezTo>
                    <a:pt x="6368" y="192830"/>
                    <a:pt x="15969" y="229521"/>
                    <a:pt x="30371" y="251133"/>
                  </a:cubicBezTo>
                  <a:cubicBezTo>
                    <a:pt x="43744" y="271364"/>
                    <a:pt x="68433" y="289528"/>
                    <a:pt x="82149" y="292272"/>
                  </a:cubicBezTo>
                  <a:cubicBezTo>
                    <a:pt x="95522" y="294338"/>
                    <a:pt x="93465" y="290900"/>
                    <a:pt x="107867" y="262096"/>
                  </a:cubicBezTo>
                  <a:cubicBezTo>
                    <a:pt x="120211" y="230902"/>
                    <a:pt x="141814" y="154426"/>
                    <a:pt x="159645" y="112259"/>
                  </a:cubicBezTo>
                  <a:cubicBezTo>
                    <a:pt x="176790" y="69396"/>
                    <a:pt x="205250" y="30305"/>
                    <a:pt x="212108" y="12122"/>
                  </a:cubicBezTo>
                  <a:cubicBezTo>
                    <a:pt x="217938" y="-6728"/>
                    <a:pt x="205250" y="1502"/>
                    <a:pt x="197706" y="3559"/>
                  </a:cubicBezTo>
                  <a:cubicBezTo>
                    <a:pt x="189124" y="5264"/>
                    <a:pt x="181581" y="13151"/>
                    <a:pt x="164445" y="2447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737F72C-0DE4-1657-49BA-1798B19D78DF}"/>
                </a:ext>
              </a:extLst>
            </p:cNvPr>
            <p:cNvSpPr/>
            <p:nvPr/>
          </p:nvSpPr>
          <p:spPr>
            <a:xfrm>
              <a:off x="4509774" y="2378524"/>
              <a:ext cx="112097" cy="307117"/>
            </a:xfrm>
            <a:custGeom>
              <a:avLst/>
              <a:gdLst>
                <a:gd name="connsiteX0" fmla="*/ 91846 w 112097"/>
                <a:gd name="connsiteY0" fmla="*/ 28813 h 307117"/>
                <a:gd name="connsiteX1" fmla="*/ 52755 w 112097"/>
                <a:gd name="connsiteY1" fmla="*/ 107337 h 307117"/>
                <a:gd name="connsiteX2" fmla="*/ 5092 w 112097"/>
                <a:gd name="connsiteY2" fmla="*/ 238325 h 307117"/>
                <a:gd name="connsiteX3" fmla="*/ 11950 w 112097"/>
                <a:gd name="connsiteY3" fmla="*/ 303476 h 307117"/>
                <a:gd name="connsiteX4" fmla="*/ 91160 w 112097"/>
                <a:gd name="connsiteY4" fmla="*/ 295932 h 307117"/>
                <a:gd name="connsiteX5" fmla="*/ 103505 w 112097"/>
                <a:gd name="connsiteY5" fmla="*/ 255813 h 307117"/>
                <a:gd name="connsiteX6" fmla="*/ 104190 w 112097"/>
                <a:gd name="connsiteY6" fmla="*/ 141627 h 307117"/>
                <a:gd name="connsiteX7" fmla="*/ 112067 w 112097"/>
                <a:gd name="connsiteY7" fmla="*/ 106308 h 307117"/>
                <a:gd name="connsiteX8" fmla="*/ 109324 w 112097"/>
                <a:gd name="connsiteY8" fmla="*/ 29156 h 307117"/>
                <a:gd name="connsiteX9" fmla="*/ 109324 w 112097"/>
                <a:gd name="connsiteY9" fmla="*/ 0 h 307117"/>
                <a:gd name="connsiteX10" fmla="*/ 91846 w 112097"/>
                <a:gd name="connsiteY10" fmla="*/ 28813 h 307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097" h="307117">
                  <a:moveTo>
                    <a:pt x="91846" y="28813"/>
                  </a:moveTo>
                  <a:cubicBezTo>
                    <a:pt x="81568" y="45615"/>
                    <a:pt x="67157" y="72704"/>
                    <a:pt x="52755" y="107337"/>
                  </a:cubicBezTo>
                  <a:cubicBezTo>
                    <a:pt x="37668" y="142656"/>
                    <a:pt x="11607" y="204378"/>
                    <a:pt x="5092" y="238325"/>
                  </a:cubicBezTo>
                  <a:cubicBezTo>
                    <a:pt x="-3137" y="270558"/>
                    <a:pt x="-1766" y="293532"/>
                    <a:pt x="11950" y="303476"/>
                  </a:cubicBezTo>
                  <a:cubicBezTo>
                    <a:pt x="26695" y="312049"/>
                    <a:pt x="74701" y="303819"/>
                    <a:pt x="91160" y="295932"/>
                  </a:cubicBezTo>
                  <a:cubicBezTo>
                    <a:pt x="105219" y="287017"/>
                    <a:pt x="101790" y="281188"/>
                    <a:pt x="103505" y="255813"/>
                  </a:cubicBezTo>
                  <a:cubicBezTo>
                    <a:pt x="104190" y="229410"/>
                    <a:pt x="103162" y="166659"/>
                    <a:pt x="104190" y="141627"/>
                  </a:cubicBezTo>
                  <a:cubicBezTo>
                    <a:pt x="105562" y="116938"/>
                    <a:pt x="110353" y="124139"/>
                    <a:pt x="112067" y="106308"/>
                  </a:cubicBezTo>
                  <a:cubicBezTo>
                    <a:pt x="112410" y="86420"/>
                    <a:pt x="109667" y="46987"/>
                    <a:pt x="109324" y="29156"/>
                  </a:cubicBezTo>
                  <a:cubicBezTo>
                    <a:pt x="108648" y="9944"/>
                    <a:pt x="111734" y="695"/>
                    <a:pt x="109324" y="0"/>
                  </a:cubicBezTo>
                  <a:cubicBezTo>
                    <a:pt x="106257" y="10"/>
                    <a:pt x="100428" y="9620"/>
                    <a:pt x="91846" y="2881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FA99380-65B9-208E-0AF2-D8E38960D39D}"/>
                </a:ext>
              </a:extLst>
            </p:cNvPr>
            <p:cNvSpPr/>
            <p:nvPr/>
          </p:nvSpPr>
          <p:spPr>
            <a:xfrm>
              <a:off x="4544526" y="2488470"/>
              <a:ext cx="38008" cy="127370"/>
            </a:xfrm>
            <a:custGeom>
              <a:avLst/>
              <a:gdLst>
                <a:gd name="connsiteX0" fmla="*/ 37901 w 38008"/>
                <a:gd name="connsiteY0" fmla="*/ 144 h 127370"/>
                <a:gd name="connsiteX1" fmla="*/ 13212 w 38008"/>
                <a:gd name="connsiteY1" fmla="*/ 55694 h 127370"/>
                <a:gd name="connsiteX2" fmla="*/ 525 w 38008"/>
                <a:gd name="connsiteY2" fmla="*/ 127351 h 127370"/>
                <a:gd name="connsiteX3" fmla="*/ 26242 w 38008"/>
                <a:gd name="connsiteY3" fmla="*/ 68029 h 127370"/>
                <a:gd name="connsiteX4" fmla="*/ 37901 w 38008"/>
                <a:gd name="connsiteY4" fmla="*/ 144 h 12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08" h="127370">
                  <a:moveTo>
                    <a:pt x="37901" y="144"/>
                  </a:moveTo>
                  <a:cubicBezTo>
                    <a:pt x="35158" y="-2599"/>
                    <a:pt x="19051" y="34434"/>
                    <a:pt x="13212" y="55694"/>
                  </a:cubicBezTo>
                  <a:cubicBezTo>
                    <a:pt x="6354" y="76944"/>
                    <a:pt x="-2218" y="124265"/>
                    <a:pt x="525" y="127351"/>
                  </a:cubicBezTo>
                  <a:cubicBezTo>
                    <a:pt x="2582" y="128379"/>
                    <a:pt x="19041" y="89632"/>
                    <a:pt x="26242" y="68029"/>
                  </a:cubicBezTo>
                  <a:cubicBezTo>
                    <a:pt x="32405" y="46083"/>
                    <a:pt x="38930" y="1849"/>
                    <a:pt x="37901" y="144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368FA48-3038-068E-B44B-3D90B825B2D9}"/>
                </a:ext>
              </a:extLst>
            </p:cNvPr>
            <p:cNvSpPr/>
            <p:nvPr/>
          </p:nvSpPr>
          <p:spPr>
            <a:xfrm>
              <a:off x="4568620" y="2553389"/>
              <a:ext cx="25926" cy="86295"/>
            </a:xfrm>
            <a:custGeom>
              <a:avLst/>
              <a:gdLst>
                <a:gd name="connsiteX0" fmla="*/ 25456 w 25926"/>
                <a:gd name="connsiteY0" fmla="*/ 24 h 86295"/>
                <a:gd name="connsiteX1" fmla="*/ 17912 w 25926"/>
                <a:gd name="connsiteY1" fmla="*/ 80948 h 86295"/>
                <a:gd name="connsiteX2" fmla="*/ 91 w 25926"/>
                <a:gd name="connsiteY2" fmla="*/ 71004 h 86295"/>
                <a:gd name="connsiteX3" fmla="*/ 25456 w 25926"/>
                <a:gd name="connsiteY3" fmla="*/ 24 h 86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26" h="86295">
                  <a:moveTo>
                    <a:pt x="25456" y="24"/>
                  </a:moveTo>
                  <a:cubicBezTo>
                    <a:pt x="27523" y="2081"/>
                    <a:pt x="22379" y="68261"/>
                    <a:pt x="17912" y="80948"/>
                  </a:cubicBezTo>
                  <a:cubicBezTo>
                    <a:pt x="13454" y="92264"/>
                    <a:pt x="-1290" y="84034"/>
                    <a:pt x="91" y="71004"/>
                  </a:cubicBezTo>
                  <a:cubicBezTo>
                    <a:pt x="1805" y="56269"/>
                    <a:pt x="21351" y="-1338"/>
                    <a:pt x="25456" y="24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DC6B39B-3FC6-4291-FF5B-EA5F85BF7333}"/>
                </a:ext>
              </a:extLst>
            </p:cNvPr>
            <p:cNvSpPr/>
            <p:nvPr/>
          </p:nvSpPr>
          <p:spPr>
            <a:xfrm>
              <a:off x="4648206" y="2448729"/>
              <a:ext cx="12402" cy="82750"/>
            </a:xfrm>
            <a:custGeom>
              <a:avLst/>
              <a:gdLst>
                <a:gd name="connsiteX0" fmla="*/ 401 w 12402"/>
                <a:gd name="connsiteY0" fmla="*/ 99 h 82750"/>
                <a:gd name="connsiteX1" fmla="*/ 5201 w 12402"/>
                <a:gd name="connsiteY1" fmla="*/ 33703 h 82750"/>
                <a:gd name="connsiteX2" fmla="*/ 2115 w 12402"/>
                <a:gd name="connsiteY2" fmla="*/ 82738 h 82750"/>
                <a:gd name="connsiteX3" fmla="*/ 12402 w 12402"/>
                <a:gd name="connsiteY3" fmla="*/ 42619 h 82750"/>
                <a:gd name="connsiteX4" fmla="*/ 401 w 12402"/>
                <a:gd name="connsiteY4" fmla="*/ 99 h 8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02" h="82750">
                  <a:moveTo>
                    <a:pt x="401" y="99"/>
                  </a:moveTo>
                  <a:cubicBezTo>
                    <a:pt x="-1657" y="-1615"/>
                    <a:pt x="4859" y="19311"/>
                    <a:pt x="5201" y="33703"/>
                  </a:cubicBezTo>
                  <a:cubicBezTo>
                    <a:pt x="4859" y="47772"/>
                    <a:pt x="744" y="79995"/>
                    <a:pt x="2115" y="82738"/>
                  </a:cubicBezTo>
                  <a:cubicBezTo>
                    <a:pt x="2801" y="83414"/>
                    <a:pt x="12402" y="56335"/>
                    <a:pt x="12402" y="42619"/>
                  </a:cubicBezTo>
                  <a:cubicBezTo>
                    <a:pt x="11707" y="27874"/>
                    <a:pt x="1087" y="1823"/>
                    <a:pt x="401" y="99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38BBF68-5070-8936-2C10-A93FDD11F2C1}"/>
                </a:ext>
              </a:extLst>
            </p:cNvPr>
            <p:cNvSpPr/>
            <p:nvPr/>
          </p:nvSpPr>
          <p:spPr>
            <a:xfrm>
              <a:off x="4677441" y="2486859"/>
              <a:ext cx="29862" cy="69676"/>
            </a:xfrm>
            <a:custGeom>
              <a:avLst/>
              <a:gdLst>
                <a:gd name="connsiteX0" fmla="*/ 655 w 29862"/>
                <a:gd name="connsiteY0" fmla="*/ 373 h 69676"/>
                <a:gd name="connsiteX1" fmla="*/ 29811 w 29862"/>
                <a:gd name="connsiteY1" fmla="*/ 68268 h 69676"/>
                <a:gd name="connsiteX2" fmla="*/ 11637 w 29862"/>
                <a:gd name="connsiteY2" fmla="*/ 44265 h 69676"/>
                <a:gd name="connsiteX3" fmla="*/ 655 w 29862"/>
                <a:gd name="connsiteY3" fmla="*/ 373 h 69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62" h="69676">
                  <a:moveTo>
                    <a:pt x="655" y="373"/>
                  </a:moveTo>
                  <a:cubicBezTo>
                    <a:pt x="3055" y="4831"/>
                    <a:pt x="27744" y="59705"/>
                    <a:pt x="29811" y="68268"/>
                  </a:cubicBezTo>
                  <a:cubicBezTo>
                    <a:pt x="30830" y="75135"/>
                    <a:pt x="16438" y="55238"/>
                    <a:pt x="11637" y="44265"/>
                  </a:cubicBezTo>
                  <a:cubicBezTo>
                    <a:pt x="6141" y="32606"/>
                    <a:pt x="-2441" y="-4084"/>
                    <a:pt x="655" y="373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49B9B2E-70E4-E5A8-B69F-7C642AA7A70C}"/>
                </a:ext>
              </a:extLst>
            </p:cNvPr>
            <p:cNvSpPr/>
            <p:nvPr/>
          </p:nvSpPr>
          <p:spPr>
            <a:xfrm>
              <a:off x="4698364" y="2381127"/>
              <a:ext cx="106259" cy="46171"/>
            </a:xfrm>
            <a:custGeom>
              <a:avLst/>
              <a:gdLst>
                <a:gd name="connsiteX0" fmla="*/ 16756 w 106259"/>
                <a:gd name="connsiteY0" fmla="*/ 835 h 46171"/>
                <a:gd name="connsiteX1" fmla="*/ 30825 w 106259"/>
                <a:gd name="connsiteY1" fmla="*/ 9751 h 46171"/>
                <a:gd name="connsiteX2" fmla="*/ 105920 w 106259"/>
                <a:gd name="connsiteY2" fmla="*/ 45412 h 46171"/>
                <a:gd name="connsiteX3" fmla="*/ 58599 w 106259"/>
                <a:gd name="connsiteY3" fmla="*/ 33411 h 46171"/>
                <a:gd name="connsiteX4" fmla="*/ 1668 w 106259"/>
                <a:gd name="connsiteY4" fmla="*/ 4950 h 46171"/>
                <a:gd name="connsiteX5" fmla="*/ 16756 w 106259"/>
                <a:gd name="connsiteY5" fmla="*/ 835 h 4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259" h="46171">
                  <a:moveTo>
                    <a:pt x="16756" y="835"/>
                  </a:moveTo>
                  <a:cubicBezTo>
                    <a:pt x="21223" y="492"/>
                    <a:pt x="15737" y="2550"/>
                    <a:pt x="30825" y="9751"/>
                  </a:cubicBezTo>
                  <a:cubicBezTo>
                    <a:pt x="45912" y="17294"/>
                    <a:pt x="100081" y="40612"/>
                    <a:pt x="105920" y="45412"/>
                  </a:cubicBezTo>
                  <a:cubicBezTo>
                    <a:pt x="110034" y="48841"/>
                    <a:pt x="75744" y="39926"/>
                    <a:pt x="58599" y="33411"/>
                  </a:cubicBezTo>
                  <a:cubicBezTo>
                    <a:pt x="40083" y="26210"/>
                    <a:pt x="9212" y="10094"/>
                    <a:pt x="1668" y="4950"/>
                  </a:cubicBezTo>
                  <a:cubicBezTo>
                    <a:pt x="-5190" y="-870"/>
                    <a:pt x="10936" y="-527"/>
                    <a:pt x="16756" y="835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D9827F4-10F0-C53A-5475-82874035224B}"/>
                </a:ext>
              </a:extLst>
            </p:cNvPr>
            <p:cNvSpPr/>
            <p:nvPr/>
          </p:nvSpPr>
          <p:spPr>
            <a:xfrm>
              <a:off x="4722897" y="2440991"/>
              <a:ext cx="51544" cy="66414"/>
            </a:xfrm>
            <a:custGeom>
              <a:avLst/>
              <a:gdLst>
                <a:gd name="connsiteX0" fmla="*/ 110 w 51544"/>
                <a:gd name="connsiteY0" fmla="*/ 2694 h 66414"/>
                <a:gd name="connsiteX1" fmla="*/ 21027 w 51544"/>
                <a:gd name="connsiteY1" fmla="*/ 31154 h 66414"/>
                <a:gd name="connsiteX2" fmla="*/ 51545 w 51544"/>
                <a:gd name="connsiteY2" fmla="*/ 66130 h 66414"/>
                <a:gd name="connsiteX3" fmla="*/ 14512 w 51544"/>
                <a:gd name="connsiteY3" fmla="*/ 9209 h 66414"/>
                <a:gd name="connsiteX4" fmla="*/ 110 w 51544"/>
                <a:gd name="connsiteY4" fmla="*/ 2694 h 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44" h="66414">
                  <a:moveTo>
                    <a:pt x="110" y="2694"/>
                  </a:moveTo>
                  <a:cubicBezTo>
                    <a:pt x="796" y="6465"/>
                    <a:pt x="11778" y="19505"/>
                    <a:pt x="21027" y="31154"/>
                  </a:cubicBezTo>
                  <a:cubicBezTo>
                    <a:pt x="29942" y="41098"/>
                    <a:pt x="51545" y="69559"/>
                    <a:pt x="51545" y="66130"/>
                  </a:cubicBezTo>
                  <a:cubicBezTo>
                    <a:pt x="50164" y="61329"/>
                    <a:pt x="22389" y="19848"/>
                    <a:pt x="14512" y="9209"/>
                  </a:cubicBezTo>
                  <a:cubicBezTo>
                    <a:pt x="5253" y="-2440"/>
                    <a:pt x="-909" y="-1078"/>
                    <a:pt x="110" y="2694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4B78B0C-2C6F-7BCF-D785-4DE17D5C142F}"/>
                </a:ext>
              </a:extLst>
            </p:cNvPr>
            <p:cNvSpPr/>
            <p:nvPr/>
          </p:nvSpPr>
          <p:spPr>
            <a:xfrm>
              <a:off x="4711355" y="2311535"/>
              <a:ext cx="128933" cy="16787"/>
            </a:xfrm>
            <a:custGeom>
              <a:avLst/>
              <a:gdLst>
                <a:gd name="connsiteX0" fmla="*/ 3 w 128933"/>
                <a:gd name="connsiteY0" fmla="*/ 4248 h 16787"/>
                <a:gd name="connsiteX1" fmla="*/ 55210 w 128933"/>
                <a:gd name="connsiteY1" fmla="*/ 14878 h 16787"/>
                <a:gd name="connsiteX2" fmla="*/ 128933 w 128933"/>
                <a:gd name="connsiteY2" fmla="*/ 15907 h 16787"/>
                <a:gd name="connsiteX3" fmla="*/ 56915 w 128933"/>
                <a:gd name="connsiteY3" fmla="*/ 819 h 16787"/>
                <a:gd name="connsiteX4" fmla="*/ 3 w 128933"/>
                <a:gd name="connsiteY4" fmla="*/ 4248 h 1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33" h="16787">
                  <a:moveTo>
                    <a:pt x="3" y="4248"/>
                  </a:moveTo>
                  <a:cubicBezTo>
                    <a:pt x="-340" y="5972"/>
                    <a:pt x="32578" y="12135"/>
                    <a:pt x="55210" y="14878"/>
                  </a:cubicBezTo>
                  <a:cubicBezTo>
                    <a:pt x="76469" y="15907"/>
                    <a:pt x="127904" y="17964"/>
                    <a:pt x="128933" y="15907"/>
                  </a:cubicBezTo>
                  <a:cubicBezTo>
                    <a:pt x="128247" y="12821"/>
                    <a:pt x="78184" y="2534"/>
                    <a:pt x="56915" y="819"/>
                  </a:cubicBezTo>
                  <a:cubicBezTo>
                    <a:pt x="35321" y="-1238"/>
                    <a:pt x="-340" y="829"/>
                    <a:pt x="3" y="4248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6DD39E0-7212-8FA1-7C62-5E3C22233A95}"/>
                </a:ext>
              </a:extLst>
            </p:cNvPr>
            <p:cNvSpPr/>
            <p:nvPr/>
          </p:nvSpPr>
          <p:spPr>
            <a:xfrm>
              <a:off x="4796877" y="2275914"/>
              <a:ext cx="40667" cy="11127"/>
            </a:xfrm>
            <a:custGeom>
              <a:avLst/>
              <a:gdLst>
                <a:gd name="connsiteX0" fmla="*/ 2262 w 40667"/>
                <a:gd name="connsiteY0" fmla="*/ 11074 h 11127"/>
                <a:gd name="connsiteX1" fmla="*/ 40667 w 40667"/>
                <a:gd name="connsiteY1" fmla="*/ 8331 h 11127"/>
                <a:gd name="connsiteX2" fmla="*/ 9806 w 40667"/>
                <a:gd name="connsiteY2" fmla="*/ 102 h 11127"/>
                <a:gd name="connsiteX3" fmla="*/ 2262 w 40667"/>
                <a:gd name="connsiteY3" fmla="*/ 11074 h 1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67" h="11127">
                  <a:moveTo>
                    <a:pt x="2262" y="11074"/>
                  </a:moveTo>
                  <a:cubicBezTo>
                    <a:pt x="7749" y="11417"/>
                    <a:pt x="38610" y="10046"/>
                    <a:pt x="40667" y="8331"/>
                  </a:cubicBezTo>
                  <a:cubicBezTo>
                    <a:pt x="40324" y="6274"/>
                    <a:pt x="16321" y="-937"/>
                    <a:pt x="9806" y="102"/>
                  </a:cubicBezTo>
                  <a:cubicBezTo>
                    <a:pt x="2948" y="-594"/>
                    <a:pt x="-3576" y="9693"/>
                    <a:pt x="2262" y="11074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C881B07-DEF6-140A-7C0B-8B64EC320B41}"/>
                </a:ext>
              </a:extLst>
            </p:cNvPr>
            <p:cNvSpPr/>
            <p:nvPr/>
          </p:nvSpPr>
          <p:spPr>
            <a:xfrm>
              <a:off x="4724384" y="2137014"/>
              <a:ext cx="85385" cy="89629"/>
            </a:xfrm>
            <a:custGeom>
              <a:avLst/>
              <a:gdLst>
                <a:gd name="connsiteX0" fmla="*/ 85385 w 85385"/>
                <a:gd name="connsiteY0" fmla="*/ 118 h 89629"/>
                <a:gd name="connsiteX1" fmla="*/ 40808 w 85385"/>
                <a:gd name="connsiteY1" fmla="*/ 50867 h 89629"/>
                <a:gd name="connsiteX2" fmla="*/ 3 w 85385"/>
                <a:gd name="connsiteY2" fmla="*/ 89615 h 89629"/>
                <a:gd name="connsiteX3" fmla="*/ 40123 w 85385"/>
                <a:gd name="connsiteY3" fmla="*/ 39208 h 89629"/>
                <a:gd name="connsiteX4" fmla="*/ 85385 w 85385"/>
                <a:gd name="connsiteY4" fmla="*/ 118 h 89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85" h="89629">
                  <a:moveTo>
                    <a:pt x="85385" y="118"/>
                  </a:moveTo>
                  <a:cubicBezTo>
                    <a:pt x="84700" y="2518"/>
                    <a:pt x="54867" y="34408"/>
                    <a:pt x="40808" y="50867"/>
                  </a:cubicBezTo>
                  <a:cubicBezTo>
                    <a:pt x="26054" y="66298"/>
                    <a:pt x="-340" y="90300"/>
                    <a:pt x="3" y="89615"/>
                  </a:cubicBezTo>
                  <a:cubicBezTo>
                    <a:pt x="346" y="86529"/>
                    <a:pt x="24349" y="54296"/>
                    <a:pt x="40123" y="39208"/>
                  </a:cubicBezTo>
                  <a:cubicBezTo>
                    <a:pt x="53829" y="23435"/>
                    <a:pt x="84347" y="-1940"/>
                    <a:pt x="85385" y="118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8222DBF-67D2-C06D-85CB-8971FD4981A5}"/>
                </a:ext>
              </a:extLst>
            </p:cNvPr>
            <p:cNvSpPr/>
            <p:nvPr/>
          </p:nvSpPr>
          <p:spPr>
            <a:xfrm>
              <a:off x="4739525" y="2056974"/>
              <a:ext cx="53515" cy="84442"/>
            </a:xfrm>
            <a:custGeom>
              <a:avLst/>
              <a:gdLst>
                <a:gd name="connsiteX0" fmla="*/ 53443 w 53515"/>
                <a:gd name="connsiteY0" fmla="*/ 1291 h 84442"/>
                <a:gd name="connsiteX1" fmla="*/ 1656 w 53515"/>
                <a:gd name="connsiteY1" fmla="*/ 83930 h 84442"/>
                <a:gd name="connsiteX2" fmla="*/ 17429 w 53515"/>
                <a:gd name="connsiteY2" fmla="*/ 40039 h 84442"/>
                <a:gd name="connsiteX3" fmla="*/ 53443 w 53515"/>
                <a:gd name="connsiteY3" fmla="*/ 1291 h 8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515" h="84442">
                  <a:moveTo>
                    <a:pt x="53443" y="1291"/>
                  </a:moveTo>
                  <a:cubicBezTo>
                    <a:pt x="50357" y="9178"/>
                    <a:pt x="7494" y="76387"/>
                    <a:pt x="1656" y="83930"/>
                  </a:cubicBezTo>
                  <a:cubicBezTo>
                    <a:pt x="-4507" y="89074"/>
                    <a:pt x="7828" y="54089"/>
                    <a:pt x="17429" y="40039"/>
                  </a:cubicBezTo>
                  <a:cubicBezTo>
                    <a:pt x="26001" y="26323"/>
                    <a:pt x="55158" y="-6938"/>
                    <a:pt x="53443" y="1291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733528A5-949E-E977-9765-72A98394E1E2}"/>
                </a:ext>
              </a:extLst>
            </p:cNvPr>
            <p:cNvSpPr/>
            <p:nvPr/>
          </p:nvSpPr>
          <p:spPr>
            <a:xfrm>
              <a:off x="4665974" y="2160106"/>
              <a:ext cx="57076" cy="97726"/>
            </a:xfrm>
            <a:custGeom>
              <a:avLst/>
              <a:gdLst>
                <a:gd name="connsiteX0" fmla="*/ 57032 w 57076"/>
                <a:gd name="connsiteY0" fmla="*/ 0 h 97726"/>
                <a:gd name="connsiteX1" fmla="*/ 35087 w 57076"/>
                <a:gd name="connsiteY1" fmla="*/ 35662 h 97726"/>
                <a:gd name="connsiteX2" fmla="*/ 111 w 57076"/>
                <a:gd name="connsiteY2" fmla="*/ 97727 h 97726"/>
                <a:gd name="connsiteX3" fmla="*/ 40916 w 57076"/>
                <a:gd name="connsiteY3" fmla="*/ 36690 h 97726"/>
                <a:gd name="connsiteX4" fmla="*/ 57032 w 57076"/>
                <a:gd name="connsiteY4" fmla="*/ 0 h 97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76" h="97726">
                  <a:moveTo>
                    <a:pt x="57032" y="0"/>
                  </a:moveTo>
                  <a:cubicBezTo>
                    <a:pt x="55661" y="0"/>
                    <a:pt x="44345" y="18517"/>
                    <a:pt x="35087" y="35662"/>
                  </a:cubicBezTo>
                  <a:cubicBezTo>
                    <a:pt x="25143" y="52464"/>
                    <a:pt x="-1946" y="96012"/>
                    <a:pt x="111" y="97727"/>
                  </a:cubicBezTo>
                  <a:cubicBezTo>
                    <a:pt x="1130" y="97384"/>
                    <a:pt x="30629" y="52807"/>
                    <a:pt x="40916" y="36690"/>
                  </a:cubicBezTo>
                  <a:cubicBezTo>
                    <a:pt x="50184" y="19202"/>
                    <a:pt x="57728" y="343"/>
                    <a:pt x="57032" y="0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BBB9694-C978-9BE4-B743-B03DBB8AB477}"/>
                </a:ext>
              </a:extLst>
            </p:cNvPr>
            <p:cNvSpPr/>
            <p:nvPr/>
          </p:nvSpPr>
          <p:spPr>
            <a:xfrm>
              <a:off x="4633744" y="2086648"/>
              <a:ext cx="58820" cy="125185"/>
            </a:xfrm>
            <a:custGeom>
              <a:avLst/>
              <a:gdLst>
                <a:gd name="connsiteX0" fmla="*/ 58744 w 58820"/>
                <a:gd name="connsiteY0" fmla="*/ 2135 h 125185"/>
                <a:gd name="connsiteX1" fmla="*/ 21025 w 58820"/>
                <a:gd name="connsiteY1" fmla="*/ 86488 h 125185"/>
                <a:gd name="connsiteX2" fmla="*/ 118 w 58820"/>
                <a:gd name="connsiteY2" fmla="*/ 123521 h 125185"/>
                <a:gd name="connsiteX3" fmla="*/ 33036 w 58820"/>
                <a:gd name="connsiteY3" fmla="*/ 34710 h 125185"/>
                <a:gd name="connsiteX4" fmla="*/ 58744 w 58820"/>
                <a:gd name="connsiteY4" fmla="*/ 2135 h 12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20" h="125185">
                  <a:moveTo>
                    <a:pt x="58744" y="2135"/>
                  </a:moveTo>
                  <a:cubicBezTo>
                    <a:pt x="56687" y="11060"/>
                    <a:pt x="29950" y="65228"/>
                    <a:pt x="21025" y="86488"/>
                  </a:cubicBezTo>
                  <a:cubicBezTo>
                    <a:pt x="9710" y="105691"/>
                    <a:pt x="-1263" y="132094"/>
                    <a:pt x="118" y="123521"/>
                  </a:cubicBezTo>
                  <a:cubicBezTo>
                    <a:pt x="2175" y="114263"/>
                    <a:pt x="22407" y="54265"/>
                    <a:pt x="33036" y="34710"/>
                  </a:cubicBezTo>
                  <a:cubicBezTo>
                    <a:pt x="42295" y="13803"/>
                    <a:pt x="60126" y="-6781"/>
                    <a:pt x="58744" y="2135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BAA1C34-B0F1-949A-77BE-9EF7DD7E6382}"/>
                </a:ext>
              </a:extLst>
            </p:cNvPr>
            <p:cNvSpPr/>
            <p:nvPr/>
          </p:nvSpPr>
          <p:spPr>
            <a:xfrm>
              <a:off x="4627921" y="2041106"/>
              <a:ext cx="9007" cy="61129"/>
            </a:xfrm>
            <a:custGeom>
              <a:avLst/>
              <a:gdLst>
                <a:gd name="connsiteX0" fmla="*/ 2160 w 9007"/>
                <a:gd name="connsiteY0" fmla="*/ 1052 h 61129"/>
                <a:gd name="connsiteX1" fmla="*/ 788 w 9007"/>
                <a:gd name="connsiteY1" fmla="*/ 60717 h 61129"/>
                <a:gd name="connsiteX2" fmla="*/ 9008 w 9007"/>
                <a:gd name="connsiteY2" fmla="*/ 27799 h 61129"/>
                <a:gd name="connsiteX3" fmla="*/ 2160 w 9007"/>
                <a:gd name="connsiteY3" fmla="*/ 1052 h 6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07" h="61129">
                  <a:moveTo>
                    <a:pt x="2160" y="1052"/>
                  </a:moveTo>
                  <a:cubicBezTo>
                    <a:pt x="445" y="6196"/>
                    <a:pt x="-927" y="55574"/>
                    <a:pt x="788" y="60717"/>
                  </a:cubicBezTo>
                  <a:cubicBezTo>
                    <a:pt x="1131" y="64832"/>
                    <a:pt x="8675" y="37057"/>
                    <a:pt x="9008" y="27799"/>
                  </a:cubicBezTo>
                  <a:cubicBezTo>
                    <a:pt x="7998" y="17502"/>
                    <a:pt x="3874" y="-5129"/>
                    <a:pt x="2160" y="1052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9C41FF7-09BC-6402-2BA9-CDC3ABBB40F5}"/>
                </a:ext>
              </a:extLst>
            </p:cNvPr>
            <p:cNvSpPr/>
            <p:nvPr/>
          </p:nvSpPr>
          <p:spPr>
            <a:xfrm>
              <a:off x="4671904" y="2003021"/>
              <a:ext cx="7006" cy="32275"/>
            </a:xfrm>
            <a:custGeom>
              <a:avLst/>
              <a:gdLst>
                <a:gd name="connsiteX0" fmla="*/ 5840 w 7006"/>
                <a:gd name="connsiteY0" fmla="*/ 37 h 32275"/>
                <a:gd name="connsiteX1" fmla="*/ 20 w 7006"/>
                <a:gd name="connsiteY1" fmla="*/ 30555 h 32275"/>
                <a:gd name="connsiteX2" fmla="*/ 6878 w 7006"/>
                <a:gd name="connsiteY2" fmla="*/ 25754 h 32275"/>
                <a:gd name="connsiteX3" fmla="*/ 5840 w 7006"/>
                <a:gd name="connsiteY3" fmla="*/ 37 h 3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06" h="32275">
                  <a:moveTo>
                    <a:pt x="5840" y="37"/>
                  </a:moveTo>
                  <a:cubicBezTo>
                    <a:pt x="3783" y="722"/>
                    <a:pt x="-323" y="25411"/>
                    <a:pt x="20" y="30555"/>
                  </a:cubicBezTo>
                  <a:cubicBezTo>
                    <a:pt x="696" y="35012"/>
                    <a:pt x="4821" y="29869"/>
                    <a:pt x="6878" y="25754"/>
                  </a:cubicBezTo>
                  <a:cubicBezTo>
                    <a:pt x="7221" y="19925"/>
                    <a:pt x="6878" y="-992"/>
                    <a:pt x="5840" y="37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A9E5EA5-3515-0D27-1C80-0A74A7F916F0}"/>
                </a:ext>
              </a:extLst>
            </p:cNvPr>
            <p:cNvSpPr/>
            <p:nvPr/>
          </p:nvSpPr>
          <p:spPr>
            <a:xfrm>
              <a:off x="4687623" y="2006784"/>
              <a:ext cx="9126" cy="48934"/>
            </a:xfrm>
            <a:custGeom>
              <a:avLst/>
              <a:gdLst>
                <a:gd name="connsiteX0" fmla="*/ 6589 w 9126"/>
                <a:gd name="connsiteY0" fmla="*/ 389 h 48934"/>
                <a:gd name="connsiteX1" fmla="*/ 65 w 9126"/>
                <a:gd name="connsiteY1" fmla="*/ 48395 h 48934"/>
                <a:gd name="connsiteX2" fmla="*/ 8990 w 9126"/>
                <a:gd name="connsiteY2" fmla="*/ 29536 h 48934"/>
                <a:gd name="connsiteX3" fmla="*/ 6589 w 9126"/>
                <a:gd name="connsiteY3" fmla="*/ 389 h 48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6" h="48934">
                  <a:moveTo>
                    <a:pt x="6589" y="389"/>
                  </a:moveTo>
                  <a:cubicBezTo>
                    <a:pt x="4189" y="3475"/>
                    <a:pt x="-612" y="42909"/>
                    <a:pt x="65" y="48395"/>
                  </a:cubicBezTo>
                  <a:cubicBezTo>
                    <a:pt x="408" y="51824"/>
                    <a:pt x="6932" y="38108"/>
                    <a:pt x="8990" y="29536"/>
                  </a:cubicBezTo>
                  <a:cubicBezTo>
                    <a:pt x="9675" y="21306"/>
                    <a:pt x="7608" y="-3383"/>
                    <a:pt x="6589" y="389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96EB2C8D-CC11-B422-B57E-75ED7FEACB6C}"/>
                </a:ext>
              </a:extLst>
            </p:cNvPr>
            <p:cNvSpPr/>
            <p:nvPr/>
          </p:nvSpPr>
          <p:spPr>
            <a:xfrm>
              <a:off x="4541628" y="2150362"/>
              <a:ext cx="44350" cy="86977"/>
            </a:xfrm>
            <a:custGeom>
              <a:avLst/>
              <a:gdLst>
                <a:gd name="connsiteX0" fmla="*/ 31540 w 44350"/>
                <a:gd name="connsiteY0" fmla="*/ 59465 h 86977"/>
                <a:gd name="connsiteX1" fmla="*/ 9928 w 44350"/>
                <a:gd name="connsiteY1" fmla="*/ 3238 h 86977"/>
                <a:gd name="connsiteX2" fmla="*/ 2041 w 44350"/>
                <a:gd name="connsiteY2" fmla="*/ 16259 h 86977"/>
                <a:gd name="connsiteX3" fmla="*/ 43189 w 44350"/>
                <a:gd name="connsiteY3" fmla="*/ 85877 h 86977"/>
                <a:gd name="connsiteX4" fmla="*/ 31540 w 44350"/>
                <a:gd name="connsiteY4" fmla="*/ 59465 h 8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50" h="86977">
                  <a:moveTo>
                    <a:pt x="31540" y="59465"/>
                  </a:moveTo>
                  <a:cubicBezTo>
                    <a:pt x="25016" y="45758"/>
                    <a:pt x="14729" y="9401"/>
                    <a:pt x="9928" y="3238"/>
                  </a:cubicBezTo>
                  <a:cubicBezTo>
                    <a:pt x="4108" y="-4305"/>
                    <a:pt x="-3778" y="1857"/>
                    <a:pt x="2041" y="16259"/>
                  </a:cubicBezTo>
                  <a:cubicBezTo>
                    <a:pt x="7871" y="29632"/>
                    <a:pt x="37027" y="77981"/>
                    <a:pt x="43189" y="85877"/>
                  </a:cubicBezTo>
                  <a:cubicBezTo>
                    <a:pt x="47990" y="91697"/>
                    <a:pt x="36684" y="73181"/>
                    <a:pt x="31540" y="59465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E85EBCCD-9569-11CF-1D9C-C75D9151AC9A}"/>
                </a:ext>
              </a:extLst>
            </p:cNvPr>
            <p:cNvSpPr/>
            <p:nvPr/>
          </p:nvSpPr>
          <p:spPr>
            <a:xfrm>
              <a:off x="4495363" y="2138731"/>
              <a:ext cx="45466" cy="65453"/>
            </a:xfrm>
            <a:custGeom>
              <a:avLst/>
              <a:gdLst>
                <a:gd name="connsiteX0" fmla="*/ 653 w 45466"/>
                <a:gd name="connsiteY0" fmla="*/ 1839 h 65453"/>
                <a:gd name="connsiteX1" fmla="*/ 45230 w 45466"/>
                <a:gd name="connsiteY1" fmla="*/ 65276 h 65453"/>
                <a:gd name="connsiteX2" fmla="*/ 23618 w 45466"/>
                <a:gd name="connsiteY2" fmla="*/ 20689 h 65453"/>
                <a:gd name="connsiteX3" fmla="*/ 653 w 45466"/>
                <a:gd name="connsiteY3" fmla="*/ 1839 h 6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66" h="65453">
                  <a:moveTo>
                    <a:pt x="653" y="1839"/>
                  </a:moveTo>
                  <a:cubicBezTo>
                    <a:pt x="4425" y="9040"/>
                    <a:pt x="40429" y="61504"/>
                    <a:pt x="45230" y="65276"/>
                  </a:cubicBezTo>
                  <a:cubicBezTo>
                    <a:pt x="47630" y="68352"/>
                    <a:pt x="31162" y="30633"/>
                    <a:pt x="23618" y="20689"/>
                  </a:cubicBezTo>
                  <a:cubicBezTo>
                    <a:pt x="15741" y="8688"/>
                    <a:pt x="-3805" y="-5028"/>
                    <a:pt x="653" y="1839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7B7C791-3F26-2FE8-119A-F2465D327454}"/>
                </a:ext>
              </a:extLst>
            </p:cNvPr>
            <p:cNvSpPr/>
            <p:nvPr/>
          </p:nvSpPr>
          <p:spPr>
            <a:xfrm>
              <a:off x="4446923" y="2212087"/>
              <a:ext cx="71959" cy="77318"/>
            </a:xfrm>
            <a:custGeom>
              <a:avLst/>
              <a:gdLst>
                <a:gd name="connsiteX0" fmla="*/ 392 w 71959"/>
                <a:gd name="connsiteY0" fmla="*/ 140 h 77318"/>
                <a:gd name="connsiteX1" fmla="*/ 71039 w 71959"/>
                <a:gd name="connsiteY1" fmla="*/ 74559 h 77318"/>
                <a:gd name="connsiteX2" fmla="*/ 43607 w 71959"/>
                <a:gd name="connsiteY2" fmla="*/ 58091 h 77318"/>
                <a:gd name="connsiteX3" fmla="*/ 392 w 71959"/>
                <a:gd name="connsiteY3" fmla="*/ 140 h 77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959" h="77318">
                  <a:moveTo>
                    <a:pt x="392" y="140"/>
                  </a:moveTo>
                  <a:cubicBezTo>
                    <a:pt x="5878" y="3569"/>
                    <a:pt x="62114" y="63577"/>
                    <a:pt x="71039" y="74559"/>
                  </a:cubicBezTo>
                  <a:cubicBezTo>
                    <a:pt x="76516" y="83122"/>
                    <a:pt x="56294" y="70102"/>
                    <a:pt x="43607" y="58091"/>
                  </a:cubicBezTo>
                  <a:cubicBezTo>
                    <a:pt x="30567" y="45403"/>
                    <a:pt x="-4056" y="-2936"/>
                    <a:pt x="392" y="140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4D28215C-22D0-3149-3DD4-60C065760FA8}"/>
                </a:ext>
              </a:extLst>
            </p:cNvPr>
            <p:cNvSpPr/>
            <p:nvPr/>
          </p:nvSpPr>
          <p:spPr>
            <a:xfrm>
              <a:off x="4420100" y="2265546"/>
              <a:ext cx="97202" cy="41093"/>
            </a:xfrm>
            <a:custGeom>
              <a:avLst/>
              <a:gdLst>
                <a:gd name="connsiteX0" fmla="*/ 97176 w 97202"/>
                <a:gd name="connsiteY0" fmla="*/ 40978 h 41093"/>
                <a:gd name="connsiteX1" fmla="*/ 53285 w 97202"/>
                <a:gd name="connsiteY1" fmla="*/ 22805 h 41093"/>
                <a:gd name="connsiteX2" fmla="*/ 135 w 97202"/>
                <a:gd name="connsiteY2" fmla="*/ 173 h 41093"/>
                <a:gd name="connsiteX3" fmla="*/ 44369 w 97202"/>
                <a:gd name="connsiteY3" fmla="*/ 32406 h 41093"/>
                <a:gd name="connsiteX4" fmla="*/ 97176 w 97202"/>
                <a:gd name="connsiteY4" fmla="*/ 40978 h 41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202" h="41093">
                  <a:moveTo>
                    <a:pt x="97176" y="40978"/>
                  </a:moveTo>
                  <a:cubicBezTo>
                    <a:pt x="98195" y="38921"/>
                    <a:pt x="69401" y="29320"/>
                    <a:pt x="53285" y="22805"/>
                  </a:cubicBezTo>
                  <a:cubicBezTo>
                    <a:pt x="36482" y="14918"/>
                    <a:pt x="1164" y="-1884"/>
                    <a:pt x="135" y="173"/>
                  </a:cubicBezTo>
                  <a:cubicBezTo>
                    <a:pt x="-2265" y="1888"/>
                    <a:pt x="27910" y="24519"/>
                    <a:pt x="44369" y="32406"/>
                  </a:cubicBezTo>
                  <a:cubicBezTo>
                    <a:pt x="60828" y="39273"/>
                    <a:pt x="94775" y="41674"/>
                    <a:pt x="97176" y="40978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50DD45D-DE79-3DA3-F283-312F76896BC1}"/>
                </a:ext>
              </a:extLst>
            </p:cNvPr>
            <p:cNvSpPr/>
            <p:nvPr/>
          </p:nvSpPr>
          <p:spPr>
            <a:xfrm>
              <a:off x="4427953" y="2348436"/>
              <a:ext cx="108544" cy="75041"/>
            </a:xfrm>
            <a:custGeom>
              <a:avLst/>
              <a:gdLst>
                <a:gd name="connsiteX0" fmla="*/ 108516 w 108544"/>
                <a:gd name="connsiteY0" fmla="*/ 608 h 75041"/>
                <a:gd name="connsiteX1" fmla="*/ 34793 w 108544"/>
                <a:gd name="connsiteY1" fmla="*/ 62673 h 75041"/>
                <a:gd name="connsiteX2" fmla="*/ 160 w 108544"/>
                <a:gd name="connsiteY2" fmla="*/ 73303 h 75041"/>
                <a:gd name="connsiteX3" fmla="*/ 43365 w 108544"/>
                <a:gd name="connsiteY3" fmla="*/ 36613 h 75041"/>
                <a:gd name="connsiteX4" fmla="*/ 108516 w 108544"/>
                <a:gd name="connsiteY4" fmla="*/ 608 h 75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544" h="75041">
                  <a:moveTo>
                    <a:pt x="108516" y="608"/>
                  </a:moveTo>
                  <a:cubicBezTo>
                    <a:pt x="105773" y="5752"/>
                    <a:pt x="52966" y="48957"/>
                    <a:pt x="34793" y="62673"/>
                  </a:cubicBezTo>
                  <a:cubicBezTo>
                    <a:pt x="16276" y="74341"/>
                    <a:pt x="-1898" y="77427"/>
                    <a:pt x="160" y="73303"/>
                  </a:cubicBezTo>
                  <a:cubicBezTo>
                    <a:pt x="1874" y="68160"/>
                    <a:pt x="24163" y="49300"/>
                    <a:pt x="43365" y="36613"/>
                  </a:cubicBezTo>
                  <a:cubicBezTo>
                    <a:pt x="60853" y="24278"/>
                    <a:pt x="109897" y="-4535"/>
                    <a:pt x="108516" y="608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5FF273E9-996A-36D0-34EE-00205B292E0F}"/>
                </a:ext>
              </a:extLst>
            </p:cNvPr>
            <p:cNvSpPr/>
            <p:nvPr/>
          </p:nvSpPr>
          <p:spPr>
            <a:xfrm>
              <a:off x="4425876" y="2450544"/>
              <a:ext cx="74665" cy="61869"/>
            </a:xfrm>
            <a:custGeom>
              <a:avLst/>
              <a:gdLst>
                <a:gd name="connsiteX0" fmla="*/ 74598 w 74665"/>
                <a:gd name="connsiteY0" fmla="*/ 8 h 61869"/>
                <a:gd name="connsiteX1" fmla="*/ 3275 w 74665"/>
                <a:gd name="connsiteY1" fmla="*/ 57616 h 61869"/>
                <a:gd name="connsiteX2" fmla="*/ 19391 w 74665"/>
                <a:gd name="connsiteY2" fmla="*/ 52472 h 61869"/>
                <a:gd name="connsiteX3" fmla="*/ 74598 w 74665"/>
                <a:gd name="connsiteY3" fmla="*/ 8 h 6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665" h="61869">
                  <a:moveTo>
                    <a:pt x="74598" y="8"/>
                  </a:moveTo>
                  <a:cubicBezTo>
                    <a:pt x="71169" y="8"/>
                    <a:pt x="12533" y="48357"/>
                    <a:pt x="3275" y="57616"/>
                  </a:cubicBezTo>
                  <a:cubicBezTo>
                    <a:pt x="-6326" y="65845"/>
                    <a:pt x="7047" y="61045"/>
                    <a:pt x="19391" y="52472"/>
                  </a:cubicBezTo>
                  <a:cubicBezTo>
                    <a:pt x="31383" y="41490"/>
                    <a:pt x="76655" y="-687"/>
                    <a:pt x="74598" y="8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740EAC0-4098-6387-9706-3353969381B3}"/>
                </a:ext>
              </a:extLst>
            </p:cNvPr>
            <p:cNvSpPr/>
            <p:nvPr/>
          </p:nvSpPr>
          <p:spPr>
            <a:xfrm>
              <a:off x="4483783" y="2439913"/>
              <a:ext cx="51410" cy="117616"/>
            </a:xfrm>
            <a:custGeom>
              <a:avLst/>
              <a:gdLst>
                <a:gd name="connsiteX0" fmla="*/ 51324 w 51410"/>
                <a:gd name="connsiteY0" fmla="*/ 0 h 117616"/>
                <a:gd name="connsiteX1" fmla="*/ 13605 w 51410"/>
                <a:gd name="connsiteY1" fmla="*/ 57607 h 117616"/>
                <a:gd name="connsiteX2" fmla="*/ 918 w 51410"/>
                <a:gd name="connsiteY2" fmla="*/ 117615 h 117616"/>
                <a:gd name="connsiteX3" fmla="*/ 28693 w 51410"/>
                <a:gd name="connsiteY3" fmla="*/ 51102 h 117616"/>
                <a:gd name="connsiteX4" fmla="*/ 51324 w 51410"/>
                <a:gd name="connsiteY4" fmla="*/ 0 h 11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10" h="117616">
                  <a:moveTo>
                    <a:pt x="51324" y="0"/>
                  </a:moveTo>
                  <a:cubicBezTo>
                    <a:pt x="47895" y="1029"/>
                    <a:pt x="22520" y="37033"/>
                    <a:pt x="13605" y="57607"/>
                  </a:cubicBezTo>
                  <a:cubicBezTo>
                    <a:pt x="5718" y="76819"/>
                    <a:pt x="-2854" y="117957"/>
                    <a:pt x="918" y="117615"/>
                  </a:cubicBezTo>
                  <a:cubicBezTo>
                    <a:pt x="3661" y="115214"/>
                    <a:pt x="19091" y="70980"/>
                    <a:pt x="28693" y="51102"/>
                  </a:cubicBezTo>
                  <a:cubicBezTo>
                    <a:pt x="37598" y="29832"/>
                    <a:pt x="52686" y="0"/>
                    <a:pt x="51324" y="0"/>
                  </a:cubicBezTo>
                  <a:close/>
                </a:path>
              </a:pathLst>
            </a:custGeom>
            <a:solidFill>
              <a:srgbClr val="FF8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264A5666-D791-30D6-5ADC-B12AED824D5B}"/>
                </a:ext>
              </a:extLst>
            </p:cNvPr>
            <p:cNvSpPr/>
            <p:nvPr/>
          </p:nvSpPr>
          <p:spPr>
            <a:xfrm>
              <a:off x="4306898" y="1927620"/>
              <a:ext cx="343766" cy="737568"/>
            </a:xfrm>
            <a:custGeom>
              <a:avLst/>
              <a:gdLst>
                <a:gd name="connsiteX0" fmla="*/ 343766 w 343766"/>
                <a:gd name="connsiteY0" fmla="*/ 3772 h 737568"/>
                <a:gd name="connsiteX1" fmla="*/ 295760 w 343766"/>
                <a:gd name="connsiteY1" fmla="*/ 0 h 737568"/>
                <a:gd name="connsiteX2" fmla="*/ 149685 w 343766"/>
                <a:gd name="connsiteY2" fmla="*/ 104927 h 737568"/>
                <a:gd name="connsiteX3" fmla="*/ 44758 w 343766"/>
                <a:gd name="connsiteY3" fmla="*/ 243116 h 737568"/>
                <a:gd name="connsiteX4" fmla="*/ 1209 w 343766"/>
                <a:gd name="connsiteY4" fmla="*/ 394678 h 737568"/>
                <a:gd name="connsiteX5" fmla="*/ 13211 w 343766"/>
                <a:gd name="connsiteY5" fmla="*/ 544173 h 737568"/>
                <a:gd name="connsiteX6" fmla="*/ 32070 w 343766"/>
                <a:gd name="connsiteY6" fmla="*/ 625783 h 737568"/>
                <a:gd name="connsiteX7" fmla="*/ 57102 w 343766"/>
                <a:gd name="connsiteY7" fmla="*/ 692306 h 737568"/>
                <a:gd name="connsiteX8" fmla="*/ 94478 w 343766"/>
                <a:gd name="connsiteY8" fmla="*/ 737568 h 737568"/>
                <a:gd name="connsiteX9" fmla="*/ 45443 w 343766"/>
                <a:gd name="connsiteY9" fmla="*/ 586683 h 737568"/>
                <a:gd name="connsiteX10" fmla="*/ 23498 w 343766"/>
                <a:gd name="connsiteY10" fmla="*/ 428263 h 737568"/>
                <a:gd name="connsiteX11" fmla="*/ 61903 w 343766"/>
                <a:gd name="connsiteY11" fmla="*/ 279444 h 737568"/>
                <a:gd name="connsiteX12" fmla="*/ 171973 w 343766"/>
                <a:gd name="connsiteY12" fmla="*/ 128235 h 737568"/>
                <a:gd name="connsiteX13" fmla="*/ 274843 w 343766"/>
                <a:gd name="connsiteY13" fmla="*/ 39424 h 737568"/>
                <a:gd name="connsiteX14" fmla="*/ 343766 w 343766"/>
                <a:gd name="connsiteY14" fmla="*/ 3772 h 737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3766" h="737568">
                  <a:moveTo>
                    <a:pt x="343766" y="3772"/>
                  </a:moveTo>
                  <a:lnTo>
                    <a:pt x="295760" y="0"/>
                  </a:lnTo>
                  <a:cubicBezTo>
                    <a:pt x="239182" y="29146"/>
                    <a:pt x="191862" y="64122"/>
                    <a:pt x="149685" y="104927"/>
                  </a:cubicBezTo>
                  <a:cubicBezTo>
                    <a:pt x="106137" y="146075"/>
                    <a:pt x="69789" y="193396"/>
                    <a:pt x="44758" y="243116"/>
                  </a:cubicBezTo>
                  <a:cubicBezTo>
                    <a:pt x="19726" y="290779"/>
                    <a:pt x="5667" y="343929"/>
                    <a:pt x="1209" y="394678"/>
                  </a:cubicBezTo>
                  <a:cubicBezTo>
                    <a:pt x="-3591" y="445427"/>
                    <a:pt x="7039" y="504053"/>
                    <a:pt x="13211" y="544173"/>
                  </a:cubicBezTo>
                  <a:cubicBezTo>
                    <a:pt x="18354" y="581892"/>
                    <a:pt x="24184" y="601104"/>
                    <a:pt x="32070" y="625783"/>
                  </a:cubicBezTo>
                  <a:cubicBezTo>
                    <a:pt x="38585" y="650472"/>
                    <a:pt x="46472" y="673103"/>
                    <a:pt x="57102" y="692306"/>
                  </a:cubicBezTo>
                  <a:cubicBezTo>
                    <a:pt x="66703" y="710813"/>
                    <a:pt x="80419" y="725900"/>
                    <a:pt x="94478" y="737568"/>
                  </a:cubicBezTo>
                  <a:cubicBezTo>
                    <a:pt x="72875" y="687495"/>
                    <a:pt x="57445" y="638470"/>
                    <a:pt x="45443" y="586683"/>
                  </a:cubicBezTo>
                  <a:cubicBezTo>
                    <a:pt x="33442" y="534219"/>
                    <a:pt x="20412" y="479708"/>
                    <a:pt x="23498" y="428263"/>
                  </a:cubicBezTo>
                  <a:cubicBezTo>
                    <a:pt x="25898" y="376485"/>
                    <a:pt x="36528" y="329508"/>
                    <a:pt x="61903" y="279444"/>
                  </a:cubicBezTo>
                  <a:cubicBezTo>
                    <a:pt x="86591" y="227324"/>
                    <a:pt x="135626" y="169031"/>
                    <a:pt x="171973" y="128235"/>
                  </a:cubicBezTo>
                  <a:cubicBezTo>
                    <a:pt x="207635" y="88116"/>
                    <a:pt x="245011" y="58969"/>
                    <a:pt x="274843" y="39424"/>
                  </a:cubicBezTo>
                  <a:cubicBezTo>
                    <a:pt x="303304" y="18517"/>
                    <a:pt x="326278" y="6172"/>
                    <a:pt x="343766" y="3772"/>
                  </a:cubicBezTo>
                  <a:close/>
                </a:path>
              </a:pathLst>
            </a:custGeom>
            <a:solidFill>
              <a:srgbClr val="FF8000"/>
            </a:solidFill>
            <a:ln w="34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27783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6398429-A44A-850E-F410-2E02631AE630}"/>
              </a:ext>
            </a:extLst>
          </p:cNvPr>
          <p:cNvGrpSpPr/>
          <p:nvPr/>
        </p:nvGrpSpPr>
        <p:grpSpPr>
          <a:xfrm>
            <a:off x="1029467" y="1524895"/>
            <a:ext cx="5209194" cy="3660066"/>
            <a:chOff x="1690206" y="2927144"/>
            <a:chExt cx="5953189" cy="418281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752F895-6FB1-5600-6787-3FEDA10F900D}"/>
                </a:ext>
              </a:extLst>
            </p:cNvPr>
            <p:cNvSpPr/>
            <p:nvPr/>
          </p:nvSpPr>
          <p:spPr>
            <a:xfrm>
              <a:off x="6076940" y="5071465"/>
              <a:ext cx="1081693" cy="1673246"/>
            </a:xfrm>
            <a:custGeom>
              <a:avLst/>
              <a:gdLst>
                <a:gd name="connsiteX0" fmla="*/ 481302 w 1081693"/>
                <a:gd name="connsiteY0" fmla="*/ 15184 h 1673246"/>
                <a:gd name="connsiteX1" fmla="*/ 1051734 w 1081693"/>
                <a:gd name="connsiteY1" fmla="*/ 1042102 h 1673246"/>
                <a:gd name="connsiteX2" fmla="*/ 44235 w 1081693"/>
                <a:gd name="connsiteY2" fmla="*/ 1646171 h 1673246"/>
                <a:gd name="connsiteX3" fmla="*/ 0 w 1081693"/>
                <a:gd name="connsiteY3" fmla="*/ 1632637 h 1673246"/>
                <a:gd name="connsiteX4" fmla="*/ 26739 w 1081693"/>
                <a:gd name="connsiteY4" fmla="*/ 1395961 h 1673246"/>
                <a:gd name="connsiteX5" fmla="*/ 104315 w 1081693"/>
                <a:gd name="connsiteY5" fmla="*/ 1422698 h 1673246"/>
                <a:gd name="connsiteX6" fmla="*/ 835842 w 1081693"/>
                <a:gd name="connsiteY6" fmla="*/ 984336 h 1673246"/>
                <a:gd name="connsiteX7" fmla="*/ 421552 w 1081693"/>
                <a:gd name="connsiteY7" fmla="*/ 238657 h 1673246"/>
                <a:gd name="connsiteX8" fmla="*/ 327800 w 1081693"/>
                <a:gd name="connsiteY8" fmla="*/ 221822 h 1673246"/>
                <a:gd name="connsiteX9" fmla="*/ 411319 w 1081693"/>
                <a:gd name="connsiteY9" fmla="*/ 0 h 1673246"/>
                <a:gd name="connsiteX10" fmla="*/ 481302 w 1081693"/>
                <a:gd name="connsiteY10" fmla="*/ 15184 h 1673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81693" h="1673246">
                  <a:moveTo>
                    <a:pt x="481302" y="15184"/>
                  </a:moveTo>
                  <a:cubicBezTo>
                    <a:pt x="917049" y="132037"/>
                    <a:pt x="1172555" y="591856"/>
                    <a:pt x="1051734" y="1042102"/>
                  </a:cubicBezTo>
                  <a:cubicBezTo>
                    <a:pt x="931244" y="1492348"/>
                    <a:pt x="479982" y="1762694"/>
                    <a:pt x="44235" y="1646171"/>
                  </a:cubicBezTo>
                  <a:cubicBezTo>
                    <a:pt x="29380" y="1642210"/>
                    <a:pt x="14525" y="1637589"/>
                    <a:pt x="0" y="1632637"/>
                  </a:cubicBezTo>
                  <a:cubicBezTo>
                    <a:pt x="6602" y="1554075"/>
                    <a:pt x="15845" y="1475183"/>
                    <a:pt x="26739" y="1395961"/>
                  </a:cubicBezTo>
                  <a:cubicBezTo>
                    <a:pt x="51497" y="1406524"/>
                    <a:pt x="77576" y="1415436"/>
                    <a:pt x="104315" y="1422698"/>
                  </a:cubicBezTo>
                  <a:cubicBezTo>
                    <a:pt x="420562" y="1507532"/>
                    <a:pt x="748032" y="1311127"/>
                    <a:pt x="835842" y="984336"/>
                  </a:cubicBezTo>
                  <a:cubicBezTo>
                    <a:pt x="923321" y="657214"/>
                    <a:pt x="737799" y="323491"/>
                    <a:pt x="421552" y="238657"/>
                  </a:cubicBezTo>
                  <a:cubicBezTo>
                    <a:pt x="390191" y="230405"/>
                    <a:pt x="358831" y="224793"/>
                    <a:pt x="327800" y="221822"/>
                  </a:cubicBezTo>
                  <a:cubicBezTo>
                    <a:pt x="354209" y="147881"/>
                    <a:pt x="382269" y="73941"/>
                    <a:pt x="411319" y="0"/>
                  </a:cubicBezTo>
                  <a:cubicBezTo>
                    <a:pt x="434756" y="3961"/>
                    <a:pt x="458194" y="9243"/>
                    <a:pt x="481302" y="15184"/>
                  </a:cubicBezTo>
                  <a:close/>
                </a:path>
              </a:pathLst>
            </a:custGeom>
            <a:solidFill>
              <a:srgbClr val="9D9E9E"/>
            </a:soli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13193B8-D7F2-56C9-92A2-0DAA66C4514D}"/>
                </a:ext>
              </a:extLst>
            </p:cNvPr>
            <p:cNvSpPr/>
            <p:nvPr/>
          </p:nvSpPr>
          <p:spPr>
            <a:xfrm>
              <a:off x="6103679" y="5278843"/>
              <a:ext cx="883824" cy="1284492"/>
            </a:xfrm>
            <a:custGeom>
              <a:avLst/>
              <a:gdLst>
                <a:gd name="connsiteX0" fmla="*/ 0 w 883824"/>
                <a:gd name="connsiteY0" fmla="*/ 1188584 h 1284492"/>
                <a:gd name="connsiteX1" fmla="*/ 77576 w 883824"/>
                <a:gd name="connsiteY1" fmla="*/ 1215321 h 1284492"/>
                <a:gd name="connsiteX2" fmla="*/ 809103 w 883824"/>
                <a:gd name="connsiteY2" fmla="*/ 776958 h 1284492"/>
                <a:gd name="connsiteX3" fmla="*/ 394813 w 883824"/>
                <a:gd name="connsiteY3" fmla="*/ 31279 h 1284492"/>
                <a:gd name="connsiteX4" fmla="*/ 313936 w 883824"/>
                <a:gd name="connsiteY4" fmla="*/ 15765 h 1284492"/>
                <a:gd name="connsiteX5" fmla="*/ 302052 w 883824"/>
                <a:gd name="connsiteY5" fmla="*/ 10814 h 1284492"/>
                <a:gd name="connsiteX6" fmla="*/ 866212 w 883824"/>
                <a:gd name="connsiteY6" fmla="*/ 792143 h 1284492"/>
                <a:gd name="connsiteX7" fmla="*/ 0 w 883824"/>
                <a:gd name="connsiteY7" fmla="*/ 1188584 h 128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3824" h="1284492">
                  <a:moveTo>
                    <a:pt x="0" y="1188584"/>
                  </a:moveTo>
                  <a:cubicBezTo>
                    <a:pt x="24758" y="1199147"/>
                    <a:pt x="50837" y="1208059"/>
                    <a:pt x="77576" y="1215321"/>
                  </a:cubicBezTo>
                  <a:cubicBezTo>
                    <a:pt x="393823" y="1300155"/>
                    <a:pt x="721293" y="1103750"/>
                    <a:pt x="809103" y="776958"/>
                  </a:cubicBezTo>
                  <a:cubicBezTo>
                    <a:pt x="896582" y="449837"/>
                    <a:pt x="711060" y="116113"/>
                    <a:pt x="394813" y="31279"/>
                  </a:cubicBezTo>
                  <a:cubicBezTo>
                    <a:pt x="367744" y="24017"/>
                    <a:pt x="340675" y="19066"/>
                    <a:pt x="313936" y="15765"/>
                  </a:cubicBezTo>
                  <a:lnTo>
                    <a:pt x="302052" y="10814"/>
                  </a:lnTo>
                  <a:cubicBezTo>
                    <a:pt x="576704" y="-77981"/>
                    <a:pt x="972178" y="397682"/>
                    <a:pt x="866212" y="792143"/>
                  </a:cubicBezTo>
                  <a:cubicBezTo>
                    <a:pt x="766188" y="1166137"/>
                    <a:pt x="280925" y="1437143"/>
                    <a:pt x="0" y="1188584"/>
                  </a:cubicBezTo>
                  <a:close/>
                </a:path>
              </a:pathLst>
            </a:custGeom>
            <a:solidFill>
              <a:srgbClr val="9D9E9E"/>
            </a:soli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782ADD8-535C-55A0-B284-27642C3F841C}"/>
                </a:ext>
              </a:extLst>
            </p:cNvPr>
            <p:cNvSpPr/>
            <p:nvPr/>
          </p:nvSpPr>
          <p:spPr>
            <a:xfrm>
              <a:off x="4225541" y="4292117"/>
              <a:ext cx="2462434" cy="2817837"/>
            </a:xfrm>
            <a:custGeom>
              <a:avLst/>
              <a:gdLst>
                <a:gd name="connsiteX0" fmla="*/ 2462435 w 2462434"/>
                <a:gd name="connsiteY0" fmla="*/ 504051 h 2817837"/>
                <a:gd name="connsiteX1" fmla="*/ 1899265 w 2462434"/>
                <a:gd name="connsiteY1" fmla="*/ 2587264 h 2817837"/>
                <a:gd name="connsiteX2" fmla="*/ 1482665 w 2462434"/>
                <a:gd name="connsiteY2" fmla="*/ 2804465 h 2817837"/>
                <a:gd name="connsiteX3" fmla="*/ 269176 w 2462434"/>
                <a:gd name="connsiteY3" fmla="*/ 2479324 h 2817837"/>
                <a:gd name="connsiteX4" fmla="*/ 17301 w 2462434"/>
                <a:gd name="connsiteY4" fmla="*/ 2083213 h 2817837"/>
                <a:gd name="connsiteX5" fmla="*/ 580801 w 2462434"/>
                <a:gd name="connsiteY5" fmla="*/ 0 h 2817837"/>
                <a:gd name="connsiteX6" fmla="*/ 2462435 w 2462434"/>
                <a:gd name="connsiteY6" fmla="*/ 504051 h 2817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2434" h="2817837">
                  <a:moveTo>
                    <a:pt x="2462435" y="504051"/>
                  </a:moveTo>
                  <a:cubicBezTo>
                    <a:pt x="2155431" y="1187012"/>
                    <a:pt x="1930625" y="1927080"/>
                    <a:pt x="1899265" y="2587264"/>
                  </a:cubicBezTo>
                  <a:cubicBezTo>
                    <a:pt x="1890682" y="2762544"/>
                    <a:pt x="1666537" y="2853979"/>
                    <a:pt x="1482665" y="2804465"/>
                  </a:cubicBezTo>
                  <a:cubicBezTo>
                    <a:pt x="1078278" y="2696195"/>
                    <a:pt x="673892" y="2587925"/>
                    <a:pt x="269176" y="2479324"/>
                  </a:cubicBezTo>
                  <a:cubicBezTo>
                    <a:pt x="85634" y="2430140"/>
                    <a:pt x="-49382" y="2244959"/>
                    <a:pt x="17301" y="2083213"/>
                  </a:cubicBezTo>
                  <a:cubicBezTo>
                    <a:pt x="274127" y="1458678"/>
                    <a:pt x="477806" y="720592"/>
                    <a:pt x="580801" y="0"/>
                  </a:cubicBezTo>
                  <a:cubicBezTo>
                    <a:pt x="1208012" y="168017"/>
                    <a:pt x="1835223" y="336034"/>
                    <a:pt x="2462435" y="504051"/>
                  </a:cubicBezTo>
                  <a:close/>
                </a:path>
              </a:pathLst>
            </a:custGeom>
            <a:solidFill>
              <a:srgbClr val="B2B3B3"/>
            </a:soli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06A9650-A062-0450-142E-0F887E481C1B}"/>
                </a:ext>
              </a:extLst>
            </p:cNvPr>
            <p:cNvSpPr/>
            <p:nvPr/>
          </p:nvSpPr>
          <p:spPr>
            <a:xfrm>
              <a:off x="4325430" y="4312913"/>
              <a:ext cx="2285299" cy="2715625"/>
            </a:xfrm>
            <a:custGeom>
              <a:avLst/>
              <a:gdLst>
                <a:gd name="connsiteX0" fmla="*/ 2285300 w 2285299"/>
                <a:gd name="connsiteY0" fmla="*/ 462790 h 2715625"/>
                <a:gd name="connsiteX1" fmla="*/ 1744908 w 2285299"/>
                <a:gd name="connsiteY1" fmla="*/ 2479984 h 2715625"/>
                <a:gd name="connsiteX2" fmla="*/ 1356037 w 2285299"/>
                <a:gd name="connsiteY2" fmla="*/ 2704447 h 2715625"/>
                <a:gd name="connsiteX3" fmla="*/ 242241 w 2285299"/>
                <a:gd name="connsiteY3" fmla="*/ 2406044 h 2715625"/>
                <a:gd name="connsiteX4" fmla="*/ 17766 w 2285299"/>
                <a:gd name="connsiteY4" fmla="*/ 2017195 h 2715625"/>
                <a:gd name="connsiteX5" fmla="*/ 558158 w 2285299"/>
                <a:gd name="connsiteY5" fmla="*/ 0 h 2715625"/>
                <a:gd name="connsiteX6" fmla="*/ 2285300 w 2285299"/>
                <a:gd name="connsiteY6" fmla="*/ 462790 h 271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5299" h="2715625">
                  <a:moveTo>
                    <a:pt x="2285300" y="462790"/>
                  </a:moveTo>
                  <a:cubicBezTo>
                    <a:pt x="1987540" y="1148061"/>
                    <a:pt x="1787492" y="1822440"/>
                    <a:pt x="1744908" y="2479984"/>
                  </a:cubicBezTo>
                  <a:cubicBezTo>
                    <a:pt x="1733354" y="2654273"/>
                    <a:pt x="1524724" y="2749670"/>
                    <a:pt x="1356037" y="2704447"/>
                  </a:cubicBezTo>
                  <a:cubicBezTo>
                    <a:pt x="984662" y="2605089"/>
                    <a:pt x="613617" y="2505402"/>
                    <a:pt x="242241" y="2406044"/>
                  </a:cubicBezTo>
                  <a:cubicBezTo>
                    <a:pt x="73555" y="2360821"/>
                    <a:pt x="-46936" y="2179270"/>
                    <a:pt x="17766" y="2017195"/>
                  </a:cubicBezTo>
                  <a:cubicBezTo>
                    <a:pt x="267660" y="1391009"/>
                    <a:pt x="448231" y="718611"/>
                    <a:pt x="558158" y="0"/>
                  </a:cubicBezTo>
                  <a:cubicBezTo>
                    <a:pt x="1133872" y="154153"/>
                    <a:pt x="1709586" y="308306"/>
                    <a:pt x="2285300" y="462790"/>
                  </a:cubicBezTo>
                  <a:close/>
                </a:path>
              </a:pathLst>
            </a:custGeom>
            <a:solidFill>
              <a:srgbClr val="FECC00"/>
            </a:soli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1414790-20CE-DCFA-4AEB-88E83183F91A}"/>
                </a:ext>
              </a:extLst>
            </p:cNvPr>
            <p:cNvSpPr/>
            <p:nvPr/>
          </p:nvSpPr>
          <p:spPr>
            <a:xfrm>
              <a:off x="4631877" y="4807238"/>
              <a:ext cx="567791" cy="1427677"/>
            </a:xfrm>
            <a:custGeom>
              <a:avLst/>
              <a:gdLst>
                <a:gd name="connsiteX0" fmla="*/ 476516 w 567791"/>
                <a:gd name="connsiteY0" fmla="*/ 4444 h 1427677"/>
                <a:gd name="connsiteX1" fmla="*/ 566307 w 567791"/>
                <a:gd name="connsiteY1" fmla="*/ 159918 h 1427677"/>
                <a:gd name="connsiteX2" fmla="*/ 251711 w 567791"/>
                <a:gd name="connsiteY2" fmla="*/ 1333726 h 1427677"/>
                <a:gd name="connsiteX3" fmla="*/ 96228 w 567791"/>
                <a:gd name="connsiteY3" fmla="*/ 1423512 h 1427677"/>
                <a:gd name="connsiteX4" fmla="*/ 6438 w 567791"/>
                <a:gd name="connsiteY4" fmla="*/ 1268038 h 1427677"/>
                <a:gd name="connsiteX5" fmla="*/ 321034 w 567791"/>
                <a:gd name="connsiteY5" fmla="*/ 94229 h 1427677"/>
                <a:gd name="connsiteX6" fmla="*/ 476516 w 567791"/>
                <a:gd name="connsiteY6" fmla="*/ 4444 h 1427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7791" h="1427677">
                  <a:moveTo>
                    <a:pt x="476516" y="4444"/>
                  </a:moveTo>
                  <a:cubicBezTo>
                    <a:pt x="543859" y="22599"/>
                    <a:pt x="575220" y="90928"/>
                    <a:pt x="566307" y="159918"/>
                  </a:cubicBezTo>
                  <a:cubicBezTo>
                    <a:pt x="513489" y="565271"/>
                    <a:pt x="407193" y="956101"/>
                    <a:pt x="251711" y="1333726"/>
                  </a:cubicBezTo>
                  <a:cubicBezTo>
                    <a:pt x="225302" y="1398425"/>
                    <a:pt x="163571" y="1441667"/>
                    <a:pt x="96228" y="1423512"/>
                  </a:cubicBezTo>
                  <a:cubicBezTo>
                    <a:pt x="28886" y="1405687"/>
                    <a:pt x="-17660" y="1333726"/>
                    <a:pt x="6438" y="1268038"/>
                  </a:cubicBezTo>
                  <a:cubicBezTo>
                    <a:pt x="146405" y="886121"/>
                    <a:pt x="257983" y="496612"/>
                    <a:pt x="321034" y="94229"/>
                  </a:cubicBezTo>
                  <a:cubicBezTo>
                    <a:pt x="331598" y="25240"/>
                    <a:pt x="409174" y="-13711"/>
                    <a:pt x="476516" y="4444"/>
                  </a:cubicBezTo>
                  <a:close/>
                </a:path>
              </a:pathLst>
            </a:custGeom>
            <a:gradFill>
              <a:gsLst>
                <a:gs pos="0">
                  <a:srgbClr val="ECBE08"/>
                </a:gs>
                <a:gs pos="50000">
                  <a:srgbClr val="D8C267"/>
                </a:gs>
                <a:gs pos="100000">
                  <a:srgbClr val="C5C6C6"/>
                </a:gs>
              </a:gsLst>
              <a:lin ang="902057" scaled="1"/>
            </a:gra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DDC1AD4-881F-8F44-D864-25AD8CFEB50D}"/>
                </a:ext>
              </a:extLst>
            </p:cNvPr>
            <p:cNvSpPr/>
            <p:nvPr/>
          </p:nvSpPr>
          <p:spPr>
            <a:xfrm>
              <a:off x="5147970" y="4950686"/>
              <a:ext cx="627925" cy="1432532"/>
            </a:xfrm>
            <a:custGeom>
              <a:avLst/>
              <a:gdLst>
                <a:gd name="connsiteX0" fmla="*/ 504117 w 627925"/>
                <a:gd name="connsiteY0" fmla="*/ 6568 h 1432532"/>
                <a:gd name="connsiteX1" fmla="*/ 622297 w 627925"/>
                <a:gd name="connsiteY1" fmla="*/ 169963 h 1432532"/>
                <a:gd name="connsiteX2" fmla="*/ 307701 w 627925"/>
                <a:gd name="connsiteY2" fmla="*/ 1343772 h 1432532"/>
                <a:gd name="connsiteX3" fmla="*/ 123829 w 627925"/>
                <a:gd name="connsiteY3" fmla="*/ 1425965 h 1432532"/>
                <a:gd name="connsiteX4" fmla="*/ 5649 w 627925"/>
                <a:gd name="connsiteY4" fmla="*/ 1262569 h 1432532"/>
                <a:gd name="connsiteX5" fmla="*/ 319915 w 627925"/>
                <a:gd name="connsiteY5" fmla="*/ 88761 h 1432532"/>
                <a:gd name="connsiteX6" fmla="*/ 504117 w 627925"/>
                <a:gd name="connsiteY6" fmla="*/ 6568 h 1432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7925" h="1432532">
                  <a:moveTo>
                    <a:pt x="504117" y="6568"/>
                  </a:moveTo>
                  <a:cubicBezTo>
                    <a:pt x="586975" y="29014"/>
                    <a:pt x="647055" y="104275"/>
                    <a:pt x="622297" y="169963"/>
                  </a:cubicBezTo>
                  <a:cubicBezTo>
                    <a:pt x="478038" y="550560"/>
                    <a:pt x="373063" y="941719"/>
                    <a:pt x="307701" y="1343772"/>
                  </a:cubicBezTo>
                  <a:cubicBezTo>
                    <a:pt x="296477" y="1412761"/>
                    <a:pt x="207017" y="1448081"/>
                    <a:pt x="123829" y="1425965"/>
                  </a:cubicBezTo>
                  <a:cubicBezTo>
                    <a:pt x="40641" y="1403519"/>
                    <a:pt x="-19109" y="1328258"/>
                    <a:pt x="5649" y="1262569"/>
                  </a:cubicBezTo>
                  <a:cubicBezTo>
                    <a:pt x="149578" y="881973"/>
                    <a:pt x="254883" y="490813"/>
                    <a:pt x="319915" y="88761"/>
                  </a:cubicBezTo>
                  <a:cubicBezTo>
                    <a:pt x="331139" y="19771"/>
                    <a:pt x="420929" y="-15549"/>
                    <a:pt x="504117" y="6568"/>
                  </a:cubicBezTo>
                  <a:close/>
                </a:path>
              </a:pathLst>
            </a:custGeom>
            <a:gradFill>
              <a:gsLst>
                <a:gs pos="0">
                  <a:srgbClr val="EFC007"/>
                </a:gs>
                <a:gs pos="50980">
                  <a:srgbClr val="C5C6C6"/>
                </a:gs>
                <a:gs pos="100000">
                  <a:srgbClr val="EDBE06"/>
                </a:gs>
              </a:gsLst>
              <a:lin ang="898526" scaled="1"/>
            </a:gra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A5849D5-3BBB-9DB4-A95E-9FBDDBCA0C44}"/>
                </a:ext>
              </a:extLst>
            </p:cNvPr>
            <p:cNvSpPr/>
            <p:nvPr/>
          </p:nvSpPr>
          <p:spPr>
            <a:xfrm>
              <a:off x="5724673" y="5099068"/>
              <a:ext cx="568432" cy="1427597"/>
            </a:xfrm>
            <a:custGeom>
              <a:avLst/>
              <a:gdLst>
                <a:gd name="connsiteX0" fmla="*/ 470776 w 568432"/>
                <a:gd name="connsiteY0" fmla="*/ 4086 h 1427597"/>
                <a:gd name="connsiteX1" fmla="*/ 560897 w 568432"/>
                <a:gd name="connsiteY1" fmla="*/ 159559 h 1427597"/>
                <a:gd name="connsiteX2" fmla="*/ 246301 w 568432"/>
                <a:gd name="connsiteY2" fmla="*/ 1333368 h 1427597"/>
                <a:gd name="connsiteX3" fmla="*/ 90818 w 568432"/>
                <a:gd name="connsiteY3" fmla="*/ 1423153 h 1427597"/>
                <a:gd name="connsiteX4" fmla="*/ 698 w 568432"/>
                <a:gd name="connsiteY4" fmla="*/ 1267680 h 1427597"/>
                <a:gd name="connsiteX5" fmla="*/ 315294 w 568432"/>
                <a:gd name="connsiteY5" fmla="*/ 93871 h 1427597"/>
                <a:gd name="connsiteX6" fmla="*/ 470776 w 568432"/>
                <a:gd name="connsiteY6" fmla="*/ 4086 h 1427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8432" h="1427597">
                  <a:moveTo>
                    <a:pt x="470776" y="4086"/>
                  </a:moveTo>
                  <a:cubicBezTo>
                    <a:pt x="538449" y="21911"/>
                    <a:pt x="587966" y="95191"/>
                    <a:pt x="560897" y="159559"/>
                  </a:cubicBezTo>
                  <a:cubicBezTo>
                    <a:pt x="393530" y="556991"/>
                    <a:pt x="300439" y="946830"/>
                    <a:pt x="246301" y="1333368"/>
                  </a:cubicBezTo>
                  <a:cubicBezTo>
                    <a:pt x="236398" y="1402357"/>
                    <a:pt x="158161" y="1441308"/>
                    <a:pt x="90818" y="1423153"/>
                  </a:cubicBezTo>
                  <a:cubicBezTo>
                    <a:pt x="23146" y="1404998"/>
                    <a:pt x="-4914" y="1336999"/>
                    <a:pt x="698" y="1267680"/>
                  </a:cubicBezTo>
                  <a:cubicBezTo>
                    <a:pt x="34369" y="863977"/>
                    <a:pt x="137364" y="472487"/>
                    <a:pt x="315294" y="93871"/>
                  </a:cubicBezTo>
                  <a:cubicBezTo>
                    <a:pt x="345004" y="30493"/>
                    <a:pt x="403434" y="-14069"/>
                    <a:pt x="470776" y="4086"/>
                  </a:cubicBezTo>
                  <a:close/>
                </a:path>
              </a:pathLst>
            </a:custGeom>
            <a:gradFill>
              <a:gsLst>
                <a:gs pos="0">
                  <a:srgbClr val="C5C6C6"/>
                </a:gs>
                <a:gs pos="50000">
                  <a:srgbClr val="D7C167"/>
                </a:gs>
                <a:gs pos="100000">
                  <a:srgbClr val="EABC09"/>
                </a:gs>
              </a:gsLst>
              <a:lin ang="901016" scaled="1"/>
            </a:gra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8BCF0D1-64DD-4ACC-CFB0-F45A9C943FBB}"/>
                </a:ext>
              </a:extLst>
            </p:cNvPr>
            <p:cNvSpPr/>
            <p:nvPr/>
          </p:nvSpPr>
          <p:spPr>
            <a:xfrm>
              <a:off x="4541096" y="3720545"/>
              <a:ext cx="2357149" cy="1207990"/>
            </a:xfrm>
            <a:custGeom>
              <a:avLst/>
              <a:gdLst>
                <a:gd name="connsiteX0" fmla="*/ 2354520 w 2357149"/>
                <a:gd name="connsiteY0" fmla="*/ 1207991 h 1207990"/>
                <a:gd name="connsiteX1" fmla="*/ 1931318 w 2357149"/>
                <a:gd name="connsiteY1" fmla="*/ 1164088 h 1207990"/>
                <a:gd name="connsiteX2" fmla="*/ 1424927 w 2357149"/>
                <a:gd name="connsiteY2" fmla="*/ 1077934 h 1207990"/>
                <a:gd name="connsiteX3" fmla="*/ 833698 w 2357149"/>
                <a:gd name="connsiteY3" fmla="*/ 921470 h 1207990"/>
                <a:gd name="connsiteX4" fmla="*/ 532636 w 2357149"/>
                <a:gd name="connsiteY4" fmla="*/ 814190 h 1207990"/>
                <a:gd name="connsiteX5" fmla="*/ 283402 w 2357149"/>
                <a:gd name="connsiteY5" fmla="*/ 456040 h 1207990"/>
                <a:gd name="connsiteX6" fmla="*/ 722450 w 2357149"/>
                <a:gd name="connsiteY6" fmla="*/ 171170 h 1207990"/>
                <a:gd name="connsiteX7" fmla="*/ 796395 w 2357149"/>
                <a:gd name="connsiteY7" fmla="*/ 200548 h 1207990"/>
                <a:gd name="connsiteX8" fmla="*/ 1001394 w 2357149"/>
                <a:gd name="connsiteY8" fmla="*/ 28900 h 1207990"/>
                <a:gd name="connsiteX9" fmla="*/ 1270435 w 2357149"/>
                <a:gd name="connsiteY9" fmla="*/ 15697 h 1207990"/>
                <a:gd name="connsiteX10" fmla="*/ 1579749 w 2357149"/>
                <a:gd name="connsiteY10" fmla="*/ 253363 h 1207990"/>
                <a:gd name="connsiteX11" fmla="*/ 1802574 w 2357149"/>
                <a:gd name="connsiteY11" fmla="*/ 252373 h 1207990"/>
                <a:gd name="connsiteX12" fmla="*/ 2039924 w 2357149"/>
                <a:gd name="connsiteY12" fmla="*/ 649804 h 1207990"/>
                <a:gd name="connsiteX13" fmla="*/ 2108918 w 2357149"/>
                <a:gd name="connsiteY13" fmla="*/ 658717 h 1207990"/>
                <a:gd name="connsiteX14" fmla="*/ 2263410 w 2357149"/>
                <a:gd name="connsiteY14" fmla="*/ 768968 h 1207990"/>
                <a:gd name="connsiteX15" fmla="*/ 2280575 w 2357149"/>
                <a:gd name="connsiteY15" fmla="*/ 957780 h 1207990"/>
                <a:gd name="connsiteX16" fmla="*/ 2257798 w 2357149"/>
                <a:gd name="connsiteY16" fmla="*/ 1023799 h 1207990"/>
                <a:gd name="connsiteX17" fmla="*/ 2354520 w 2357149"/>
                <a:gd name="connsiteY17" fmla="*/ 1207991 h 120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57149" h="1207990">
                  <a:moveTo>
                    <a:pt x="2354520" y="1207991"/>
                  </a:moveTo>
                  <a:cubicBezTo>
                    <a:pt x="2211912" y="1197097"/>
                    <a:pt x="2067984" y="1132069"/>
                    <a:pt x="1931318" y="1164088"/>
                  </a:cubicBezTo>
                  <a:cubicBezTo>
                    <a:pt x="1752397" y="1206340"/>
                    <a:pt x="1587342" y="1107642"/>
                    <a:pt x="1424927" y="1077934"/>
                  </a:cubicBezTo>
                  <a:cubicBezTo>
                    <a:pt x="1229831" y="1042284"/>
                    <a:pt x="1032425" y="1072653"/>
                    <a:pt x="833698" y="921470"/>
                  </a:cubicBezTo>
                  <a:cubicBezTo>
                    <a:pt x="748859" y="856772"/>
                    <a:pt x="613844" y="745861"/>
                    <a:pt x="532636" y="814190"/>
                  </a:cubicBezTo>
                  <a:cubicBezTo>
                    <a:pt x="174466" y="1114904"/>
                    <a:pt x="-320371" y="369886"/>
                    <a:pt x="283402" y="456040"/>
                  </a:cubicBezTo>
                  <a:cubicBezTo>
                    <a:pt x="359328" y="207810"/>
                    <a:pt x="505897" y="113074"/>
                    <a:pt x="722450" y="171170"/>
                  </a:cubicBezTo>
                  <a:cubicBezTo>
                    <a:pt x="750510" y="178762"/>
                    <a:pt x="774938" y="188665"/>
                    <a:pt x="796395" y="200548"/>
                  </a:cubicBezTo>
                  <a:cubicBezTo>
                    <a:pt x="842281" y="119676"/>
                    <a:pt x="910614" y="62900"/>
                    <a:pt x="1001394" y="28900"/>
                  </a:cubicBezTo>
                  <a:cubicBezTo>
                    <a:pt x="1088874" y="-4439"/>
                    <a:pt x="1178664" y="-9060"/>
                    <a:pt x="1270435" y="15697"/>
                  </a:cubicBezTo>
                  <a:cubicBezTo>
                    <a:pt x="1398188" y="50026"/>
                    <a:pt x="1501513" y="129248"/>
                    <a:pt x="1579749" y="253363"/>
                  </a:cubicBezTo>
                  <a:cubicBezTo>
                    <a:pt x="1653364" y="232567"/>
                    <a:pt x="1726979" y="232237"/>
                    <a:pt x="1802574" y="252373"/>
                  </a:cubicBezTo>
                  <a:cubicBezTo>
                    <a:pt x="1990738" y="302877"/>
                    <a:pt x="2069634" y="434914"/>
                    <a:pt x="2039924" y="649804"/>
                  </a:cubicBezTo>
                  <a:cubicBezTo>
                    <a:pt x="2059731" y="648814"/>
                    <a:pt x="2082839" y="651785"/>
                    <a:pt x="2108918" y="658717"/>
                  </a:cubicBezTo>
                  <a:cubicBezTo>
                    <a:pt x="2180552" y="677862"/>
                    <a:pt x="2232379" y="714832"/>
                    <a:pt x="2263410" y="768968"/>
                  </a:cubicBezTo>
                  <a:cubicBezTo>
                    <a:pt x="2294110" y="823433"/>
                    <a:pt x="2299722" y="886480"/>
                    <a:pt x="2280575" y="957780"/>
                  </a:cubicBezTo>
                  <a:cubicBezTo>
                    <a:pt x="2275294" y="977586"/>
                    <a:pt x="2267701" y="999702"/>
                    <a:pt x="2257798" y="1023799"/>
                  </a:cubicBezTo>
                  <a:cubicBezTo>
                    <a:pt x="2334714" y="1067041"/>
                    <a:pt x="2367065" y="1127778"/>
                    <a:pt x="2354520" y="1207991"/>
                  </a:cubicBezTo>
                  <a:close/>
                </a:path>
              </a:pathLst>
            </a:custGeom>
            <a:solidFill>
              <a:srgbClr val="EBECEC"/>
            </a:soli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8A290F7-E542-A54B-29AE-94D5CC8C0D76}"/>
                </a:ext>
              </a:extLst>
            </p:cNvPr>
            <p:cNvSpPr/>
            <p:nvPr/>
          </p:nvSpPr>
          <p:spPr>
            <a:xfrm>
              <a:off x="4659448" y="3817008"/>
              <a:ext cx="2001028" cy="1068615"/>
            </a:xfrm>
            <a:custGeom>
              <a:avLst/>
              <a:gdLst>
                <a:gd name="connsiteX0" fmla="*/ 1998818 w 2001028"/>
                <a:gd name="connsiteY0" fmla="*/ 1068616 h 1068615"/>
                <a:gd name="connsiteX1" fmla="*/ 1618199 w 2001028"/>
                <a:gd name="connsiteY1" fmla="*/ 1027684 h 1068615"/>
                <a:gd name="connsiteX2" fmla="*/ 1162646 w 2001028"/>
                <a:gd name="connsiteY2" fmla="*/ 948792 h 1068615"/>
                <a:gd name="connsiteX3" fmla="*/ 630506 w 2001028"/>
                <a:gd name="connsiteY3" fmla="*/ 807843 h 1068615"/>
                <a:gd name="connsiteX4" fmla="*/ 359155 w 2001028"/>
                <a:gd name="connsiteY4" fmla="*/ 711786 h 1068615"/>
                <a:gd name="connsiteX5" fmla="*/ 526191 w 2001028"/>
                <a:gd name="connsiteY5" fmla="*/ 147988 h 1068615"/>
                <a:gd name="connsiteX6" fmla="*/ 592874 w 2001028"/>
                <a:gd name="connsiteY6" fmla="*/ 174065 h 1068615"/>
                <a:gd name="connsiteX7" fmla="*/ 776086 w 2001028"/>
                <a:gd name="connsiteY7" fmla="*/ 24534 h 1068615"/>
                <a:gd name="connsiteX8" fmla="*/ 1017727 w 2001028"/>
                <a:gd name="connsiteY8" fmla="*/ 14301 h 1068615"/>
                <a:gd name="connsiteX9" fmla="*/ 1297331 w 2001028"/>
                <a:gd name="connsiteY9" fmla="*/ 225230 h 1068615"/>
                <a:gd name="connsiteX10" fmla="*/ 1497379 w 2001028"/>
                <a:gd name="connsiteY10" fmla="*/ 225560 h 1068615"/>
                <a:gd name="connsiteX11" fmla="*/ 1712941 w 2001028"/>
                <a:gd name="connsiteY11" fmla="*/ 576118 h 1068615"/>
                <a:gd name="connsiteX12" fmla="*/ 1775002 w 2001028"/>
                <a:gd name="connsiteY12" fmla="*/ 584370 h 1068615"/>
                <a:gd name="connsiteX13" fmla="*/ 1914309 w 2001028"/>
                <a:gd name="connsiteY13" fmla="*/ 682078 h 1068615"/>
                <a:gd name="connsiteX14" fmla="*/ 1931145 w 2001028"/>
                <a:gd name="connsiteY14" fmla="*/ 848114 h 1068615"/>
                <a:gd name="connsiteX15" fmla="*/ 1911008 w 2001028"/>
                <a:gd name="connsiteY15" fmla="*/ 906210 h 1068615"/>
                <a:gd name="connsiteX16" fmla="*/ 1998818 w 2001028"/>
                <a:gd name="connsiteY16" fmla="*/ 1068616 h 106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1028" h="1068615">
                  <a:moveTo>
                    <a:pt x="1998818" y="1068616"/>
                  </a:moveTo>
                  <a:cubicBezTo>
                    <a:pt x="1870734" y="1058053"/>
                    <a:pt x="1741001" y="999957"/>
                    <a:pt x="1618199" y="1027684"/>
                  </a:cubicBezTo>
                  <a:cubicBezTo>
                    <a:pt x="1457765" y="1063665"/>
                    <a:pt x="1308885" y="975860"/>
                    <a:pt x="1162646" y="948792"/>
                  </a:cubicBezTo>
                  <a:cubicBezTo>
                    <a:pt x="987027" y="916443"/>
                    <a:pt x="810087" y="942190"/>
                    <a:pt x="630506" y="807843"/>
                  </a:cubicBezTo>
                  <a:cubicBezTo>
                    <a:pt x="553921" y="750737"/>
                    <a:pt x="452246" y="690990"/>
                    <a:pt x="359155" y="711786"/>
                  </a:cubicBezTo>
                  <a:cubicBezTo>
                    <a:pt x="-287203" y="856697"/>
                    <a:pt x="44559" y="18922"/>
                    <a:pt x="526191" y="147988"/>
                  </a:cubicBezTo>
                  <a:cubicBezTo>
                    <a:pt x="551610" y="154590"/>
                    <a:pt x="573727" y="163502"/>
                    <a:pt x="592874" y="174065"/>
                  </a:cubicBezTo>
                  <a:cubicBezTo>
                    <a:pt x="633477" y="103426"/>
                    <a:pt x="694878" y="53912"/>
                    <a:pt x="776086" y="24534"/>
                  </a:cubicBezTo>
                  <a:cubicBezTo>
                    <a:pt x="854652" y="-4185"/>
                    <a:pt x="935199" y="-7816"/>
                    <a:pt x="1017727" y="14301"/>
                  </a:cubicBezTo>
                  <a:cubicBezTo>
                    <a:pt x="1132936" y="45329"/>
                    <a:pt x="1226357" y="115639"/>
                    <a:pt x="1297331" y="225230"/>
                  </a:cubicBezTo>
                  <a:cubicBezTo>
                    <a:pt x="1363353" y="207405"/>
                    <a:pt x="1429376" y="207405"/>
                    <a:pt x="1497379" y="225560"/>
                  </a:cubicBezTo>
                  <a:cubicBezTo>
                    <a:pt x="1666726" y="270782"/>
                    <a:pt x="1738360" y="387635"/>
                    <a:pt x="1712941" y="576118"/>
                  </a:cubicBezTo>
                  <a:cubicBezTo>
                    <a:pt x="1730767" y="575458"/>
                    <a:pt x="1751564" y="578099"/>
                    <a:pt x="1775002" y="584370"/>
                  </a:cubicBezTo>
                  <a:cubicBezTo>
                    <a:pt x="1839704" y="601535"/>
                    <a:pt x="1886250" y="634544"/>
                    <a:pt x="1914309" y="682078"/>
                  </a:cubicBezTo>
                  <a:cubicBezTo>
                    <a:pt x="1942368" y="729941"/>
                    <a:pt x="1947650" y="785727"/>
                    <a:pt x="1931145" y="848114"/>
                  </a:cubicBezTo>
                  <a:cubicBezTo>
                    <a:pt x="1926523" y="865609"/>
                    <a:pt x="1919591" y="885084"/>
                    <a:pt x="1911008" y="906210"/>
                  </a:cubicBezTo>
                  <a:cubicBezTo>
                    <a:pt x="1980331" y="944501"/>
                    <a:pt x="2009711" y="997976"/>
                    <a:pt x="1998818" y="1068616"/>
                  </a:cubicBezTo>
                  <a:close/>
                </a:path>
              </a:pathLst>
            </a:custGeom>
            <a:solidFill>
              <a:srgbClr val="D9DADA"/>
            </a:soli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AC01606-B91E-8777-5CDE-3199016B23BC}"/>
                </a:ext>
              </a:extLst>
            </p:cNvPr>
            <p:cNvSpPr/>
            <p:nvPr/>
          </p:nvSpPr>
          <p:spPr>
            <a:xfrm>
              <a:off x="5036429" y="4022016"/>
              <a:ext cx="1858764" cy="1042924"/>
            </a:xfrm>
            <a:custGeom>
              <a:avLst/>
              <a:gdLst>
                <a:gd name="connsiteX0" fmla="*/ 1857866 w 1858764"/>
                <a:gd name="connsiteY0" fmla="*/ 906520 h 1042924"/>
                <a:gd name="connsiteX1" fmla="*/ 1350815 w 1858764"/>
                <a:gd name="connsiteY1" fmla="*/ 935568 h 1042924"/>
                <a:gd name="connsiteX2" fmla="*/ 989343 w 1858764"/>
                <a:gd name="connsiteY2" fmla="*/ 879782 h 1042924"/>
                <a:gd name="connsiteX3" fmla="*/ 569112 w 1858764"/>
                <a:gd name="connsiteY3" fmla="*/ 768541 h 1042924"/>
                <a:gd name="connsiteX4" fmla="*/ 355860 w 1858764"/>
                <a:gd name="connsiteY4" fmla="*/ 689319 h 1042924"/>
                <a:gd name="connsiteX5" fmla="*/ 201038 w 1858764"/>
                <a:gd name="connsiteY5" fmla="*/ 620660 h 1042924"/>
                <a:gd name="connsiteX6" fmla="*/ 0 w 1858764"/>
                <a:gd name="connsiteY6" fmla="*/ 515690 h 1042924"/>
                <a:gd name="connsiteX7" fmla="*/ 187503 w 1858764"/>
                <a:gd name="connsiteY7" fmla="*/ 402139 h 1042924"/>
                <a:gd name="connsiteX8" fmla="*/ 511672 w 1858764"/>
                <a:gd name="connsiteY8" fmla="*/ 154239 h 1042924"/>
                <a:gd name="connsiteX9" fmla="*/ 563830 w 1858764"/>
                <a:gd name="connsiteY9" fmla="*/ 176025 h 1042924"/>
                <a:gd name="connsiteX10" fmla="*/ 716671 w 1858764"/>
                <a:gd name="connsiteY10" fmla="*/ 28474 h 1042924"/>
                <a:gd name="connsiteX11" fmla="*/ 910447 w 1858764"/>
                <a:gd name="connsiteY11" fmla="*/ 9659 h 1042924"/>
                <a:gd name="connsiteX12" fmla="*/ 1125679 w 1858764"/>
                <a:gd name="connsiteY12" fmla="*/ 196161 h 1042924"/>
                <a:gd name="connsiteX13" fmla="*/ 1286113 w 1858764"/>
                <a:gd name="connsiteY13" fmla="*/ 188569 h 1042924"/>
                <a:gd name="connsiteX14" fmla="*/ 1444567 w 1858764"/>
                <a:gd name="connsiteY14" fmla="*/ 508758 h 1042924"/>
                <a:gd name="connsiteX15" fmla="*/ 1493753 w 1858764"/>
                <a:gd name="connsiteY15" fmla="*/ 514040 h 1042924"/>
                <a:gd name="connsiteX16" fmla="*/ 1601700 w 1858764"/>
                <a:gd name="connsiteY16" fmla="*/ 600194 h 1042924"/>
                <a:gd name="connsiteX17" fmla="*/ 1857866 w 1858764"/>
                <a:gd name="connsiteY17" fmla="*/ 906520 h 104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58764" h="1042924">
                  <a:moveTo>
                    <a:pt x="1857866" y="906520"/>
                  </a:moveTo>
                  <a:cubicBezTo>
                    <a:pt x="1771047" y="1053081"/>
                    <a:pt x="1470976" y="1108536"/>
                    <a:pt x="1350815" y="935568"/>
                  </a:cubicBezTo>
                  <a:cubicBezTo>
                    <a:pt x="1273569" y="823997"/>
                    <a:pt x="1105212" y="899258"/>
                    <a:pt x="989343" y="879782"/>
                  </a:cubicBezTo>
                  <a:cubicBezTo>
                    <a:pt x="850367" y="856346"/>
                    <a:pt x="707428" y="887374"/>
                    <a:pt x="569112" y="768541"/>
                  </a:cubicBezTo>
                  <a:cubicBezTo>
                    <a:pt x="510022" y="718037"/>
                    <a:pt x="430795" y="666212"/>
                    <a:pt x="355860" y="689319"/>
                  </a:cubicBezTo>
                  <a:cubicBezTo>
                    <a:pt x="286206" y="710775"/>
                    <a:pt x="233059" y="691960"/>
                    <a:pt x="201038" y="620660"/>
                  </a:cubicBezTo>
                  <a:cubicBezTo>
                    <a:pt x="167366" y="546719"/>
                    <a:pt x="66022" y="553321"/>
                    <a:pt x="0" y="515690"/>
                  </a:cubicBezTo>
                  <a:cubicBezTo>
                    <a:pt x="52488" y="433167"/>
                    <a:pt x="115209" y="395537"/>
                    <a:pt x="187503" y="402139"/>
                  </a:cubicBezTo>
                  <a:cubicBezTo>
                    <a:pt x="249564" y="195501"/>
                    <a:pt x="357841" y="112978"/>
                    <a:pt x="511672" y="154239"/>
                  </a:cubicBezTo>
                  <a:cubicBezTo>
                    <a:pt x="531809" y="159521"/>
                    <a:pt x="548975" y="167113"/>
                    <a:pt x="563830" y="176025"/>
                  </a:cubicBezTo>
                  <a:cubicBezTo>
                    <a:pt x="599482" y="108356"/>
                    <a:pt x="650319" y="59503"/>
                    <a:pt x="716671" y="28474"/>
                  </a:cubicBezTo>
                  <a:cubicBezTo>
                    <a:pt x="780713" y="-1565"/>
                    <a:pt x="845085" y="-7836"/>
                    <a:pt x="910447" y="9659"/>
                  </a:cubicBezTo>
                  <a:cubicBezTo>
                    <a:pt x="1001227" y="34085"/>
                    <a:pt x="1073192" y="96143"/>
                    <a:pt x="1125679" y="196161"/>
                  </a:cubicBezTo>
                  <a:cubicBezTo>
                    <a:pt x="1179157" y="176685"/>
                    <a:pt x="1232305" y="174045"/>
                    <a:pt x="1286113" y="188569"/>
                  </a:cubicBezTo>
                  <a:cubicBezTo>
                    <a:pt x="1419808" y="224549"/>
                    <a:pt x="1472296" y="330839"/>
                    <a:pt x="1444567" y="508758"/>
                  </a:cubicBezTo>
                  <a:cubicBezTo>
                    <a:pt x="1459092" y="507438"/>
                    <a:pt x="1475597" y="509088"/>
                    <a:pt x="1493753" y="514040"/>
                  </a:cubicBezTo>
                  <a:cubicBezTo>
                    <a:pt x="1544921" y="527574"/>
                    <a:pt x="1553503" y="596893"/>
                    <a:pt x="1601700" y="600194"/>
                  </a:cubicBezTo>
                  <a:cubicBezTo>
                    <a:pt x="1749920" y="610757"/>
                    <a:pt x="1870410" y="832579"/>
                    <a:pt x="1857866" y="906520"/>
                  </a:cubicBezTo>
                  <a:close/>
                </a:path>
              </a:pathLst>
            </a:custGeom>
            <a:solidFill>
              <a:srgbClr val="FEFEFE"/>
            </a:soli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B3A5130-891A-1DFA-3412-5A82897F2916}"/>
                </a:ext>
              </a:extLst>
            </p:cNvPr>
            <p:cNvSpPr/>
            <p:nvPr/>
          </p:nvSpPr>
          <p:spPr>
            <a:xfrm>
              <a:off x="1925542" y="3895668"/>
              <a:ext cx="1105791" cy="1668624"/>
            </a:xfrm>
            <a:custGeom>
              <a:avLst/>
              <a:gdLst>
                <a:gd name="connsiteX0" fmla="*/ 1037459 w 1105791"/>
                <a:gd name="connsiteY0" fmla="*/ 27075 h 1668624"/>
                <a:gd name="connsiteX1" fmla="*/ 29959 w 1105791"/>
                <a:gd name="connsiteY1" fmla="*/ 631145 h 1668624"/>
                <a:gd name="connsiteX2" fmla="*/ 600391 w 1105791"/>
                <a:gd name="connsiteY2" fmla="*/ 1658062 h 1668624"/>
                <a:gd name="connsiteX3" fmla="*/ 645617 w 1105791"/>
                <a:gd name="connsiteY3" fmla="*/ 1668625 h 1668624"/>
                <a:gd name="connsiteX4" fmla="*/ 740689 w 1105791"/>
                <a:gd name="connsiteY4" fmla="*/ 1450104 h 1668624"/>
                <a:gd name="connsiteX5" fmla="*/ 660141 w 1105791"/>
                <a:gd name="connsiteY5" fmla="*/ 1434590 h 1668624"/>
                <a:gd name="connsiteX6" fmla="*/ 246182 w 1105791"/>
                <a:gd name="connsiteY6" fmla="*/ 689241 h 1668624"/>
                <a:gd name="connsiteX7" fmla="*/ 977378 w 1105791"/>
                <a:gd name="connsiteY7" fmla="*/ 250548 h 1668624"/>
                <a:gd name="connsiteX8" fmla="*/ 1067169 w 1105791"/>
                <a:gd name="connsiteY8" fmla="*/ 282897 h 1668624"/>
                <a:gd name="connsiteX9" fmla="*/ 1105792 w 1105791"/>
                <a:gd name="connsiteY9" fmla="*/ 48861 h 1668624"/>
                <a:gd name="connsiteX10" fmla="*/ 1037459 w 1105791"/>
                <a:gd name="connsiteY10" fmla="*/ 27075 h 166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5791" h="1668624">
                  <a:moveTo>
                    <a:pt x="1037459" y="27075"/>
                  </a:moveTo>
                  <a:cubicBezTo>
                    <a:pt x="601712" y="-89447"/>
                    <a:pt x="150450" y="180898"/>
                    <a:pt x="29959" y="631145"/>
                  </a:cubicBezTo>
                  <a:cubicBezTo>
                    <a:pt x="-90862" y="1081721"/>
                    <a:pt x="164644" y="1541209"/>
                    <a:pt x="600391" y="1658062"/>
                  </a:cubicBezTo>
                  <a:cubicBezTo>
                    <a:pt x="615576" y="1662023"/>
                    <a:pt x="630431" y="1665654"/>
                    <a:pt x="645617" y="1668625"/>
                  </a:cubicBezTo>
                  <a:cubicBezTo>
                    <a:pt x="678958" y="1596995"/>
                    <a:pt x="710648" y="1524375"/>
                    <a:pt x="740689" y="1450104"/>
                  </a:cubicBezTo>
                  <a:cubicBezTo>
                    <a:pt x="713950" y="1446803"/>
                    <a:pt x="686880" y="1441852"/>
                    <a:pt x="660141" y="1434590"/>
                  </a:cubicBezTo>
                  <a:cubicBezTo>
                    <a:pt x="343895" y="1349756"/>
                    <a:pt x="158372" y="1016032"/>
                    <a:pt x="246182" y="689241"/>
                  </a:cubicBezTo>
                  <a:cubicBezTo>
                    <a:pt x="333661" y="362119"/>
                    <a:pt x="661132" y="165714"/>
                    <a:pt x="977378" y="250548"/>
                  </a:cubicBezTo>
                  <a:cubicBezTo>
                    <a:pt x="1008739" y="259130"/>
                    <a:pt x="1038779" y="269693"/>
                    <a:pt x="1067169" y="282897"/>
                  </a:cubicBezTo>
                  <a:cubicBezTo>
                    <a:pt x="1081033" y="205655"/>
                    <a:pt x="1093908" y="127754"/>
                    <a:pt x="1105792" y="48861"/>
                  </a:cubicBezTo>
                  <a:cubicBezTo>
                    <a:pt x="1083344" y="40939"/>
                    <a:pt x="1060566" y="33347"/>
                    <a:pt x="1037459" y="27075"/>
                  </a:cubicBezTo>
                  <a:close/>
                </a:path>
              </a:pathLst>
            </a:custGeom>
            <a:solidFill>
              <a:srgbClr val="9D9E9E"/>
            </a:soli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F4C4ADB-F0F3-FABE-5D35-AB55B6E88C31}"/>
                </a:ext>
              </a:extLst>
            </p:cNvPr>
            <p:cNvSpPr/>
            <p:nvPr/>
          </p:nvSpPr>
          <p:spPr>
            <a:xfrm>
              <a:off x="2093952" y="4090225"/>
              <a:ext cx="899418" cy="1263391"/>
            </a:xfrm>
            <a:custGeom>
              <a:avLst/>
              <a:gdLst>
                <a:gd name="connsiteX0" fmla="*/ 572279 w 899418"/>
                <a:gd name="connsiteY0" fmla="*/ 1255548 h 1263391"/>
                <a:gd name="connsiteX1" fmla="*/ 491731 w 899418"/>
                <a:gd name="connsiteY1" fmla="*/ 1240033 h 1263391"/>
                <a:gd name="connsiteX2" fmla="*/ 77772 w 899418"/>
                <a:gd name="connsiteY2" fmla="*/ 494685 h 1263391"/>
                <a:gd name="connsiteX3" fmla="*/ 808968 w 899418"/>
                <a:gd name="connsiteY3" fmla="*/ 55992 h 1263391"/>
                <a:gd name="connsiteX4" fmla="*/ 886875 w 899418"/>
                <a:gd name="connsiteY4" fmla="*/ 83059 h 1263391"/>
                <a:gd name="connsiteX5" fmla="*/ 899419 w 899418"/>
                <a:gd name="connsiteY5" fmla="*/ 84710 h 1263391"/>
                <a:gd name="connsiteX6" fmla="*/ 20333 w 899418"/>
                <a:gd name="connsiteY6" fmla="*/ 479170 h 1263391"/>
                <a:gd name="connsiteX7" fmla="*/ 572279 w 899418"/>
                <a:gd name="connsiteY7" fmla="*/ 1255548 h 126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9418" h="1263391">
                  <a:moveTo>
                    <a:pt x="572279" y="1255548"/>
                  </a:moveTo>
                  <a:cubicBezTo>
                    <a:pt x="545540" y="1252247"/>
                    <a:pt x="518470" y="1247295"/>
                    <a:pt x="491731" y="1240033"/>
                  </a:cubicBezTo>
                  <a:cubicBezTo>
                    <a:pt x="175485" y="1155200"/>
                    <a:pt x="-10038" y="821476"/>
                    <a:pt x="77772" y="494685"/>
                  </a:cubicBezTo>
                  <a:cubicBezTo>
                    <a:pt x="165251" y="167563"/>
                    <a:pt x="492722" y="-28842"/>
                    <a:pt x="808968" y="55992"/>
                  </a:cubicBezTo>
                  <a:cubicBezTo>
                    <a:pt x="836037" y="63254"/>
                    <a:pt x="862116" y="72496"/>
                    <a:pt x="886875" y="83059"/>
                  </a:cubicBezTo>
                  <a:cubicBezTo>
                    <a:pt x="891166" y="83390"/>
                    <a:pt x="895457" y="84050"/>
                    <a:pt x="899419" y="84710"/>
                  </a:cubicBezTo>
                  <a:cubicBezTo>
                    <a:pt x="706304" y="-129520"/>
                    <a:pt x="125968" y="84710"/>
                    <a:pt x="20333" y="479170"/>
                  </a:cubicBezTo>
                  <a:cubicBezTo>
                    <a:pt x="-80021" y="853165"/>
                    <a:pt x="204865" y="1330479"/>
                    <a:pt x="572279" y="1255548"/>
                  </a:cubicBezTo>
                  <a:close/>
                </a:path>
              </a:pathLst>
            </a:custGeom>
            <a:solidFill>
              <a:srgbClr val="9D9E9E"/>
            </a:soli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77BBA00-124E-4AF5-6F62-A20AA256DB2D}"/>
                </a:ext>
              </a:extLst>
            </p:cNvPr>
            <p:cNvSpPr/>
            <p:nvPr/>
          </p:nvSpPr>
          <p:spPr>
            <a:xfrm>
              <a:off x="2419808" y="3606515"/>
              <a:ext cx="2457838" cy="2820198"/>
            </a:xfrm>
            <a:custGeom>
              <a:avLst/>
              <a:gdLst>
                <a:gd name="connsiteX0" fmla="*/ 575874 w 2457838"/>
                <a:gd name="connsiteY0" fmla="*/ 0 h 2820198"/>
                <a:gd name="connsiteX1" fmla="*/ 22278 w 2457838"/>
                <a:gd name="connsiteY1" fmla="*/ 2085854 h 2820198"/>
                <a:gd name="connsiteX2" fmla="*/ 274153 w 2457838"/>
                <a:gd name="connsiteY2" fmla="*/ 2481965 h 2820198"/>
                <a:gd name="connsiteX3" fmla="*/ 1487641 w 2457838"/>
                <a:gd name="connsiteY3" fmla="*/ 2807106 h 2820198"/>
                <a:gd name="connsiteX4" fmla="*/ 1904242 w 2457838"/>
                <a:gd name="connsiteY4" fmla="*/ 2589905 h 2820198"/>
                <a:gd name="connsiteX5" fmla="*/ 2457838 w 2457838"/>
                <a:gd name="connsiteY5" fmla="*/ 504051 h 2820198"/>
                <a:gd name="connsiteX6" fmla="*/ 575874 w 2457838"/>
                <a:gd name="connsiteY6" fmla="*/ 0 h 282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57838" h="2820198">
                  <a:moveTo>
                    <a:pt x="575874" y="0"/>
                  </a:moveTo>
                  <a:cubicBezTo>
                    <a:pt x="500609" y="744689"/>
                    <a:pt x="324990" y="1498290"/>
                    <a:pt x="22278" y="2085854"/>
                  </a:cubicBezTo>
                  <a:cubicBezTo>
                    <a:pt x="-57939" y="2241658"/>
                    <a:pt x="90611" y="2432781"/>
                    <a:pt x="274153" y="2481965"/>
                  </a:cubicBezTo>
                  <a:cubicBezTo>
                    <a:pt x="678869" y="2590235"/>
                    <a:pt x="1083255" y="2698836"/>
                    <a:pt x="1487641" y="2807106"/>
                  </a:cubicBezTo>
                  <a:cubicBezTo>
                    <a:pt x="1671513" y="2856290"/>
                    <a:pt x="1880804" y="2763204"/>
                    <a:pt x="1904242" y="2589905"/>
                  </a:cubicBezTo>
                  <a:cubicBezTo>
                    <a:pt x="1993702" y="1920808"/>
                    <a:pt x="2186817" y="1179750"/>
                    <a:pt x="2457838" y="504051"/>
                  </a:cubicBezTo>
                  <a:cubicBezTo>
                    <a:pt x="1830627" y="336034"/>
                    <a:pt x="1203416" y="168017"/>
                    <a:pt x="575874" y="0"/>
                  </a:cubicBezTo>
                  <a:close/>
                </a:path>
              </a:pathLst>
            </a:custGeom>
            <a:solidFill>
              <a:srgbClr val="B2B3B3"/>
            </a:soli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5C9E8FD-2AF2-B799-7D11-E0128B152EC8}"/>
                </a:ext>
              </a:extLst>
            </p:cNvPr>
            <p:cNvSpPr/>
            <p:nvPr/>
          </p:nvSpPr>
          <p:spPr>
            <a:xfrm>
              <a:off x="2510025" y="3627311"/>
              <a:ext cx="2290044" cy="2715510"/>
            </a:xfrm>
            <a:custGeom>
              <a:avLst/>
              <a:gdLst>
                <a:gd name="connsiteX0" fmla="*/ 563233 w 2290044"/>
                <a:gd name="connsiteY0" fmla="*/ 0 h 2715510"/>
                <a:gd name="connsiteX1" fmla="*/ 22511 w 2290044"/>
                <a:gd name="connsiteY1" fmla="*/ 2017195 h 2715510"/>
                <a:gd name="connsiteX2" fmla="*/ 246987 w 2290044"/>
                <a:gd name="connsiteY2" fmla="*/ 2406044 h 2715510"/>
                <a:gd name="connsiteX3" fmla="*/ 1360782 w 2290044"/>
                <a:gd name="connsiteY3" fmla="*/ 2704447 h 2715510"/>
                <a:gd name="connsiteX4" fmla="*/ 1749653 w 2290044"/>
                <a:gd name="connsiteY4" fmla="*/ 2479654 h 2715510"/>
                <a:gd name="connsiteX5" fmla="*/ 2290045 w 2290044"/>
                <a:gd name="connsiteY5" fmla="*/ 462459 h 2715510"/>
                <a:gd name="connsiteX6" fmla="*/ 563233 w 2290044"/>
                <a:gd name="connsiteY6" fmla="*/ 0 h 271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90044" h="2715510">
                  <a:moveTo>
                    <a:pt x="563233" y="0"/>
                  </a:moveTo>
                  <a:cubicBezTo>
                    <a:pt x="478395" y="742048"/>
                    <a:pt x="314329" y="1426329"/>
                    <a:pt x="22511" y="2017195"/>
                  </a:cubicBezTo>
                  <a:cubicBezTo>
                    <a:pt x="-54735" y="2173659"/>
                    <a:pt x="78300" y="2360821"/>
                    <a:pt x="246987" y="2406044"/>
                  </a:cubicBezTo>
                  <a:cubicBezTo>
                    <a:pt x="618362" y="2505402"/>
                    <a:pt x="989407" y="2604759"/>
                    <a:pt x="1360782" y="2704447"/>
                  </a:cubicBezTo>
                  <a:cubicBezTo>
                    <a:pt x="1529469" y="2749670"/>
                    <a:pt x="1724565" y="2652623"/>
                    <a:pt x="1749653" y="2479654"/>
                  </a:cubicBezTo>
                  <a:cubicBezTo>
                    <a:pt x="1846045" y="1812538"/>
                    <a:pt x="2025956" y="1140139"/>
                    <a:pt x="2290045" y="462459"/>
                  </a:cubicBezTo>
                  <a:cubicBezTo>
                    <a:pt x="1714331" y="308306"/>
                    <a:pt x="1138617" y="154153"/>
                    <a:pt x="563233" y="0"/>
                  </a:cubicBezTo>
                  <a:close/>
                </a:path>
              </a:pathLst>
            </a:custGeom>
            <a:solidFill>
              <a:srgbClr val="FECC00"/>
            </a:soli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AF0C0F6-FA4A-0073-E6D6-4DEFB41F63C0}"/>
                </a:ext>
              </a:extLst>
            </p:cNvPr>
            <p:cNvSpPr/>
            <p:nvPr/>
          </p:nvSpPr>
          <p:spPr>
            <a:xfrm>
              <a:off x="3884419" y="4405485"/>
              <a:ext cx="568271" cy="1427657"/>
            </a:xfrm>
            <a:custGeom>
              <a:avLst/>
              <a:gdLst>
                <a:gd name="connsiteX0" fmla="*/ 471651 w 568271"/>
                <a:gd name="connsiteY0" fmla="*/ 4146 h 1427657"/>
                <a:gd name="connsiteX1" fmla="*/ 316169 w 568271"/>
                <a:gd name="connsiteY1" fmla="*/ 93931 h 1427657"/>
                <a:gd name="connsiteX2" fmla="*/ 1573 w 568271"/>
                <a:gd name="connsiteY2" fmla="*/ 1267739 h 1427657"/>
                <a:gd name="connsiteX3" fmla="*/ 91363 w 568271"/>
                <a:gd name="connsiteY3" fmla="*/ 1423213 h 1427657"/>
                <a:gd name="connsiteX4" fmla="*/ 247176 w 568271"/>
                <a:gd name="connsiteY4" fmla="*/ 1333428 h 1427657"/>
                <a:gd name="connsiteX5" fmla="*/ 561442 w 568271"/>
                <a:gd name="connsiteY5" fmla="*/ 159619 h 1427657"/>
                <a:gd name="connsiteX6" fmla="*/ 471651 w 568271"/>
                <a:gd name="connsiteY6" fmla="*/ 4146 h 142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8271" h="1427657">
                  <a:moveTo>
                    <a:pt x="471651" y="4146"/>
                  </a:moveTo>
                  <a:cubicBezTo>
                    <a:pt x="404309" y="-14010"/>
                    <a:pt x="342908" y="29563"/>
                    <a:pt x="316169" y="93931"/>
                  </a:cubicBezTo>
                  <a:cubicBezTo>
                    <a:pt x="159366" y="471226"/>
                    <a:pt x="55711" y="862716"/>
                    <a:pt x="1573" y="1267739"/>
                  </a:cubicBezTo>
                  <a:cubicBezTo>
                    <a:pt x="-7670" y="1337059"/>
                    <a:pt x="24021" y="1405058"/>
                    <a:pt x="91363" y="1423213"/>
                  </a:cubicBezTo>
                  <a:cubicBezTo>
                    <a:pt x="159036" y="1441368"/>
                    <a:pt x="234962" y="1402417"/>
                    <a:pt x="247176" y="1333428"/>
                  </a:cubicBezTo>
                  <a:cubicBezTo>
                    <a:pt x="316829" y="932696"/>
                    <a:pt x="414872" y="539886"/>
                    <a:pt x="561442" y="159619"/>
                  </a:cubicBezTo>
                  <a:cubicBezTo>
                    <a:pt x="586530" y="94591"/>
                    <a:pt x="539324" y="22301"/>
                    <a:pt x="471651" y="4146"/>
                  </a:cubicBezTo>
                  <a:close/>
                </a:path>
              </a:pathLst>
            </a:custGeom>
            <a:gradFill>
              <a:gsLst>
                <a:gs pos="0">
                  <a:srgbClr val="ECBE08"/>
                </a:gs>
                <a:gs pos="50000">
                  <a:srgbClr val="D8C267"/>
                </a:gs>
                <a:gs pos="100000">
                  <a:srgbClr val="C5C6C6"/>
                </a:gs>
              </a:gsLst>
              <a:lin ang="11700156" scaled="1"/>
            </a:gra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7EC9153-7D9E-A445-7E4D-983489B4A2E5}"/>
                </a:ext>
              </a:extLst>
            </p:cNvPr>
            <p:cNvSpPr/>
            <p:nvPr/>
          </p:nvSpPr>
          <p:spPr>
            <a:xfrm>
              <a:off x="3308281" y="4257365"/>
              <a:ext cx="628234" cy="1432329"/>
            </a:xfrm>
            <a:custGeom>
              <a:avLst/>
              <a:gdLst>
                <a:gd name="connsiteX0" fmla="*/ 504426 w 628234"/>
                <a:gd name="connsiteY0" fmla="*/ 6695 h 1432329"/>
                <a:gd name="connsiteX1" fmla="*/ 320224 w 628234"/>
                <a:gd name="connsiteY1" fmla="*/ 88888 h 1432329"/>
                <a:gd name="connsiteX2" fmla="*/ 5628 w 628234"/>
                <a:gd name="connsiteY2" fmla="*/ 1262697 h 1432329"/>
                <a:gd name="connsiteX3" fmla="*/ 124138 w 628234"/>
                <a:gd name="connsiteY3" fmla="*/ 1425762 h 1432329"/>
                <a:gd name="connsiteX4" fmla="*/ 308010 w 628234"/>
                <a:gd name="connsiteY4" fmla="*/ 1343569 h 1432329"/>
                <a:gd name="connsiteX5" fmla="*/ 622606 w 628234"/>
                <a:gd name="connsiteY5" fmla="*/ 169760 h 1432329"/>
                <a:gd name="connsiteX6" fmla="*/ 504426 w 628234"/>
                <a:gd name="connsiteY6" fmla="*/ 6695 h 1432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8234" h="1432329">
                  <a:moveTo>
                    <a:pt x="504426" y="6695"/>
                  </a:moveTo>
                  <a:cubicBezTo>
                    <a:pt x="421238" y="-15751"/>
                    <a:pt x="331448" y="19899"/>
                    <a:pt x="320224" y="88888"/>
                  </a:cubicBezTo>
                  <a:cubicBezTo>
                    <a:pt x="254862" y="490610"/>
                    <a:pt x="150217" y="881770"/>
                    <a:pt x="5628" y="1262697"/>
                  </a:cubicBezTo>
                  <a:cubicBezTo>
                    <a:pt x="-19131" y="1328055"/>
                    <a:pt x="40950" y="1403316"/>
                    <a:pt x="124138" y="1425762"/>
                  </a:cubicBezTo>
                  <a:cubicBezTo>
                    <a:pt x="206996" y="1447878"/>
                    <a:pt x="296786" y="1412558"/>
                    <a:pt x="308010" y="1343569"/>
                  </a:cubicBezTo>
                  <a:cubicBezTo>
                    <a:pt x="373372" y="941847"/>
                    <a:pt x="478017" y="550357"/>
                    <a:pt x="622606" y="169760"/>
                  </a:cubicBezTo>
                  <a:cubicBezTo>
                    <a:pt x="647364" y="104402"/>
                    <a:pt x="587284" y="28811"/>
                    <a:pt x="504426" y="6695"/>
                  </a:cubicBezTo>
                  <a:close/>
                </a:path>
              </a:pathLst>
            </a:custGeom>
            <a:gradFill>
              <a:gsLst>
                <a:gs pos="0">
                  <a:srgbClr val="EFC007"/>
                </a:gs>
                <a:gs pos="50980">
                  <a:srgbClr val="C5C6C6"/>
                </a:gs>
                <a:gs pos="100000">
                  <a:srgbClr val="EDBE06"/>
                </a:gs>
              </a:gsLst>
              <a:lin ang="11700152" scaled="1"/>
            </a:gra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2184E7F-1E7E-88D5-320B-27F65AD302B2}"/>
                </a:ext>
              </a:extLst>
            </p:cNvPr>
            <p:cNvSpPr/>
            <p:nvPr/>
          </p:nvSpPr>
          <p:spPr>
            <a:xfrm>
              <a:off x="2791615" y="4114022"/>
              <a:ext cx="567957" cy="1427492"/>
            </a:xfrm>
            <a:custGeom>
              <a:avLst/>
              <a:gdLst>
                <a:gd name="connsiteX0" fmla="*/ 477399 w 567957"/>
                <a:gd name="connsiteY0" fmla="*/ 4467 h 1427492"/>
                <a:gd name="connsiteX1" fmla="*/ 321916 w 567957"/>
                <a:gd name="connsiteY1" fmla="*/ 94252 h 1427492"/>
                <a:gd name="connsiteX2" fmla="*/ 7320 w 567957"/>
                <a:gd name="connsiteY2" fmla="*/ 1267731 h 1427492"/>
                <a:gd name="connsiteX3" fmla="*/ 97111 w 567957"/>
                <a:gd name="connsiteY3" fmla="*/ 1423534 h 1427492"/>
                <a:gd name="connsiteX4" fmla="*/ 252593 w 567957"/>
                <a:gd name="connsiteY4" fmla="*/ 1333749 h 1427492"/>
                <a:gd name="connsiteX5" fmla="*/ 567189 w 567957"/>
                <a:gd name="connsiteY5" fmla="*/ 159941 h 1427492"/>
                <a:gd name="connsiteX6" fmla="*/ 477399 w 567957"/>
                <a:gd name="connsiteY6" fmla="*/ 4467 h 1427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7957" h="1427492">
                  <a:moveTo>
                    <a:pt x="477399" y="4467"/>
                  </a:moveTo>
                  <a:cubicBezTo>
                    <a:pt x="409726" y="-13688"/>
                    <a:pt x="330499" y="24933"/>
                    <a:pt x="321916" y="94252"/>
                  </a:cubicBezTo>
                  <a:cubicBezTo>
                    <a:pt x="267778" y="521722"/>
                    <a:pt x="153560" y="906279"/>
                    <a:pt x="7320" y="1267731"/>
                  </a:cubicBezTo>
                  <a:cubicBezTo>
                    <a:pt x="-19089" y="1332759"/>
                    <a:pt x="29438" y="1405379"/>
                    <a:pt x="97111" y="1423534"/>
                  </a:cubicBezTo>
                  <a:cubicBezTo>
                    <a:pt x="164453" y="1441359"/>
                    <a:pt x="222883" y="1396797"/>
                    <a:pt x="252593" y="1333749"/>
                  </a:cubicBezTo>
                  <a:cubicBezTo>
                    <a:pt x="425571" y="967347"/>
                    <a:pt x="531867" y="576847"/>
                    <a:pt x="567189" y="159941"/>
                  </a:cubicBezTo>
                  <a:cubicBezTo>
                    <a:pt x="573131" y="90291"/>
                    <a:pt x="544741" y="22292"/>
                    <a:pt x="477399" y="4467"/>
                  </a:cubicBezTo>
                  <a:close/>
                </a:path>
              </a:pathLst>
            </a:custGeom>
            <a:gradFill>
              <a:gsLst>
                <a:gs pos="0">
                  <a:srgbClr val="C5C6C6"/>
                </a:gs>
                <a:gs pos="50000">
                  <a:srgbClr val="D7C167"/>
                </a:gs>
                <a:gs pos="100000">
                  <a:srgbClr val="EABC09"/>
                </a:gs>
              </a:gsLst>
              <a:lin ang="11700205" scaled="1"/>
            </a:gra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AB925A0-3884-AADD-8260-7B24A1AF1E0F}"/>
                </a:ext>
              </a:extLst>
            </p:cNvPr>
            <p:cNvSpPr/>
            <p:nvPr/>
          </p:nvSpPr>
          <p:spPr>
            <a:xfrm>
              <a:off x="2671558" y="2927144"/>
              <a:ext cx="2357979" cy="1278819"/>
            </a:xfrm>
            <a:custGeom>
              <a:avLst/>
              <a:gdLst>
                <a:gd name="connsiteX0" fmla="*/ 2354638 w 2357979"/>
                <a:gd name="connsiteY0" fmla="*/ 1278820 h 1278819"/>
                <a:gd name="connsiteX1" fmla="*/ 1930115 w 2357979"/>
                <a:gd name="connsiteY1" fmla="*/ 1240529 h 1278819"/>
                <a:gd name="connsiteX2" fmla="*/ 1422734 w 2357979"/>
                <a:gd name="connsiteY2" fmla="*/ 1158336 h 1278819"/>
                <a:gd name="connsiteX3" fmla="*/ 831175 w 2357979"/>
                <a:gd name="connsiteY3" fmla="*/ 1001872 h 1278819"/>
                <a:gd name="connsiteX4" fmla="*/ 530774 w 2357979"/>
                <a:gd name="connsiteY4" fmla="*/ 892611 h 1278819"/>
                <a:gd name="connsiteX5" fmla="*/ 287812 w 2357979"/>
                <a:gd name="connsiteY5" fmla="*/ 511355 h 1278819"/>
                <a:gd name="connsiteX6" fmla="*/ 735443 w 2357979"/>
                <a:gd name="connsiteY6" fmla="*/ 194136 h 1278819"/>
                <a:gd name="connsiteX7" fmla="*/ 809057 w 2357979"/>
                <a:gd name="connsiteY7" fmla="*/ 224174 h 1278819"/>
                <a:gd name="connsiteX8" fmla="*/ 1019008 w 2357979"/>
                <a:gd name="connsiteY8" fmla="*/ 34371 h 1278819"/>
                <a:gd name="connsiteX9" fmla="*/ 1290030 w 2357979"/>
                <a:gd name="connsiteY9" fmla="*/ 14566 h 1278819"/>
                <a:gd name="connsiteX10" fmla="*/ 1596043 w 2357979"/>
                <a:gd name="connsiteY10" fmla="*/ 264776 h 1278819"/>
                <a:gd name="connsiteX11" fmla="*/ 1820188 w 2357979"/>
                <a:gd name="connsiteY11" fmla="*/ 258834 h 1278819"/>
                <a:gd name="connsiteX12" fmla="*/ 2050276 w 2357979"/>
                <a:gd name="connsiteY12" fmla="*/ 682673 h 1278819"/>
                <a:gd name="connsiteX13" fmla="*/ 2119269 w 2357979"/>
                <a:gd name="connsiteY13" fmla="*/ 690925 h 1278819"/>
                <a:gd name="connsiteX14" fmla="*/ 2272441 w 2357979"/>
                <a:gd name="connsiteY14" fmla="*/ 806787 h 1278819"/>
                <a:gd name="connsiteX15" fmla="*/ 2285645 w 2357979"/>
                <a:gd name="connsiteY15" fmla="*/ 1010124 h 1278819"/>
                <a:gd name="connsiteX16" fmla="*/ 2261547 w 2357979"/>
                <a:gd name="connsiteY16" fmla="*/ 1082085 h 1278819"/>
                <a:gd name="connsiteX17" fmla="*/ 2354638 w 2357979"/>
                <a:gd name="connsiteY17" fmla="*/ 1278820 h 127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57979" h="1278819">
                  <a:moveTo>
                    <a:pt x="2354638" y="1278820"/>
                  </a:moveTo>
                  <a:cubicBezTo>
                    <a:pt x="2211700" y="1270237"/>
                    <a:pt x="2068432" y="1202898"/>
                    <a:pt x="1930115" y="1240529"/>
                  </a:cubicBezTo>
                  <a:cubicBezTo>
                    <a:pt x="1749214" y="1289713"/>
                    <a:pt x="1585149" y="1186724"/>
                    <a:pt x="1422734" y="1158336"/>
                  </a:cubicBezTo>
                  <a:cubicBezTo>
                    <a:pt x="1226978" y="1123676"/>
                    <a:pt x="1027921" y="1160977"/>
                    <a:pt x="831175" y="1001872"/>
                  </a:cubicBezTo>
                  <a:cubicBezTo>
                    <a:pt x="747327" y="933873"/>
                    <a:pt x="613962" y="817020"/>
                    <a:pt x="530774" y="892611"/>
                  </a:cubicBezTo>
                  <a:cubicBezTo>
                    <a:pt x="164020" y="1225015"/>
                    <a:pt x="-317612" y="431142"/>
                    <a:pt x="287812" y="511355"/>
                  </a:cubicBezTo>
                  <a:cubicBezTo>
                    <a:pt x="369679" y="241669"/>
                    <a:pt x="518890" y="136040"/>
                    <a:pt x="735443" y="194136"/>
                  </a:cubicBezTo>
                  <a:cubicBezTo>
                    <a:pt x="763502" y="201728"/>
                    <a:pt x="787930" y="211961"/>
                    <a:pt x="809057" y="224174"/>
                  </a:cubicBezTo>
                  <a:cubicBezTo>
                    <a:pt x="856924" y="136040"/>
                    <a:pt x="927237" y="73322"/>
                    <a:pt x="1019008" y="34371"/>
                  </a:cubicBezTo>
                  <a:cubicBezTo>
                    <a:pt x="1107808" y="-3259"/>
                    <a:pt x="1197928" y="-10191"/>
                    <a:pt x="1290030" y="14566"/>
                  </a:cubicBezTo>
                  <a:cubicBezTo>
                    <a:pt x="1417783" y="48895"/>
                    <a:pt x="1520117" y="132078"/>
                    <a:pt x="1596043" y="264776"/>
                  </a:cubicBezTo>
                  <a:cubicBezTo>
                    <a:pt x="1670318" y="240679"/>
                    <a:pt x="1744593" y="238698"/>
                    <a:pt x="1820188" y="258834"/>
                  </a:cubicBezTo>
                  <a:cubicBezTo>
                    <a:pt x="2008021" y="309338"/>
                    <a:pt x="2084607" y="450288"/>
                    <a:pt x="2050276" y="682673"/>
                  </a:cubicBezTo>
                  <a:cubicBezTo>
                    <a:pt x="2070412" y="681682"/>
                    <a:pt x="2093520" y="683993"/>
                    <a:pt x="2119269" y="690925"/>
                  </a:cubicBezTo>
                  <a:cubicBezTo>
                    <a:pt x="2191233" y="710400"/>
                    <a:pt x="2242400" y="749021"/>
                    <a:pt x="2272441" y="806787"/>
                  </a:cubicBezTo>
                  <a:cubicBezTo>
                    <a:pt x="2302151" y="864884"/>
                    <a:pt x="2306442" y="932883"/>
                    <a:pt x="2285645" y="1010124"/>
                  </a:cubicBezTo>
                  <a:cubicBezTo>
                    <a:pt x="2280033" y="1031910"/>
                    <a:pt x="2271780" y="1055677"/>
                    <a:pt x="2261547" y="1082085"/>
                  </a:cubicBezTo>
                  <a:cubicBezTo>
                    <a:pt x="2337803" y="1126977"/>
                    <a:pt x="2368833" y="1192005"/>
                    <a:pt x="2354638" y="1278820"/>
                  </a:cubicBezTo>
                  <a:close/>
                </a:path>
              </a:pathLst>
            </a:custGeom>
            <a:solidFill>
              <a:srgbClr val="EBECEC"/>
            </a:soli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8CD06376-8615-8B70-E8F6-66D199E76044}"/>
                </a:ext>
              </a:extLst>
            </p:cNvPr>
            <p:cNvSpPr/>
            <p:nvPr/>
          </p:nvSpPr>
          <p:spPr>
            <a:xfrm>
              <a:off x="2789471" y="3034066"/>
              <a:ext cx="2001801" cy="1130635"/>
            </a:xfrm>
            <a:custGeom>
              <a:avLst/>
              <a:gdLst>
                <a:gd name="connsiteX0" fmla="*/ 1999045 w 2001801"/>
                <a:gd name="connsiteY0" fmla="*/ 1130635 h 1130635"/>
                <a:gd name="connsiteX1" fmla="*/ 1617106 w 2001801"/>
                <a:gd name="connsiteY1" fmla="*/ 1094655 h 1130635"/>
                <a:gd name="connsiteX2" fmla="*/ 1160562 w 2001801"/>
                <a:gd name="connsiteY2" fmla="*/ 1019064 h 1130635"/>
                <a:gd name="connsiteX3" fmla="*/ 628423 w 2001801"/>
                <a:gd name="connsiteY3" fmla="*/ 878445 h 1130635"/>
                <a:gd name="connsiteX4" fmla="*/ 357732 w 2001801"/>
                <a:gd name="connsiteY4" fmla="*/ 780737 h 1130635"/>
                <a:gd name="connsiteX5" fmla="*/ 537642 w 2001801"/>
                <a:gd name="connsiteY5" fmla="*/ 168086 h 1130635"/>
                <a:gd name="connsiteX6" fmla="*/ 603995 w 2001801"/>
                <a:gd name="connsiteY6" fmla="*/ 194823 h 1130635"/>
                <a:gd name="connsiteX7" fmla="*/ 791498 w 2001801"/>
                <a:gd name="connsiteY7" fmla="*/ 29447 h 1130635"/>
                <a:gd name="connsiteX8" fmla="*/ 1034790 w 2001801"/>
                <a:gd name="connsiteY8" fmla="*/ 13272 h 1130635"/>
                <a:gd name="connsiteX9" fmla="*/ 1311423 w 2001801"/>
                <a:gd name="connsiteY9" fmla="*/ 234764 h 1130635"/>
                <a:gd name="connsiteX10" fmla="*/ 1512791 w 2001801"/>
                <a:gd name="connsiteY10" fmla="*/ 231133 h 1130635"/>
                <a:gd name="connsiteX11" fmla="*/ 1722082 w 2001801"/>
                <a:gd name="connsiteY11" fmla="*/ 605128 h 1130635"/>
                <a:gd name="connsiteX12" fmla="*/ 1784142 w 2001801"/>
                <a:gd name="connsiteY12" fmla="*/ 612720 h 1130635"/>
                <a:gd name="connsiteX13" fmla="*/ 1922459 w 2001801"/>
                <a:gd name="connsiteY13" fmla="*/ 715379 h 1130635"/>
                <a:gd name="connsiteX14" fmla="*/ 1935663 w 2001801"/>
                <a:gd name="connsiteY14" fmla="*/ 893959 h 1130635"/>
                <a:gd name="connsiteX15" fmla="*/ 1914206 w 2001801"/>
                <a:gd name="connsiteY15" fmla="*/ 957337 h 1130635"/>
                <a:gd name="connsiteX16" fmla="*/ 1999045 w 2001801"/>
                <a:gd name="connsiteY16" fmla="*/ 1130635 h 1130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1801" h="1130635">
                  <a:moveTo>
                    <a:pt x="1999045" y="1130635"/>
                  </a:moveTo>
                  <a:cubicBezTo>
                    <a:pt x="1870632" y="1122053"/>
                    <a:pt x="1741228" y="1062306"/>
                    <a:pt x="1617106" y="1094655"/>
                  </a:cubicBezTo>
                  <a:cubicBezTo>
                    <a:pt x="1455022" y="1136577"/>
                    <a:pt x="1307132" y="1045471"/>
                    <a:pt x="1160562" y="1019064"/>
                  </a:cubicBezTo>
                  <a:cubicBezTo>
                    <a:pt x="984943" y="987705"/>
                    <a:pt x="806023" y="1019394"/>
                    <a:pt x="628423" y="878445"/>
                  </a:cubicBezTo>
                  <a:cubicBezTo>
                    <a:pt x="552828" y="818368"/>
                    <a:pt x="451483" y="756310"/>
                    <a:pt x="357732" y="780737"/>
                  </a:cubicBezTo>
                  <a:cubicBezTo>
                    <a:pt x="-295558" y="950735"/>
                    <a:pt x="56010" y="39020"/>
                    <a:pt x="537642" y="168086"/>
                  </a:cubicBezTo>
                  <a:cubicBezTo>
                    <a:pt x="563061" y="174688"/>
                    <a:pt x="585178" y="183930"/>
                    <a:pt x="603995" y="194823"/>
                  </a:cubicBezTo>
                  <a:cubicBezTo>
                    <a:pt x="646579" y="117582"/>
                    <a:pt x="709300" y="62786"/>
                    <a:pt x="791498" y="29447"/>
                  </a:cubicBezTo>
                  <a:cubicBezTo>
                    <a:pt x="871055" y="-3232"/>
                    <a:pt x="952262" y="-8844"/>
                    <a:pt x="1034790" y="13272"/>
                  </a:cubicBezTo>
                  <a:cubicBezTo>
                    <a:pt x="1149999" y="44301"/>
                    <a:pt x="1242430" y="117912"/>
                    <a:pt x="1311423" y="234764"/>
                  </a:cubicBezTo>
                  <a:cubicBezTo>
                    <a:pt x="1378106" y="214299"/>
                    <a:pt x="1444788" y="212978"/>
                    <a:pt x="1512791" y="231133"/>
                  </a:cubicBezTo>
                  <a:cubicBezTo>
                    <a:pt x="1682138" y="276356"/>
                    <a:pt x="1751792" y="400801"/>
                    <a:pt x="1722082" y="605128"/>
                  </a:cubicBezTo>
                  <a:cubicBezTo>
                    <a:pt x="1740238" y="604138"/>
                    <a:pt x="1761035" y="606448"/>
                    <a:pt x="1784142" y="612720"/>
                  </a:cubicBezTo>
                  <a:cubicBezTo>
                    <a:pt x="1848844" y="629885"/>
                    <a:pt x="1895390" y="664215"/>
                    <a:pt x="1922459" y="715379"/>
                  </a:cubicBezTo>
                  <a:cubicBezTo>
                    <a:pt x="1949528" y="766213"/>
                    <a:pt x="1953820" y="826290"/>
                    <a:pt x="1935663" y="893959"/>
                  </a:cubicBezTo>
                  <a:cubicBezTo>
                    <a:pt x="1930382" y="913104"/>
                    <a:pt x="1923449" y="933900"/>
                    <a:pt x="1914206" y="957337"/>
                  </a:cubicBezTo>
                  <a:cubicBezTo>
                    <a:pt x="1982869" y="996948"/>
                    <a:pt x="2011259" y="1054384"/>
                    <a:pt x="1999045" y="1130635"/>
                  </a:cubicBezTo>
                  <a:close/>
                </a:path>
              </a:pathLst>
            </a:custGeom>
            <a:solidFill>
              <a:srgbClr val="D9DADA"/>
            </a:soli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DEAB025-1503-B2A2-7DC2-23E54FBF580E}"/>
                </a:ext>
              </a:extLst>
            </p:cNvPr>
            <p:cNvSpPr/>
            <p:nvPr/>
          </p:nvSpPr>
          <p:spPr>
            <a:xfrm>
              <a:off x="3164699" y="3249009"/>
              <a:ext cx="1861351" cy="1110428"/>
            </a:xfrm>
            <a:custGeom>
              <a:avLst/>
              <a:gdLst>
                <a:gd name="connsiteX0" fmla="*/ 1860177 w 1861351"/>
                <a:gd name="connsiteY0" fmla="*/ 956954 h 1110428"/>
                <a:gd name="connsiteX1" fmla="*/ 1349825 w 1861351"/>
                <a:gd name="connsiteY1" fmla="*/ 999206 h 1110428"/>
                <a:gd name="connsiteX2" fmla="*/ 987363 w 1861351"/>
                <a:gd name="connsiteY2" fmla="*/ 946721 h 1110428"/>
                <a:gd name="connsiteX3" fmla="*/ 567131 w 1861351"/>
                <a:gd name="connsiteY3" fmla="*/ 835810 h 1110428"/>
                <a:gd name="connsiteX4" fmla="*/ 354209 w 1861351"/>
                <a:gd name="connsiteY4" fmla="*/ 754607 h 1110428"/>
                <a:gd name="connsiteX5" fmla="*/ 200047 w 1861351"/>
                <a:gd name="connsiteY5" fmla="*/ 683968 h 1110428"/>
                <a:gd name="connsiteX6" fmla="*/ 0 w 1861351"/>
                <a:gd name="connsiteY6" fmla="*/ 574707 h 1110428"/>
                <a:gd name="connsiteX7" fmla="*/ 190804 w 1861351"/>
                <a:gd name="connsiteY7" fmla="*/ 448282 h 1110428"/>
                <a:gd name="connsiteX8" fmla="*/ 522566 w 1861351"/>
                <a:gd name="connsiteY8" fmla="*/ 173645 h 1110428"/>
                <a:gd name="connsiteX9" fmla="*/ 574394 w 1861351"/>
                <a:gd name="connsiteY9" fmla="*/ 196091 h 1110428"/>
                <a:gd name="connsiteX10" fmla="*/ 731196 w 1861351"/>
                <a:gd name="connsiteY10" fmla="*/ 33355 h 1110428"/>
                <a:gd name="connsiteX11" fmla="*/ 926622 w 1861351"/>
                <a:gd name="connsiteY11" fmla="*/ 8929 h 1110428"/>
                <a:gd name="connsiteX12" fmla="*/ 1139214 w 1861351"/>
                <a:gd name="connsiteY12" fmla="*/ 205664 h 1110428"/>
                <a:gd name="connsiteX13" fmla="*/ 1300308 w 1861351"/>
                <a:gd name="connsiteY13" fmla="*/ 194111 h 1110428"/>
                <a:gd name="connsiteX14" fmla="*/ 1453150 w 1861351"/>
                <a:gd name="connsiteY14" fmla="*/ 536086 h 1110428"/>
                <a:gd name="connsiteX15" fmla="*/ 1502666 w 1861351"/>
                <a:gd name="connsiteY15" fmla="*/ 541038 h 1110428"/>
                <a:gd name="connsiteX16" fmla="*/ 1608962 w 1861351"/>
                <a:gd name="connsiteY16" fmla="*/ 631813 h 1110428"/>
                <a:gd name="connsiteX17" fmla="*/ 1860177 w 1861351"/>
                <a:gd name="connsiteY17" fmla="*/ 956954 h 111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351" h="1110428">
                  <a:moveTo>
                    <a:pt x="1860177" y="956954"/>
                  </a:moveTo>
                  <a:cubicBezTo>
                    <a:pt x="1769726" y="1117379"/>
                    <a:pt x="1467014" y="1183398"/>
                    <a:pt x="1349825" y="999206"/>
                  </a:cubicBezTo>
                  <a:cubicBezTo>
                    <a:pt x="1274229" y="880373"/>
                    <a:pt x="1103562" y="965206"/>
                    <a:pt x="987363" y="946721"/>
                  </a:cubicBezTo>
                  <a:cubicBezTo>
                    <a:pt x="848056" y="924275"/>
                    <a:pt x="703797" y="960915"/>
                    <a:pt x="567131" y="835810"/>
                  </a:cubicBezTo>
                  <a:cubicBezTo>
                    <a:pt x="508701" y="782335"/>
                    <a:pt x="430135" y="728200"/>
                    <a:pt x="354209" y="754607"/>
                  </a:cubicBezTo>
                  <a:cubicBezTo>
                    <a:pt x="283896" y="779364"/>
                    <a:pt x="230748" y="759889"/>
                    <a:pt x="200047" y="683968"/>
                  </a:cubicBezTo>
                  <a:cubicBezTo>
                    <a:pt x="167697" y="604415"/>
                    <a:pt x="65692" y="613988"/>
                    <a:pt x="0" y="574707"/>
                  </a:cubicBezTo>
                  <a:cubicBezTo>
                    <a:pt x="54798" y="484592"/>
                    <a:pt x="118510" y="442340"/>
                    <a:pt x="190804" y="448282"/>
                  </a:cubicBezTo>
                  <a:cubicBezTo>
                    <a:pt x="257817" y="223489"/>
                    <a:pt x="368734" y="132383"/>
                    <a:pt x="522566" y="173645"/>
                  </a:cubicBezTo>
                  <a:cubicBezTo>
                    <a:pt x="542373" y="178926"/>
                    <a:pt x="559869" y="186518"/>
                    <a:pt x="574394" y="196091"/>
                  </a:cubicBezTo>
                  <a:cubicBezTo>
                    <a:pt x="611696" y="121820"/>
                    <a:pt x="663854" y="68015"/>
                    <a:pt x="731196" y="33355"/>
                  </a:cubicBezTo>
                  <a:cubicBezTo>
                    <a:pt x="796228" y="-314"/>
                    <a:pt x="861260" y="-8566"/>
                    <a:pt x="926622" y="8929"/>
                  </a:cubicBezTo>
                  <a:cubicBezTo>
                    <a:pt x="1017403" y="33025"/>
                    <a:pt x="1088377" y="98714"/>
                    <a:pt x="1139214" y="205664"/>
                  </a:cubicBezTo>
                  <a:cubicBezTo>
                    <a:pt x="1193352" y="183548"/>
                    <a:pt x="1246830" y="179586"/>
                    <a:pt x="1300308" y="194111"/>
                  </a:cubicBezTo>
                  <a:cubicBezTo>
                    <a:pt x="1434003" y="229760"/>
                    <a:pt x="1484840" y="343642"/>
                    <a:pt x="1453150" y="536086"/>
                  </a:cubicBezTo>
                  <a:cubicBezTo>
                    <a:pt x="1467675" y="534436"/>
                    <a:pt x="1484180" y="536086"/>
                    <a:pt x="1502666" y="541038"/>
                  </a:cubicBezTo>
                  <a:cubicBezTo>
                    <a:pt x="1553503" y="554571"/>
                    <a:pt x="1560766" y="629172"/>
                    <a:pt x="1608962" y="631813"/>
                  </a:cubicBezTo>
                  <a:cubicBezTo>
                    <a:pt x="1758172" y="639735"/>
                    <a:pt x="1874372" y="877072"/>
                    <a:pt x="1860177" y="956954"/>
                  </a:cubicBezTo>
                  <a:close/>
                </a:path>
              </a:pathLst>
            </a:custGeom>
            <a:solidFill>
              <a:srgbClr val="FEFEFE"/>
            </a:soli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40CE591-13A5-5E65-99E6-77294DD615FC}"/>
                </a:ext>
              </a:extLst>
            </p:cNvPr>
            <p:cNvSpPr/>
            <p:nvPr/>
          </p:nvSpPr>
          <p:spPr>
            <a:xfrm>
              <a:off x="2123048" y="5553070"/>
              <a:ext cx="456693" cy="889268"/>
            </a:xfrm>
            <a:custGeom>
              <a:avLst/>
              <a:gdLst>
                <a:gd name="connsiteX0" fmla="*/ 16325 w 456693"/>
                <a:gd name="connsiteY0" fmla="*/ 477974 h 889268"/>
                <a:gd name="connsiteX1" fmla="*/ 71124 w 456693"/>
                <a:gd name="connsiteY1" fmla="*/ 0 h 889268"/>
                <a:gd name="connsiteX2" fmla="*/ 70794 w 456693"/>
                <a:gd name="connsiteY2" fmla="*/ 359471 h 889268"/>
                <a:gd name="connsiteX3" fmla="*/ 198547 w 456693"/>
                <a:gd name="connsiteY3" fmla="*/ 677350 h 889268"/>
                <a:gd name="connsiteX4" fmla="*/ 456694 w 456693"/>
                <a:gd name="connsiteY4" fmla="*/ 889269 h 889268"/>
                <a:gd name="connsiteX5" fmla="*/ 167846 w 456693"/>
                <a:gd name="connsiteY5" fmla="*/ 760863 h 889268"/>
                <a:gd name="connsiteX6" fmla="*/ 16325 w 456693"/>
                <a:gd name="connsiteY6" fmla="*/ 477974 h 889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6693" h="889268">
                  <a:moveTo>
                    <a:pt x="16325" y="477974"/>
                  </a:moveTo>
                  <a:cubicBezTo>
                    <a:pt x="-17346" y="316559"/>
                    <a:pt x="1140" y="157124"/>
                    <a:pt x="71124" y="0"/>
                  </a:cubicBezTo>
                  <a:cubicBezTo>
                    <a:pt x="44385" y="112562"/>
                    <a:pt x="44055" y="232385"/>
                    <a:pt x="70794" y="359471"/>
                  </a:cubicBezTo>
                  <a:cubicBezTo>
                    <a:pt x="95552" y="477644"/>
                    <a:pt x="138136" y="583603"/>
                    <a:pt x="198547" y="677350"/>
                  </a:cubicBezTo>
                  <a:cubicBezTo>
                    <a:pt x="271171" y="790901"/>
                    <a:pt x="357330" y="861541"/>
                    <a:pt x="456694" y="889269"/>
                  </a:cubicBezTo>
                  <a:cubicBezTo>
                    <a:pt x="341155" y="877056"/>
                    <a:pt x="245092" y="834474"/>
                    <a:pt x="167846" y="760863"/>
                  </a:cubicBezTo>
                  <a:cubicBezTo>
                    <a:pt x="91260" y="687583"/>
                    <a:pt x="40423" y="593176"/>
                    <a:pt x="16325" y="477974"/>
                  </a:cubicBezTo>
                  <a:close/>
                </a:path>
              </a:pathLst>
            </a:custGeom>
            <a:solidFill>
              <a:srgbClr val="FECC00"/>
            </a:soli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5EF7D1D7-6BF6-FB1A-80EF-DE900E027D38}"/>
                </a:ext>
              </a:extLst>
            </p:cNvPr>
            <p:cNvSpPr/>
            <p:nvPr/>
          </p:nvSpPr>
          <p:spPr>
            <a:xfrm>
              <a:off x="1918854" y="5521711"/>
              <a:ext cx="570107" cy="1111421"/>
            </a:xfrm>
            <a:custGeom>
              <a:avLst/>
              <a:gdLst>
                <a:gd name="connsiteX0" fmla="*/ 20802 w 570107"/>
                <a:gd name="connsiteY0" fmla="*/ 596147 h 1111421"/>
                <a:gd name="connsiteX1" fmla="*/ 87154 w 570107"/>
                <a:gd name="connsiteY1" fmla="*/ 0 h 1111421"/>
                <a:gd name="connsiteX2" fmla="*/ 87815 w 570107"/>
                <a:gd name="connsiteY2" fmla="*/ 447935 h 1111421"/>
                <a:gd name="connsiteX3" fmla="*/ 246928 w 570107"/>
                <a:gd name="connsiteY3" fmla="*/ 846027 h 1111421"/>
                <a:gd name="connsiteX4" fmla="*/ 570107 w 570107"/>
                <a:gd name="connsiteY4" fmla="*/ 1111421 h 1111421"/>
                <a:gd name="connsiteX5" fmla="*/ 207315 w 570107"/>
                <a:gd name="connsiteY5" fmla="*/ 948356 h 1111421"/>
                <a:gd name="connsiteX6" fmla="*/ 20802 w 570107"/>
                <a:gd name="connsiteY6" fmla="*/ 596147 h 1111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0107" h="1111421">
                  <a:moveTo>
                    <a:pt x="20802" y="596147"/>
                  </a:moveTo>
                  <a:cubicBezTo>
                    <a:pt x="-21452" y="394791"/>
                    <a:pt x="665" y="195745"/>
                    <a:pt x="87154" y="0"/>
                  </a:cubicBezTo>
                  <a:cubicBezTo>
                    <a:pt x="54143" y="139629"/>
                    <a:pt x="54473" y="288831"/>
                    <a:pt x="87815" y="447935"/>
                  </a:cubicBezTo>
                  <a:cubicBezTo>
                    <a:pt x="118845" y="596477"/>
                    <a:pt x="172323" y="729174"/>
                    <a:pt x="246928" y="846027"/>
                  </a:cubicBezTo>
                  <a:cubicBezTo>
                    <a:pt x="338039" y="988627"/>
                    <a:pt x="445655" y="1077422"/>
                    <a:pt x="570107" y="1111421"/>
                  </a:cubicBezTo>
                  <a:cubicBezTo>
                    <a:pt x="424858" y="1096567"/>
                    <a:pt x="304038" y="1042102"/>
                    <a:pt x="207315" y="948356"/>
                  </a:cubicBezTo>
                  <a:cubicBezTo>
                    <a:pt x="113563" y="858570"/>
                    <a:pt x="51172" y="740727"/>
                    <a:pt x="20802" y="596147"/>
                  </a:cubicBezTo>
                  <a:close/>
                </a:path>
              </a:pathLst>
            </a:custGeom>
            <a:solidFill>
              <a:srgbClr val="FECC00"/>
            </a:soli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78F3AE5-952D-4961-713A-B3AFD190BED0}"/>
                </a:ext>
              </a:extLst>
            </p:cNvPr>
            <p:cNvSpPr/>
            <p:nvPr/>
          </p:nvSpPr>
          <p:spPr>
            <a:xfrm>
              <a:off x="1690206" y="5461635"/>
              <a:ext cx="711605" cy="1391009"/>
            </a:xfrm>
            <a:custGeom>
              <a:avLst/>
              <a:gdLst>
                <a:gd name="connsiteX0" fmla="*/ 25964 w 711605"/>
                <a:gd name="connsiteY0" fmla="*/ 746009 h 1391009"/>
                <a:gd name="connsiteX1" fmla="*/ 109482 w 711605"/>
                <a:gd name="connsiteY1" fmla="*/ 0 h 1391009"/>
                <a:gd name="connsiteX2" fmla="*/ 109813 w 711605"/>
                <a:gd name="connsiteY2" fmla="*/ 561487 h 1391009"/>
                <a:gd name="connsiteX3" fmla="*/ 308540 w 711605"/>
                <a:gd name="connsiteY3" fmla="*/ 1059927 h 1391009"/>
                <a:gd name="connsiteX4" fmla="*/ 711605 w 711605"/>
                <a:gd name="connsiteY4" fmla="*/ 1391009 h 1391009"/>
                <a:gd name="connsiteX5" fmla="*/ 258363 w 711605"/>
                <a:gd name="connsiteY5" fmla="*/ 1188663 h 1391009"/>
                <a:gd name="connsiteX6" fmla="*/ 25964 w 711605"/>
                <a:gd name="connsiteY6" fmla="*/ 746009 h 139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1605" h="1391009">
                  <a:moveTo>
                    <a:pt x="25964" y="746009"/>
                  </a:moveTo>
                  <a:cubicBezTo>
                    <a:pt x="-26853" y="494148"/>
                    <a:pt x="876" y="245589"/>
                    <a:pt x="109482" y="0"/>
                  </a:cubicBezTo>
                  <a:cubicBezTo>
                    <a:pt x="67888" y="174619"/>
                    <a:pt x="68219" y="362111"/>
                    <a:pt x="109813" y="561487"/>
                  </a:cubicBezTo>
                  <a:cubicBezTo>
                    <a:pt x="148766" y="746999"/>
                    <a:pt x="214788" y="913036"/>
                    <a:pt x="308540" y="1059927"/>
                  </a:cubicBezTo>
                  <a:cubicBezTo>
                    <a:pt x="423088" y="1237847"/>
                    <a:pt x="557443" y="1348097"/>
                    <a:pt x="711605" y="1391009"/>
                  </a:cubicBezTo>
                  <a:cubicBezTo>
                    <a:pt x="530704" y="1372194"/>
                    <a:pt x="379513" y="1304855"/>
                    <a:pt x="258363" y="1188663"/>
                  </a:cubicBezTo>
                  <a:cubicBezTo>
                    <a:pt x="141503" y="1075111"/>
                    <a:pt x="63927" y="927560"/>
                    <a:pt x="25964" y="746009"/>
                  </a:cubicBezTo>
                  <a:close/>
                </a:path>
              </a:pathLst>
            </a:custGeom>
            <a:solidFill>
              <a:srgbClr val="FECC00"/>
            </a:soli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601479E-1629-0AA9-8DF5-4A591FCD8D36}"/>
                </a:ext>
              </a:extLst>
            </p:cNvPr>
            <p:cNvSpPr/>
            <p:nvPr/>
          </p:nvSpPr>
          <p:spPr>
            <a:xfrm>
              <a:off x="6693588" y="4143246"/>
              <a:ext cx="469868" cy="901152"/>
            </a:xfrm>
            <a:custGeom>
              <a:avLst/>
              <a:gdLst>
                <a:gd name="connsiteX0" fmla="*/ 376657 w 469868"/>
                <a:gd name="connsiteY0" fmla="*/ 299064 h 901152"/>
                <a:gd name="connsiteX1" fmla="*/ 0 w 469868"/>
                <a:gd name="connsiteY1" fmla="*/ 0 h 901152"/>
                <a:gd name="connsiteX2" fmla="*/ 254516 w 469868"/>
                <a:gd name="connsiteY2" fmla="*/ 253511 h 901152"/>
                <a:gd name="connsiteX3" fmla="*/ 388871 w 469868"/>
                <a:gd name="connsiteY3" fmla="*/ 568419 h 901152"/>
                <a:gd name="connsiteX4" fmla="*/ 356190 w 469868"/>
                <a:gd name="connsiteY4" fmla="*/ 901152 h 901152"/>
                <a:gd name="connsiteX5" fmla="*/ 469748 w 469868"/>
                <a:gd name="connsiteY5" fmla="*/ 606050 h 901152"/>
                <a:gd name="connsiteX6" fmla="*/ 376657 w 469868"/>
                <a:gd name="connsiteY6" fmla="*/ 299064 h 901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9868" h="901152">
                  <a:moveTo>
                    <a:pt x="376657" y="299064"/>
                  </a:moveTo>
                  <a:cubicBezTo>
                    <a:pt x="286537" y="161085"/>
                    <a:pt x="160764" y="61067"/>
                    <a:pt x="0" y="0"/>
                  </a:cubicBezTo>
                  <a:cubicBezTo>
                    <a:pt x="98373" y="60407"/>
                    <a:pt x="183542" y="144911"/>
                    <a:pt x="254516" y="253511"/>
                  </a:cubicBezTo>
                  <a:cubicBezTo>
                    <a:pt x="320538" y="354519"/>
                    <a:pt x="365433" y="459819"/>
                    <a:pt x="388871" y="568419"/>
                  </a:cubicBezTo>
                  <a:cubicBezTo>
                    <a:pt x="417921" y="700456"/>
                    <a:pt x="406697" y="811037"/>
                    <a:pt x="356190" y="901152"/>
                  </a:cubicBezTo>
                  <a:cubicBezTo>
                    <a:pt x="429475" y="810707"/>
                    <a:pt x="467107" y="712670"/>
                    <a:pt x="469748" y="606050"/>
                  </a:cubicBezTo>
                  <a:cubicBezTo>
                    <a:pt x="472059" y="500090"/>
                    <a:pt x="441029" y="397431"/>
                    <a:pt x="376657" y="299064"/>
                  </a:cubicBezTo>
                  <a:close/>
                </a:path>
              </a:pathLst>
            </a:custGeom>
            <a:solidFill>
              <a:srgbClr val="FECC00"/>
            </a:soli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0E8B9C6-D404-68D7-D461-B7B6941AAD50}"/>
                </a:ext>
              </a:extLst>
            </p:cNvPr>
            <p:cNvSpPr/>
            <p:nvPr/>
          </p:nvSpPr>
          <p:spPr>
            <a:xfrm>
              <a:off x="6804505" y="3987772"/>
              <a:ext cx="585774" cy="1127265"/>
            </a:xfrm>
            <a:custGeom>
              <a:avLst/>
              <a:gdLst>
                <a:gd name="connsiteX0" fmla="*/ 468428 w 585774"/>
                <a:gd name="connsiteY0" fmla="*/ 374325 h 1127265"/>
                <a:gd name="connsiteX1" fmla="*/ 0 w 585774"/>
                <a:gd name="connsiteY1" fmla="*/ 0 h 1127265"/>
                <a:gd name="connsiteX2" fmla="*/ 316247 w 585774"/>
                <a:gd name="connsiteY2" fmla="*/ 317219 h 1127265"/>
                <a:gd name="connsiteX3" fmla="*/ 485264 w 585774"/>
                <a:gd name="connsiteY3" fmla="*/ 711349 h 1127265"/>
                <a:gd name="connsiteX4" fmla="*/ 444330 w 585774"/>
                <a:gd name="connsiteY4" fmla="*/ 1127266 h 1127265"/>
                <a:gd name="connsiteX5" fmla="*/ 585617 w 585774"/>
                <a:gd name="connsiteY5" fmla="*/ 755251 h 1127265"/>
                <a:gd name="connsiteX6" fmla="*/ 468428 w 585774"/>
                <a:gd name="connsiteY6" fmla="*/ 374325 h 112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5774" h="1127265">
                  <a:moveTo>
                    <a:pt x="468428" y="374325"/>
                  </a:moveTo>
                  <a:cubicBezTo>
                    <a:pt x="355860" y="202347"/>
                    <a:pt x="199717" y="77242"/>
                    <a:pt x="0" y="0"/>
                  </a:cubicBezTo>
                  <a:cubicBezTo>
                    <a:pt x="121811" y="75261"/>
                    <a:pt x="227117" y="181221"/>
                    <a:pt x="316247" y="317219"/>
                  </a:cubicBezTo>
                  <a:cubicBezTo>
                    <a:pt x="399104" y="443974"/>
                    <a:pt x="455553" y="575681"/>
                    <a:pt x="485264" y="711349"/>
                  </a:cubicBezTo>
                  <a:cubicBezTo>
                    <a:pt x="521576" y="876395"/>
                    <a:pt x="508371" y="1015364"/>
                    <a:pt x="444330" y="1127266"/>
                  </a:cubicBezTo>
                  <a:cubicBezTo>
                    <a:pt x="536761" y="1014044"/>
                    <a:pt x="583637" y="889929"/>
                    <a:pt x="585617" y="755251"/>
                  </a:cubicBezTo>
                  <a:cubicBezTo>
                    <a:pt x="588588" y="625525"/>
                    <a:pt x="549305" y="498440"/>
                    <a:pt x="468428" y="374325"/>
                  </a:cubicBezTo>
                  <a:close/>
                </a:path>
              </a:pathLst>
            </a:custGeom>
            <a:solidFill>
              <a:srgbClr val="FECC00"/>
            </a:soli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10F0DC6-ACA3-5621-AF73-25171702A042}"/>
                </a:ext>
              </a:extLst>
            </p:cNvPr>
            <p:cNvSpPr/>
            <p:nvPr/>
          </p:nvSpPr>
          <p:spPr>
            <a:xfrm>
              <a:off x="6907830" y="3799289"/>
              <a:ext cx="735565" cy="1409494"/>
            </a:xfrm>
            <a:custGeom>
              <a:avLst/>
              <a:gdLst>
                <a:gd name="connsiteX0" fmla="*/ 586608 w 735565"/>
                <a:gd name="connsiteY0" fmla="*/ 468401 h 1409494"/>
                <a:gd name="connsiteX1" fmla="*/ 0 w 735565"/>
                <a:gd name="connsiteY1" fmla="*/ 0 h 1409494"/>
                <a:gd name="connsiteX2" fmla="*/ 396794 w 735565"/>
                <a:gd name="connsiteY2" fmla="*/ 397101 h 1409494"/>
                <a:gd name="connsiteX3" fmla="*/ 608725 w 735565"/>
                <a:gd name="connsiteY3" fmla="*/ 890259 h 1409494"/>
                <a:gd name="connsiteX4" fmla="*/ 557888 w 735565"/>
                <a:gd name="connsiteY4" fmla="*/ 1409495 h 1409494"/>
                <a:gd name="connsiteX5" fmla="*/ 735488 w 735565"/>
                <a:gd name="connsiteY5" fmla="*/ 945715 h 1409494"/>
                <a:gd name="connsiteX6" fmla="*/ 586608 w 735565"/>
                <a:gd name="connsiteY6" fmla="*/ 468401 h 140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5565" h="1409494">
                  <a:moveTo>
                    <a:pt x="586608" y="468401"/>
                  </a:moveTo>
                  <a:cubicBezTo>
                    <a:pt x="445980" y="253181"/>
                    <a:pt x="250224" y="97047"/>
                    <a:pt x="0" y="0"/>
                  </a:cubicBezTo>
                  <a:cubicBezTo>
                    <a:pt x="153172" y="94076"/>
                    <a:pt x="285546" y="226773"/>
                    <a:pt x="396794" y="397101"/>
                  </a:cubicBezTo>
                  <a:cubicBezTo>
                    <a:pt x="500779" y="555876"/>
                    <a:pt x="571423" y="719932"/>
                    <a:pt x="608725" y="890259"/>
                  </a:cubicBezTo>
                  <a:cubicBezTo>
                    <a:pt x="653620" y="1096897"/>
                    <a:pt x="636785" y="1269866"/>
                    <a:pt x="557888" y="1409495"/>
                  </a:cubicBezTo>
                  <a:cubicBezTo>
                    <a:pt x="672767" y="1268215"/>
                    <a:pt x="731857" y="1113732"/>
                    <a:pt x="735488" y="945715"/>
                  </a:cubicBezTo>
                  <a:cubicBezTo>
                    <a:pt x="737799" y="782979"/>
                    <a:pt x="688282" y="623545"/>
                    <a:pt x="586608" y="468401"/>
                  </a:cubicBezTo>
                  <a:close/>
                </a:path>
              </a:pathLst>
            </a:custGeom>
            <a:solidFill>
              <a:srgbClr val="FECC00"/>
            </a:solidFill>
            <a:ln w="2515" cap="flat">
              <a:solidFill>
                <a:srgbClr val="5B5B5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2C1CE89-4627-E5F6-802E-C40B06477E56}"/>
              </a:ext>
            </a:extLst>
          </p:cNvPr>
          <p:cNvGrpSpPr/>
          <p:nvPr/>
        </p:nvGrpSpPr>
        <p:grpSpPr>
          <a:xfrm>
            <a:off x="7179634" y="1366042"/>
            <a:ext cx="3348593" cy="3745146"/>
            <a:chOff x="4311273" y="3600986"/>
            <a:chExt cx="1771973" cy="1981817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983E345-CC08-DC43-6F9F-E970F3A7A034}"/>
                </a:ext>
              </a:extLst>
            </p:cNvPr>
            <p:cNvSpPr/>
            <p:nvPr/>
          </p:nvSpPr>
          <p:spPr>
            <a:xfrm>
              <a:off x="5604397" y="4248985"/>
              <a:ext cx="478849" cy="778659"/>
            </a:xfrm>
            <a:custGeom>
              <a:avLst/>
              <a:gdLst>
                <a:gd name="connsiteX0" fmla="*/ 47118 w 478849"/>
                <a:gd name="connsiteY0" fmla="*/ 119024 h 778659"/>
                <a:gd name="connsiteX1" fmla="*/ 471170 w 478849"/>
                <a:gd name="connsiteY1" fmla="*/ 307489 h 778659"/>
                <a:gd name="connsiteX2" fmla="*/ 0 w 478849"/>
                <a:gd name="connsiteY2" fmla="*/ 778659 h 778659"/>
                <a:gd name="connsiteX3" fmla="*/ 0 w 478849"/>
                <a:gd name="connsiteY3" fmla="*/ 590194 h 778659"/>
                <a:gd name="connsiteX4" fmla="*/ 282700 w 478849"/>
                <a:gd name="connsiteY4" fmla="*/ 401729 h 778659"/>
                <a:gd name="connsiteX5" fmla="*/ 47118 w 478849"/>
                <a:gd name="connsiteY5" fmla="*/ 307494 h 778659"/>
                <a:gd name="connsiteX6" fmla="*/ 47118 w 478849"/>
                <a:gd name="connsiteY6" fmla="*/ 119029 h 778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8849" h="778659">
                  <a:moveTo>
                    <a:pt x="47118" y="119024"/>
                  </a:moveTo>
                  <a:cubicBezTo>
                    <a:pt x="278860" y="-90745"/>
                    <a:pt x="525812" y="-20379"/>
                    <a:pt x="471170" y="307489"/>
                  </a:cubicBezTo>
                  <a:cubicBezTo>
                    <a:pt x="424054" y="590189"/>
                    <a:pt x="0" y="778659"/>
                    <a:pt x="0" y="778659"/>
                  </a:cubicBezTo>
                  <a:lnTo>
                    <a:pt x="0" y="590194"/>
                  </a:lnTo>
                  <a:cubicBezTo>
                    <a:pt x="0" y="590194"/>
                    <a:pt x="259887" y="492988"/>
                    <a:pt x="282700" y="401729"/>
                  </a:cubicBezTo>
                  <a:cubicBezTo>
                    <a:pt x="329817" y="213264"/>
                    <a:pt x="141348" y="213264"/>
                    <a:pt x="47118" y="307494"/>
                  </a:cubicBezTo>
                  <a:lnTo>
                    <a:pt x="47118" y="119029"/>
                  </a:lnTo>
                  <a:close/>
                </a:path>
              </a:pathLst>
            </a:custGeom>
            <a:gradFill>
              <a:gsLst>
                <a:gs pos="0">
                  <a:srgbClr val="FFD73B"/>
                </a:gs>
                <a:gs pos="50000">
                  <a:srgbClr val="F6AD1D"/>
                </a:gs>
                <a:gs pos="100000">
                  <a:srgbClr val="EE8400"/>
                </a:gs>
              </a:gsLst>
              <a:lin ang="13157470" scaled="1"/>
            </a:gradFill>
            <a:ln w="488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168AF7E-88CC-302C-E3E8-2B606B5869D2}"/>
                </a:ext>
              </a:extLst>
            </p:cNvPr>
            <p:cNvSpPr/>
            <p:nvPr/>
          </p:nvSpPr>
          <p:spPr>
            <a:xfrm>
              <a:off x="4407980" y="5178039"/>
              <a:ext cx="1397499" cy="404764"/>
            </a:xfrm>
            <a:custGeom>
              <a:avLst/>
              <a:gdLst>
                <a:gd name="connsiteX0" fmla="*/ 113243 w 1397499"/>
                <a:gd name="connsiteY0" fmla="*/ 59906 h 404764"/>
                <a:gd name="connsiteX1" fmla="*/ 65630 w 1397499"/>
                <a:gd name="connsiteY1" fmla="*/ 320785 h 404764"/>
                <a:gd name="connsiteX2" fmla="*/ 1337798 w 1397499"/>
                <a:gd name="connsiteY2" fmla="*/ 320785 h 404764"/>
                <a:gd name="connsiteX3" fmla="*/ 1337798 w 1397499"/>
                <a:gd name="connsiteY3" fmla="*/ 38085 h 404764"/>
                <a:gd name="connsiteX4" fmla="*/ 113270 w 1397499"/>
                <a:gd name="connsiteY4" fmla="*/ 59907 h 40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499" h="404764">
                  <a:moveTo>
                    <a:pt x="113243" y="59906"/>
                  </a:moveTo>
                  <a:cubicBezTo>
                    <a:pt x="-28603" y="38084"/>
                    <a:pt x="-28603" y="226550"/>
                    <a:pt x="65630" y="320785"/>
                  </a:cubicBezTo>
                  <a:cubicBezTo>
                    <a:pt x="254095" y="415020"/>
                    <a:pt x="1268169" y="449199"/>
                    <a:pt x="1337798" y="320785"/>
                  </a:cubicBezTo>
                  <a:cubicBezTo>
                    <a:pt x="1401298" y="203619"/>
                    <a:pt x="1432032" y="132320"/>
                    <a:pt x="1337798" y="38085"/>
                  </a:cubicBezTo>
                  <a:cubicBezTo>
                    <a:pt x="1232442" y="-67271"/>
                    <a:pt x="207964" y="81730"/>
                    <a:pt x="113270" y="59907"/>
                  </a:cubicBezTo>
                  <a:close/>
                </a:path>
              </a:pathLst>
            </a:custGeom>
            <a:gradFill>
              <a:gsLst>
                <a:gs pos="0">
                  <a:srgbClr val="FFD73B"/>
                </a:gs>
                <a:gs pos="50000">
                  <a:srgbClr val="F6AD1D"/>
                </a:gs>
                <a:gs pos="100000">
                  <a:srgbClr val="EE8400"/>
                </a:gs>
              </a:gsLst>
              <a:lin ang="8431653" scaled="1"/>
            </a:gradFill>
            <a:ln w="488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CC1D032-6E20-A3FE-5192-A0A5BED54762}"/>
                </a:ext>
              </a:extLst>
            </p:cNvPr>
            <p:cNvSpPr/>
            <p:nvPr/>
          </p:nvSpPr>
          <p:spPr>
            <a:xfrm>
              <a:off x="4473607" y="3991089"/>
              <a:ext cx="1272167" cy="1426543"/>
            </a:xfrm>
            <a:custGeom>
              <a:avLst/>
              <a:gdLst>
                <a:gd name="connsiteX0" fmla="*/ 0 w 1272167"/>
                <a:gd name="connsiteY0" fmla="*/ 0 h 1426543"/>
                <a:gd name="connsiteX1" fmla="*/ 1272168 w 1272167"/>
                <a:gd name="connsiteY1" fmla="*/ 0 h 1426543"/>
                <a:gd name="connsiteX2" fmla="*/ 1272168 w 1272167"/>
                <a:gd name="connsiteY2" fmla="*/ 1319271 h 1426543"/>
                <a:gd name="connsiteX3" fmla="*/ 0 w 1272167"/>
                <a:gd name="connsiteY3" fmla="*/ 1319271 h 1426543"/>
                <a:gd name="connsiteX4" fmla="*/ 0 w 1272167"/>
                <a:gd name="connsiteY4" fmla="*/ 0 h 14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167" h="1426543">
                  <a:moveTo>
                    <a:pt x="0" y="0"/>
                  </a:moveTo>
                  <a:cubicBezTo>
                    <a:pt x="429706" y="124363"/>
                    <a:pt x="853031" y="108175"/>
                    <a:pt x="1272168" y="0"/>
                  </a:cubicBezTo>
                  <a:cubicBezTo>
                    <a:pt x="1168278" y="475939"/>
                    <a:pt x="1175074" y="822199"/>
                    <a:pt x="1272168" y="1319271"/>
                  </a:cubicBezTo>
                  <a:cubicBezTo>
                    <a:pt x="822468" y="1492398"/>
                    <a:pt x="407850" y="1428702"/>
                    <a:pt x="0" y="1319271"/>
                  </a:cubicBezTo>
                  <a:cubicBezTo>
                    <a:pt x="29497" y="885490"/>
                    <a:pt x="72311" y="617028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FFD73B"/>
                </a:gs>
                <a:gs pos="50000">
                  <a:srgbClr val="F6AD1D"/>
                </a:gs>
                <a:gs pos="100000">
                  <a:srgbClr val="EE8400"/>
                </a:gs>
              </a:gsLst>
              <a:lin ang="12523263" scaled="1"/>
            </a:gradFill>
            <a:ln w="488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0690F413-C00A-8816-42E0-129A966A3574}"/>
                </a:ext>
              </a:extLst>
            </p:cNvPr>
            <p:cNvSpPr/>
            <p:nvPr/>
          </p:nvSpPr>
          <p:spPr>
            <a:xfrm>
              <a:off x="4662062" y="4186950"/>
              <a:ext cx="251482" cy="1033662"/>
            </a:xfrm>
            <a:custGeom>
              <a:avLst/>
              <a:gdLst>
                <a:gd name="connsiteX0" fmla="*/ 0 w 251482"/>
                <a:gd name="connsiteY0" fmla="*/ 39701 h 1033662"/>
                <a:gd name="connsiteX1" fmla="*/ 235583 w 251482"/>
                <a:gd name="connsiteY1" fmla="*/ 39701 h 1033662"/>
                <a:gd name="connsiteX2" fmla="*/ 235583 w 251482"/>
                <a:gd name="connsiteY2" fmla="*/ 982052 h 1033662"/>
                <a:gd name="connsiteX3" fmla="*/ 0 w 251482"/>
                <a:gd name="connsiteY3" fmla="*/ 982052 h 1033662"/>
                <a:gd name="connsiteX4" fmla="*/ 0 w 251482"/>
                <a:gd name="connsiteY4" fmla="*/ 39701 h 1033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482" h="1033662">
                  <a:moveTo>
                    <a:pt x="0" y="39701"/>
                  </a:moveTo>
                  <a:cubicBezTo>
                    <a:pt x="96405" y="-19881"/>
                    <a:pt x="170811" y="-6143"/>
                    <a:pt x="235583" y="39701"/>
                  </a:cubicBezTo>
                  <a:cubicBezTo>
                    <a:pt x="262877" y="360636"/>
                    <a:pt x="249684" y="671437"/>
                    <a:pt x="235583" y="982052"/>
                  </a:cubicBezTo>
                  <a:cubicBezTo>
                    <a:pt x="157057" y="1041648"/>
                    <a:pt x="78526" y="1059508"/>
                    <a:pt x="0" y="982052"/>
                  </a:cubicBezTo>
                  <a:cubicBezTo>
                    <a:pt x="22347" y="740190"/>
                    <a:pt x="75057" y="445548"/>
                    <a:pt x="0" y="39701"/>
                  </a:cubicBezTo>
                  <a:close/>
                </a:path>
              </a:pathLst>
            </a:custGeom>
            <a:gradFill>
              <a:gsLst>
                <a:gs pos="0">
                  <a:srgbClr val="FFD73B"/>
                </a:gs>
                <a:gs pos="50000">
                  <a:srgbClr val="F6AD1D"/>
                </a:gs>
                <a:gs pos="100000">
                  <a:srgbClr val="EE8400"/>
                </a:gs>
              </a:gsLst>
              <a:lin ang="0" scaled="1"/>
            </a:gradFill>
            <a:ln w="488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783F5BD-7E96-2D57-EFED-AE60EC7AE1A2}"/>
                </a:ext>
              </a:extLst>
            </p:cNvPr>
            <p:cNvSpPr/>
            <p:nvPr/>
          </p:nvSpPr>
          <p:spPr>
            <a:xfrm>
              <a:off x="4485388" y="4160393"/>
              <a:ext cx="63157" cy="985035"/>
            </a:xfrm>
            <a:custGeom>
              <a:avLst/>
              <a:gdLst>
                <a:gd name="connsiteX0" fmla="*/ 5890 w 63157"/>
                <a:gd name="connsiteY0" fmla="*/ 0 h 985035"/>
                <a:gd name="connsiteX1" fmla="*/ 0 w 63157"/>
                <a:gd name="connsiteY1" fmla="*/ 985036 h 985035"/>
                <a:gd name="connsiteX2" fmla="*/ 35337 w 63157"/>
                <a:gd name="connsiteY2" fmla="*/ 961478 h 985035"/>
                <a:gd name="connsiteX3" fmla="*/ 35337 w 63157"/>
                <a:gd name="connsiteY3" fmla="*/ 19142 h 985035"/>
                <a:gd name="connsiteX4" fmla="*/ 5889 w 63157"/>
                <a:gd name="connsiteY4" fmla="*/ 1 h 985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157" h="985035">
                  <a:moveTo>
                    <a:pt x="5890" y="0"/>
                  </a:moveTo>
                  <a:cubicBezTo>
                    <a:pt x="44951" y="423971"/>
                    <a:pt x="23535" y="680160"/>
                    <a:pt x="0" y="985036"/>
                  </a:cubicBezTo>
                  <a:cubicBezTo>
                    <a:pt x="11779" y="978155"/>
                    <a:pt x="23558" y="970417"/>
                    <a:pt x="35337" y="961478"/>
                  </a:cubicBezTo>
                  <a:cubicBezTo>
                    <a:pt x="61618" y="658628"/>
                    <a:pt x="81885" y="353203"/>
                    <a:pt x="35337" y="19142"/>
                  </a:cubicBezTo>
                  <a:cubicBezTo>
                    <a:pt x="25704" y="12323"/>
                    <a:pt x="15990" y="5263"/>
                    <a:pt x="5889" y="1"/>
                  </a:cubicBezTo>
                  <a:close/>
                </a:path>
              </a:pathLst>
            </a:custGeom>
            <a:gradFill>
              <a:gsLst>
                <a:gs pos="0">
                  <a:srgbClr val="FFD73B"/>
                </a:gs>
                <a:gs pos="50000">
                  <a:srgbClr val="F6AD1D"/>
                </a:gs>
                <a:gs pos="100000">
                  <a:srgbClr val="EE8400"/>
                </a:gs>
              </a:gsLst>
              <a:lin ang="482200" scaled="1"/>
            </a:gradFill>
            <a:ln w="488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F495122-5B79-886A-1EF8-B3FCA8935153}"/>
                </a:ext>
              </a:extLst>
            </p:cNvPr>
            <p:cNvSpPr/>
            <p:nvPr/>
          </p:nvSpPr>
          <p:spPr>
            <a:xfrm>
              <a:off x="5027118" y="4191314"/>
              <a:ext cx="263379" cy="1072405"/>
            </a:xfrm>
            <a:custGeom>
              <a:avLst/>
              <a:gdLst>
                <a:gd name="connsiteX0" fmla="*/ 11913 w 263379"/>
                <a:gd name="connsiteY0" fmla="*/ 35338 h 1072405"/>
                <a:gd name="connsiteX1" fmla="*/ 247496 w 263379"/>
                <a:gd name="connsiteY1" fmla="*/ 35338 h 1072405"/>
                <a:gd name="connsiteX2" fmla="*/ 247496 w 263379"/>
                <a:gd name="connsiteY2" fmla="*/ 1024791 h 1072405"/>
                <a:gd name="connsiteX3" fmla="*/ 11913 w 263379"/>
                <a:gd name="connsiteY3" fmla="*/ 1024791 h 1072405"/>
                <a:gd name="connsiteX4" fmla="*/ 11913 w 263379"/>
                <a:gd name="connsiteY4" fmla="*/ 35338 h 107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379" h="1072405">
                  <a:moveTo>
                    <a:pt x="11913" y="35338"/>
                  </a:moveTo>
                  <a:cubicBezTo>
                    <a:pt x="59030" y="-11779"/>
                    <a:pt x="153265" y="-11779"/>
                    <a:pt x="247496" y="35338"/>
                  </a:cubicBezTo>
                  <a:cubicBezTo>
                    <a:pt x="271883" y="361642"/>
                    <a:pt x="265204" y="719551"/>
                    <a:pt x="247496" y="1024791"/>
                  </a:cubicBezTo>
                  <a:cubicBezTo>
                    <a:pt x="168970" y="1086885"/>
                    <a:pt x="90439" y="1089655"/>
                    <a:pt x="11913" y="1024791"/>
                  </a:cubicBezTo>
                  <a:cubicBezTo>
                    <a:pt x="-1368" y="723958"/>
                    <a:pt x="-6378" y="367745"/>
                    <a:pt x="11913" y="35338"/>
                  </a:cubicBezTo>
                  <a:close/>
                </a:path>
              </a:pathLst>
            </a:custGeom>
            <a:gradFill>
              <a:gsLst>
                <a:gs pos="0">
                  <a:srgbClr val="FFD73B"/>
                </a:gs>
                <a:gs pos="50000">
                  <a:srgbClr val="F6AD1D"/>
                </a:gs>
                <a:gs pos="100000">
                  <a:srgbClr val="EE8400"/>
                </a:gs>
              </a:gsLst>
              <a:lin ang="83489" scaled="1"/>
            </a:gradFill>
            <a:ln w="488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0E66616-928A-8FC0-515A-AAB1D5DCAA06}"/>
                </a:ext>
              </a:extLst>
            </p:cNvPr>
            <p:cNvSpPr/>
            <p:nvPr/>
          </p:nvSpPr>
          <p:spPr>
            <a:xfrm>
              <a:off x="5384162" y="4186918"/>
              <a:ext cx="267372" cy="1029762"/>
            </a:xfrm>
            <a:custGeom>
              <a:avLst/>
              <a:gdLst>
                <a:gd name="connsiteX0" fmla="*/ 31790 w 267372"/>
                <a:gd name="connsiteY0" fmla="*/ 39734 h 1029762"/>
                <a:gd name="connsiteX1" fmla="*/ 267373 w 267372"/>
                <a:gd name="connsiteY1" fmla="*/ 39734 h 1029762"/>
                <a:gd name="connsiteX2" fmla="*/ 267373 w 267372"/>
                <a:gd name="connsiteY2" fmla="*/ 982084 h 1029762"/>
                <a:gd name="connsiteX3" fmla="*/ 31790 w 267372"/>
                <a:gd name="connsiteY3" fmla="*/ 982084 h 1029762"/>
                <a:gd name="connsiteX4" fmla="*/ 31790 w 267372"/>
                <a:gd name="connsiteY4" fmla="*/ 39734 h 1029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372" h="1029762">
                  <a:moveTo>
                    <a:pt x="31790" y="39734"/>
                  </a:moveTo>
                  <a:cubicBezTo>
                    <a:pt x="101887" y="11623"/>
                    <a:pt x="166873" y="-33501"/>
                    <a:pt x="267373" y="39734"/>
                  </a:cubicBezTo>
                  <a:cubicBezTo>
                    <a:pt x="199909" y="376333"/>
                    <a:pt x="244475" y="675573"/>
                    <a:pt x="267373" y="982084"/>
                  </a:cubicBezTo>
                  <a:cubicBezTo>
                    <a:pt x="192887" y="1030575"/>
                    <a:pt x="116741" y="1059149"/>
                    <a:pt x="31790" y="982084"/>
                  </a:cubicBezTo>
                  <a:cubicBezTo>
                    <a:pt x="622" y="667970"/>
                    <a:pt x="-20517" y="353867"/>
                    <a:pt x="31790" y="39734"/>
                  </a:cubicBezTo>
                  <a:close/>
                </a:path>
              </a:pathLst>
            </a:custGeom>
            <a:gradFill>
              <a:gsLst>
                <a:gs pos="0">
                  <a:srgbClr val="FFD73B"/>
                </a:gs>
                <a:gs pos="50000">
                  <a:srgbClr val="F6AD1D"/>
                </a:gs>
                <a:gs pos="100000">
                  <a:srgbClr val="EE8400"/>
                </a:gs>
              </a:gsLst>
              <a:lin ang="36096" scaled="1"/>
            </a:gradFill>
            <a:ln w="488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AF454AE-EFC0-CB77-3E85-21AAF3DFB1F7}"/>
                </a:ext>
              </a:extLst>
            </p:cNvPr>
            <p:cNvSpPr/>
            <p:nvPr/>
          </p:nvSpPr>
          <p:spPr>
            <a:xfrm>
              <a:off x="4311273" y="3600986"/>
              <a:ext cx="1556284" cy="855574"/>
            </a:xfrm>
            <a:custGeom>
              <a:avLst/>
              <a:gdLst>
                <a:gd name="connsiteX0" fmla="*/ 217884 w 1556284"/>
                <a:gd name="connsiteY0" fmla="*/ 851310 h 855574"/>
                <a:gd name="connsiteX1" fmla="*/ 68103 w 1556284"/>
                <a:gd name="connsiteY1" fmla="*/ 766994 h 855574"/>
                <a:gd name="connsiteX2" fmla="*/ 20986 w 1556284"/>
                <a:gd name="connsiteY2" fmla="*/ 531411 h 855574"/>
                <a:gd name="connsiteX3" fmla="*/ 397921 w 1556284"/>
                <a:gd name="connsiteY3" fmla="*/ 13133 h 855574"/>
                <a:gd name="connsiteX4" fmla="*/ 1151811 w 1556284"/>
                <a:gd name="connsiteY4" fmla="*/ 107368 h 855574"/>
                <a:gd name="connsiteX5" fmla="*/ 1481629 w 1556284"/>
                <a:gd name="connsiteY5" fmla="*/ 248721 h 855574"/>
                <a:gd name="connsiteX6" fmla="*/ 1481629 w 1556284"/>
                <a:gd name="connsiteY6" fmla="*/ 531421 h 855574"/>
                <a:gd name="connsiteX7" fmla="*/ 1305379 w 1556284"/>
                <a:gd name="connsiteY7" fmla="*/ 479070 h 855574"/>
                <a:gd name="connsiteX8" fmla="*/ 1078904 w 1556284"/>
                <a:gd name="connsiteY8" fmla="*/ 597384 h 855574"/>
                <a:gd name="connsiteX9" fmla="*/ 727758 w 1556284"/>
                <a:gd name="connsiteY9" fmla="*/ 578538 h 855574"/>
                <a:gd name="connsiteX10" fmla="*/ 539293 w 1556284"/>
                <a:gd name="connsiteY10" fmla="*/ 672773 h 855574"/>
                <a:gd name="connsiteX11" fmla="*/ 303711 w 1556284"/>
                <a:gd name="connsiteY11" fmla="*/ 531420 h 855574"/>
                <a:gd name="connsiteX12" fmla="*/ 217909 w 1556284"/>
                <a:gd name="connsiteY12" fmla="*/ 851319 h 855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6284" h="855574">
                  <a:moveTo>
                    <a:pt x="217884" y="851310"/>
                  </a:moveTo>
                  <a:cubicBezTo>
                    <a:pt x="209453" y="861229"/>
                    <a:pt x="68103" y="861229"/>
                    <a:pt x="68103" y="766994"/>
                  </a:cubicBezTo>
                  <a:cubicBezTo>
                    <a:pt x="68103" y="672758"/>
                    <a:pt x="20986" y="719877"/>
                    <a:pt x="20986" y="531411"/>
                  </a:cubicBezTo>
                  <a:cubicBezTo>
                    <a:pt x="-73532" y="316399"/>
                    <a:pt x="168734" y="-5385"/>
                    <a:pt x="397921" y="13133"/>
                  </a:cubicBezTo>
                  <a:cubicBezTo>
                    <a:pt x="657275" y="77494"/>
                    <a:pt x="816736" y="-107277"/>
                    <a:pt x="1151811" y="107368"/>
                  </a:cubicBezTo>
                  <a:cubicBezTo>
                    <a:pt x="1340276" y="154485"/>
                    <a:pt x="1434511" y="107368"/>
                    <a:pt x="1481629" y="248721"/>
                  </a:cubicBezTo>
                  <a:cubicBezTo>
                    <a:pt x="1528746" y="390073"/>
                    <a:pt x="1622981" y="672773"/>
                    <a:pt x="1481629" y="531421"/>
                  </a:cubicBezTo>
                  <a:cubicBezTo>
                    <a:pt x="1340276" y="390068"/>
                    <a:pt x="1305379" y="430208"/>
                    <a:pt x="1305379" y="479070"/>
                  </a:cubicBezTo>
                  <a:cubicBezTo>
                    <a:pt x="1305379" y="667535"/>
                    <a:pt x="1194467" y="663348"/>
                    <a:pt x="1078904" y="597384"/>
                  </a:cubicBezTo>
                  <a:cubicBezTo>
                    <a:pt x="963341" y="531421"/>
                    <a:pt x="774876" y="390068"/>
                    <a:pt x="727758" y="578538"/>
                  </a:cubicBezTo>
                  <a:cubicBezTo>
                    <a:pt x="680641" y="767007"/>
                    <a:pt x="539293" y="814121"/>
                    <a:pt x="539293" y="672773"/>
                  </a:cubicBezTo>
                  <a:cubicBezTo>
                    <a:pt x="539293" y="531425"/>
                    <a:pt x="303711" y="342955"/>
                    <a:pt x="303711" y="531420"/>
                  </a:cubicBezTo>
                  <a:cubicBezTo>
                    <a:pt x="303711" y="719886"/>
                    <a:pt x="171285" y="731295"/>
                    <a:pt x="217909" y="851319"/>
                  </a:cubicBezTo>
                  <a:close/>
                </a:path>
              </a:pathLst>
            </a:custGeom>
            <a:gradFill>
              <a:gsLst>
                <a:gs pos="36300">
                  <a:schemeClr val="bg1">
                    <a:lumMod val="85000"/>
                  </a:schemeClr>
                </a:gs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469602" scaled="1"/>
            </a:gradFill>
            <a:ln w="488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F7385CA-BBBE-400D-AF17-F9E8D1C3C66A}"/>
                </a:ext>
              </a:extLst>
            </p:cNvPr>
            <p:cNvSpPr/>
            <p:nvPr/>
          </p:nvSpPr>
          <p:spPr>
            <a:xfrm>
              <a:off x="4474086" y="3720328"/>
              <a:ext cx="566606" cy="277885"/>
            </a:xfrm>
            <a:custGeom>
              <a:avLst/>
              <a:gdLst>
                <a:gd name="connsiteX0" fmla="*/ 874 w 566606"/>
                <a:gd name="connsiteY0" fmla="*/ 233967 h 277885"/>
                <a:gd name="connsiteX1" fmla="*/ 76028 w 566606"/>
                <a:gd name="connsiteY1" fmla="*/ 128499 h 277885"/>
                <a:gd name="connsiteX2" fmla="*/ 276460 w 566606"/>
                <a:gd name="connsiteY2" fmla="*/ 148847 h 277885"/>
                <a:gd name="connsiteX3" fmla="*/ 455885 w 566606"/>
                <a:gd name="connsiteY3" fmla="*/ 24122 h 277885"/>
                <a:gd name="connsiteX4" fmla="*/ 566606 w 566606"/>
                <a:gd name="connsiteY4" fmla="*/ 106830 h 277885"/>
                <a:gd name="connsiteX5" fmla="*/ 884 w 566606"/>
                <a:gd name="connsiteY5" fmla="*/ 233964 h 27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6606" h="277885">
                  <a:moveTo>
                    <a:pt x="874" y="233967"/>
                  </a:moveTo>
                  <a:cubicBezTo>
                    <a:pt x="874" y="233967"/>
                    <a:pt x="-13683" y="190861"/>
                    <a:pt x="76028" y="128499"/>
                  </a:cubicBezTo>
                  <a:cubicBezTo>
                    <a:pt x="165740" y="66136"/>
                    <a:pt x="235103" y="204205"/>
                    <a:pt x="276460" y="148847"/>
                  </a:cubicBezTo>
                  <a:cubicBezTo>
                    <a:pt x="317816" y="93488"/>
                    <a:pt x="345164" y="-58587"/>
                    <a:pt x="455885" y="24122"/>
                  </a:cubicBezTo>
                  <a:lnTo>
                    <a:pt x="566606" y="106830"/>
                  </a:lnTo>
                  <a:cubicBezTo>
                    <a:pt x="566606" y="106830"/>
                    <a:pt x="253123" y="382451"/>
                    <a:pt x="884" y="233964"/>
                  </a:cubicBezTo>
                  <a:close/>
                </a:path>
              </a:pathLst>
            </a:custGeom>
            <a:gradFill>
              <a:gsLst>
                <a:gs pos="0">
                  <a:srgbClr val="F9F9F9">
                    <a:alpha val="98431"/>
                  </a:srgbClr>
                </a:gs>
                <a:gs pos="50000">
                  <a:srgbClr val="E7E7E7">
                    <a:alpha val="99216"/>
                  </a:srgbClr>
                </a:gs>
                <a:gs pos="100000">
                  <a:srgbClr val="D5D5D5"/>
                </a:gs>
              </a:gsLst>
              <a:lin ang="14111732" scaled="1"/>
            </a:gradFill>
            <a:ln w="488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F2B7FB4-6639-A628-82B0-4543C6F0628C}"/>
                </a:ext>
              </a:extLst>
            </p:cNvPr>
            <p:cNvSpPr/>
            <p:nvPr/>
          </p:nvSpPr>
          <p:spPr>
            <a:xfrm>
              <a:off x="5188695" y="3724354"/>
              <a:ext cx="330203" cy="149196"/>
            </a:xfrm>
            <a:custGeom>
              <a:avLst/>
              <a:gdLst>
                <a:gd name="connsiteX0" fmla="*/ 0 w 330203"/>
                <a:gd name="connsiteY0" fmla="*/ 61515 h 149196"/>
                <a:gd name="connsiteX1" fmla="*/ 134756 w 330203"/>
                <a:gd name="connsiteY1" fmla="*/ 62543 h 149196"/>
                <a:gd name="connsiteX2" fmla="*/ 281342 w 330203"/>
                <a:gd name="connsiteY2" fmla="*/ 13681 h 149196"/>
                <a:gd name="connsiteX3" fmla="*/ 330204 w 330203"/>
                <a:gd name="connsiteY3" fmla="*/ 111405 h 149196"/>
                <a:gd name="connsiteX4" fmla="*/ 0 w 330203"/>
                <a:gd name="connsiteY4" fmla="*/ 61517 h 14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3" h="149196">
                  <a:moveTo>
                    <a:pt x="0" y="61515"/>
                  </a:moveTo>
                  <a:cubicBezTo>
                    <a:pt x="91592" y="-38564"/>
                    <a:pt x="118470" y="31418"/>
                    <a:pt x="134756" y="62543"/>
                  </a:cubicBezTo>
                  <a:cubicBezTo>
                    <a:pt x="134756" y="62543"/>
                    <a:pt x="232480" y="-35181"/>
                    <a:pt x="281342" y="13681"/>
                  </a:cubicBezTo>
                  <a:cubicBezTo>
                    <a:pt x="330204" y="62543"/>
                    <a:pt x="330204" y="111405"/>
                    <a:pt x="330204" y="111405"/>
                  </a:cubicBezTo>
                  <a:cubicBezTo>
                    <a:pt x="330204" y="111405"/>
                    <a:pt x="141958" y="223528"/>
                    <a:pt x="0" y="61517"/>
                  </a:cubicBezTo>
                  <a:close/>
                </a:path>
              </a:pathLst>
            </a:custGeom>
            <a:gradFill>
              <a:gsLst>
                <a:gs pos="0">
                  <a:srgbClr val="F9F9F9">
                    <a:alpha val="98431"/>
                  </a:srgbClr>
                </a:gs>
                <a:gs pos="50000">
                  <a:srgbClr val="E7E7E7">
                    <a:alpha val="99216"/>
                  </a:srgbClr>
                </a:gs>
                <a:gs pos="100000">
                  <a:srgbClr val="D5D5D5"/>
                </a:gs>
              </a:gsLst>
              <a:lin ang="5400000" scaled="1"/>
            </a:gradFill>
            <a:ln w="488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C75C634-9C6D-A8C0-A610-6CB0F394C938}"/>
                </a:ext>
              </a:extLst>
            </p:cNvPr>
            <p:cNvSpPr/>
            <p:nvPr/>
          </p:nvSpPr>
          <p:spPr>
            <a:xfrm>
              <a:off x="4429923" y="5301613"/>
              <a:ext cx="162148" cy="195447"/>
            </a:xfrm>
            <a:custGeom>
              <a:avLst/>
              <a:gdLst>
                <a:gd name="connsiteX0" fmla="*/ 62881 w 162148"/>
                <a:gd name="connsiteY0" fmla="*/ 195448 h 195447"/>
                <a:gd name="connsiteX1" fmla="*/ 14019 w 162148"/>
                <a:gd name="connsiteY1" fmla="*/ 0 h 195447"/>
                <a:gd name="connsiteX2" fmla="*/ 162148 w 162148"/>
                <a:gd name="connsiteY2" fmla="*/ 47833 h 195447"/>
                <a:gd name="connsiteX3" fmla="*/ 62881 w 162148"/>
                <a:gd name="connsiteY3" fmla="*/ 195448 h 195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148" h="195447">
                  <a:moveTo>
                    <a:pt x="62881" y="195448"/>
                  </a:moveTo>
                  <a:cubicBezTo>
                    <a:pt x="-13490" y="96919"/>
                    <a:pt x="-7230" y="44295"/>
                    <a:pt x="14019" y="0"/>
                  </a:cubicBezTo>
                  <a:cubicBezTo>
                    <a:pt x="41799" y="23143"/>
                    <a:pt x="102305" y="35378"/>
                    <a:pt x="162148" y="47833"/>
                  </a:cubicBezTo>
                  <a:cubicBezTo>
                    <a:pt x="99582" y="67561"/>
                    <a:pt x="10750" y="61023"/>
                    <a:pt x="62881" y="195448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488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6108472-A5B5-31B3-8334-A77E4B665740}"/>
                </a:ext>
              </a:extLst>
            </p:cNvPr>
            <p:cNvSpPr/>
            <p:nvPr/>
          </p:nvSpPr>
          <p:spPr>
            <a:xfrm>
              <a:off x="5781194" y="4266399"/>
              <a:ext cx="259226" cy="124321"/>
            </a:xfrm>
            <a:custGeom>
              <a:avLst/>
              <a:gdLst>
                <a:gd name="connsiteX0" fmla="*/ 0 w 259226"/>
                <a:gd name="connsiteY0" fmla="*/ 29686 h 124321"/>
                <a:gd name="connsiteX1" fmla="*/ 259227 w 259226"/>
                <a:gd name="connsiteY1" fmla="*/ 124321 h 124321"/>
                <a:gd name="connsiteX2" fmla="*/ 0 w 259226"/>
                <a:gd name="connsiteY2" fmla="*/ 29686 h 124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9226" h="124321">
                  <a:moveTo>
                    <a:pt x="0" y="29686"/>
                  </a:moveTo>
                  <a:cubicBezTo>
                    <a:pt x="119350" y="24872"/>
                    <a:pt x="200119" y="76382"/>
                    <a:pt x="259227" y="124321"/>
                  </a:cubicBezTo>
                  <a:cubicBezTo>
                    <a:pt x="259227" y="124321"/>
                    <a:pt x="213965" y="-73183"/>
                    <a:pt x="0" y="29686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488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B487AEB-4174-96D1-F88F-FC84E6DB4C76}"/>
                </a:ext>
              </a:extLst>
            </p:cNvPr>
            <p:cNvSpPr/>
            <p:nvPr/>
          </p:nvSpPr>
          <p:spPr>
            <a:xfrm>
              <a:off x="4678480" y="4201449"/>
              <a:ext cx="98752" cy="444386"/>
            </a:xfrm>
            <a:custGeom>
              <a:avLst/>
              <a:gdLst>
                <a:gd name="connsiteX0" fmla="*/ 0 w 98752"/>
                <a:gd name="connsiteY0" fmla="*/ 45262 h 444386"/>
                <a:gd name="connsiteX1" fmla="*/ 41147 w 98752"/>
                <a:gd name="connsiteY1" fmla="*/ 444386 h 444386"/>
                <a:gd name="connsiteX2" fmla="*/ 98752 w 98752"/>
                <a:gd name="connsiteY2" fmla="*/ 0 h 444386"/>
                <a:gd name="connsiteX3" fmla="*/ 0 w 98752"/>
                <a:gd name="connsiteY3" fmla="*/ 45262 h 444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752" h="444386">
                  <a:moveTo>
                    <a:pt x="0" y="45262"/>
                  </a:moveTo>
                  <a:cubicBezTo>
                    <a:pt x="29470" y="201934"/>
                    <a:pt x="32378" y="318765"/>
                    <a:pt x="41147" y="444386"/>
                  </a:cubicBezTo>
                  <a:cubicBezTo>
                    <a:pt x="57735" y="293270"/>
                    <a:pt x="13706" y="72878"/>
                    <a:pt x="98752" y="0"/>
                  </a:cubicBezTo>
                  <a:cubicBezTo>
                    <a:pt x="65835" y="4708"/>
                    <a:pt x="32917" y="8515"/>
                    <a:pt x="0" y="45262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488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8B74EE3-A5C2-D15A-E0BE-541ACACD75B2}"/>
                </a:ext>
              </a:extLst>
            </p:cNvPr>
            <p:cNvSpPr/>
            <p:nvPr/>
          </p:nvSpPr>
          <p:spPr>
            <a:xfrm>
              <a:off x="5040595" y="4207468"/>
              <a:ext cx="131669" cy="356087"/>
            </a:xfrm>
            <a:custGeom>
              <a:avLst/>
              <a:gdLst>
                <a:gd name="connsiteX0" fmla="*/ 0 w 131669"/>
                <a:gd name="connsiteY0" fmla="*/ 356087 h 356087"/>
                <a:gd name="connsiteX1" fmla="*/ 8229 w 131669"/>
                <a:gd name="connsiteY1" fmla="*/ 35142 h 356087"/>
                <a:gd name="connsiteX2" fmla="*/ 131669 w 131669"/>
                <a:gd name="connsiteY2" fmla="*/ 2225 h 356087"/>
                <a:gd name="connsiteX3" fmla="*/ 1 w 131669"/>
                <a:gd name="connsiteY3" fmla="*/ 356088 h 35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669" h="356087">
                  <a:moveTo>
                    <a:pt x="0" y="356087"/>
                  </a:moveTo>
                  <a:lnTo>
                    <a:pt x="8229" y="35142"/>
                  </a:lnTo>
                  <a:cubicBezTo>
                    <a:pt x="49376" y="-18645"/>
                    <a:pt x="90522" y="6513"/>
                    <a:pt x="131669" y="2225"/>
                  </a:cubicBezTo>
                  <a:cubicBezTo>
                    <a:pt x="3954" y="103413"/>
                    <a:pt x="27564" y="234866"/>
                    <a:pt x="1" y="356088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488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1279B68-E911-8E2D-7E1B-2DE8E3F6FAB8}"/>
                </a:ext>
              </a:extLst>
            </p:cNvPr>
            <p:cNvSpPr/>
            <p:nvPr/>
          </p:nvSpPr>
          <p:spPr>
            <a:xfrm>
              <a:off x="5394442" y="4234363"/>
              <a:ext cx="111097" cy="296259"/>
            </a:xfrm>
            <a:custGeom>
              <a:avLst/>
              <a:gdLst>
                <a:gd name="connsiteX0" fmla="*/ 4115 w 111097"/>
                <a:gd name="connsiteY0" fmla="*/ 296259 h 296259"/>
                <a:gd name="connsiteX1" fmla="*/ 0 w 111097"/>
                <a:gd name="connsiteY1" fmla="*/ 37032 h 296259"/>
                <a:gd name="connsiteX2" fmla="*/ 111097 w 111097"/>
                <a:gd name="connsiteY2" fmla="*/ 0 h 296259"/>
                <a:gd name="connsiteX3" fmla="*/ 4114 w 111097"/>
                <a:gd name="connsiteY3" fmla="*/ 296259 h 296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097" h="296259">
                  <a:moveTo>
                    <a:pt x="4115" y="296259"/>
                  </a:moveTo>
                  <a:lnTo>
                    <a:pt x="0" y="37032"/>
                  </a:lnTo>
                  <a:cubicBezTo>
                    <a:pt x="46323" y="-21768"/>
                    <a:pt x="74519" y="10065"/>
                    <a:pt x="111097" y="0"/>
                  </a:cubicBezTo>
                  <a:cubicBezTo>
                    <a:pt x="29376" y="52688"/>
                    <a:pt x="23043" y="180769"/>
                    <a:pt x="4114" y="296259"/>
                  </a:cubicBezTo>
                  <a:close/>
                </a:path>
              </a:pathLst>
            </a:custGeom>
            <a:solidFill>
              <a:srgbClr val="FFFFFF">
                <a:alpha val="71000"/>
              </a:srgbClr>
            </a:solidFill>
            <a:ln w="488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2C6B931-D875-6523-642F-DDA15CE67BBC}"/>
                </a:ext>
              </a:extLst>
            </p:cNvPr>
            <p:cNvSpPr/>
            <p:nvPr/>
          </p:nvSpPr>
          <p:spPr>
            <a:xfrm>
              <a:off x="4348661" y="3624774"/>
              <a:ext cx="988144" cy="428564"/>
            </a:xfrm>
            <a:custGeom>
              <a:avLst/>
              <a:gdLst>
                <a:gd name="connsiteX0" fmla="*/ 646 w 988144"/>
                <a:gd name="connsiteY0" fmla="*/ 428564 h 428564"/>
                <a:gd name="connsiteX1" fmla="*/ 412112 w 988144"/>
                <a:gd name="connsiteY1" fmla="*/ 45898 h 428564"/>
                <a:gd name="connsiteX2" fmla="*/ 988144 w 988144"/>
                <a:gd name="connsiteY2" fmla="*/ 99387 h 428564"/>
                <a:gd name="connsiteX3" fmla="*/ 420321 w 988144"/>
                <a:gd name="connsiteY3" fmla="*/ 29436 h 428564"/>
                <a:gd name="connsiteX4" fmla="*/ 622 w 988144"/>
                <a:gd name="connsiteY4" fmla="*/ 428559 h 428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8144" h="428564">
                  <a:moveTo>
                    <a:pt x="646" y="428564"/>
                  </a:moveTo>
                  <a:cubicBezTo>
                    <a:pt x="432" y="412755"/>
                    <a:pt x="121682" y="54976"/>
                    <a:pt x="412112" y="45898"/>
                  </a:cubicBezTo>
                  <a:cubicBezTo>
                    <a:pt x="617840" y="47732"/>
                    <a:pt x="844105" y="25612"/>
                    <a:pt x="988144" y="99387"/>
                  </a:cubicBezTo>
                  <a:cubicBezTo>
                    <a:pt x="932637" y="-35599"/>
                    <a:pt x="610638" y="-4968"/>
                    <a:pt x="420321" y="29436"/>
                  </a:cubicBezTo>
                  <a:cubicBezTo>
                    <a:pt x="302485" y="-52305"/>
                    <a:pt x="-15928" y="116713"/>
                    <a:pt x="622" y="428559"/>
                  </a:cubicBezTo>
                  <a:close/>
                </a:path>
              </a:pathLst>
            </a:custGeom>
            <a:solidFill>
              <a:srgbClr val="FFFFFF"/>
            </a:solidFill>
            <a:ln w="488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5BB9916-AFEE-33B6-54FD-932C9E30BBBE}"/>
                </a:ext>
              </a:extLst>
            </p:cNvPr>
            <p:cNvSpPr/>
            <p:nvPr/>
          </p:nvSpPr>
          <p:spPr>
            <a:xfrm>
              <a:off x="4497432" y="3742866"/>
              <a:ext cx="460840" cy="191127"/>
            </a:xfrm>
            <a:custGeom>
              <a:avLst/>
              <a:gdLst>
                <a:gd name="connsiteX0" fmla="*/ 0 w 460840"/>
                <a:gd name="connsiteY0" fmla="*/ 191128 h 191127"/>
                <a:gd name="connsiteX1" fmla="*/ 255108 w 460840"/>
                <a:gd name="connsiteY1" fmla="*/ 162325 h 191127"/>
                <a:gd name="connsiteX2" fmla="*/ 460841 w 460840"/>
                <a:gd name="connsiteY2" fmla="*/ 47113 h 191127"/>
                <a:gd name="connsiteX3" fmla="*/ 255108 w 460840"/>
                <a:gd name="connsiteY3" fmla="*/ 174667 h 191127"/>
                <a:gd name="connsiteX4" fmla="*/ 0 w 460840"/>
                <a:gd name="connsiteY4" fmla="*/ 191126 h 191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840" h="191127">
                  <a:moveTo>
                    <a:pt x="0" y="191128"/>
                  </a:moveTo>
                  <a:cubicBezTo>
                    <a:pt x="59035" y="90511"/>
                    <a:pt x="152542" y="110569"/>
                    <a:pt x="255108" y="162325"/>
                  </a:cubicBezTo>
                  <a:cubicBezTo>
                    <a:pt x="337020" y="-42778"/>
                    <a:pt x="400623" y="-19002"/>
                    <a:pt x="460841" y="47113"/>
                  </a:cubicBezTo>
                  <a:cubicBezTo>
                    <a:pt x="361944" y="-8907"/>
                    <a:pt x="311934" y="93960"/>
                    <a:pt x="255108" y="174667"/>
                  </a:cubicBezTo>
                  <a:cubicBezTo>
                    <a:pt x="164093" y="153260"/>
                    <a:pt x="69941" y="117724"/>
                    <a:pt x="0" y="191126"/>
                  </a:cubicBezTo>
                  <a:close/>
                </a:path>
              </a:pathLst>
            </a:custGeom>
            <a:solidFill>
              <a:srgbClr val="FFFFFF"/>
            </a:solidFill>
            <a:ln w="488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29366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238">
            <a:extLst>
              <a:ext uri="{FF2B5EF4-FFF2-40B4-BE49-F238E27FC236}">
                <a16:creationId xmlns:a16="http://schemas.microsoft.com/office/drawing/2014/main" id="{33B939AE-D02C-144D-60E7-DCD91166BB17}"/>
              </a:ext>
            </a:extLst>
          </p:cNvPr>
          <p:cNvGrpSpPr/>
          <p:nvPr/>
        </p:nvGrpSpPr>
        <p:grpSpPr>
          <a:xfrm>
            <a:off x="1462120" y="1173212"/>
            <a:ext cx="2873359" cy="4312889"/>
            <a:chOff x="7058838" y="4502541"/>
            <a:chExt cx="747357" cy="1121777"/>
          </a:xfrm>
        </p:grpSpPr>
        <p:grpSp>
          <p:nvGrpSpPr>
            <p:cNvPr id="5" name="图形 238">
              <a:extLst>
                <a:ext uri="{FF2B5EF4-FFF2-40B4-BE49-F238E27FC236}">
                  <a16:creationId xmlns:a16="http://schemas.microsoft.com/office/drawing/2014/main" id="{995DD574-503F-6D0E-210A-61A0EAF4BA92}"/>
                </a:ext>
              </a:extLst>
            </p:cNvPr>
            <p:cNvGrpSpPr/>
            <p:nvPr/>
          </p:nvGrpSpPr>
          <p:grpSpPr>
            <a:xfrm>
              <a:off x="7302657" y="4943586"/>
              <a:ext cx="477783" cy="678919"/>
              <a:chOff x="7302657" y="4943586"/>
              <a:chExt cx="477783" cy="678919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C64A081B-A051-1118-E826-053717C8438B}"/>
                  </a:ext>
                </a:extLst>
              </p:cNvPr>
              <p:cNvSpPr/>
              <p:nvPr/>
            </p:nvSpPr>
            <p:spPr>
              <a:xfrm>
                <a:off x="7302657" y="4943586"/>
                <a:ext cx="477783" cy="101460"/>
              </a:xfrm>
              <a:custGeom>
                <a:avLst/>
                <a:gdLst>
                  <a:gd name="connsiteX0" fmla="*/ 477783 w 477783"/>
                  <a:gd name="connsiteY0" fmla="*/ 47090 h 101460"/>
                  <a:gd name="connsiteX1" fmla="*/ 233991 w 477783"/>
                  <a:gd name="connsiteY1" fmla="*/ 101460 h 101460"/>
                  <a:gd name="connsiteX2" fmla="*/ 0 w 477783"/>
                  <a:gd name="connsiteY2" fmla="*/ 48910 h 101460"/>
                  <a:gd name="connsiteX3" fmla="*/ 233991 w 477783"/>
                  <a:gd name="connsiteY3" fmla="*/ 0 h 101460"/>
                  <a:gd name="connsiteX4" fmla="*/ 477783 w 477783"/>
                  <a:gd name="connsiteY4" fmla="*/ 47090 h 101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783" h="101460">
                    <a:moveTo>
                      <a:pt x="477783" y="47090"/>
                    </a:moveTo>
                    <a:cubicBezTo>
                      <a:pt x="477783" y="75093"/>
                      <a:pt x="383892" y="101460"/>
                      <a:pt x="233991" y="101460"/>
                    </a:cubicBezTo>
                    <a:cubicBezTo>
                      <a:pt x="84096" y="101460"/>
                      <a:pt x="0" y="76912"/>
                      <a:pt x="0" y="48910"/>
                    </a:cubicBezTo>
                    <a:cubicBezTo>
                      <a:pt x="0" y="20906"/>
                      <a:pt x="84092" y="0"/>
                      <a:pt x="233991" y="0"/>
                    </a:cubicBezTo>
                    <a:cubicBezTo>
                      <a:pt x="383890" y="0"/>
                      <a:pt x="477783" y="19087"/>
                      <a:pt x="477783" y="47090"/>
                    </a:cubicBezTo>
                    <a:close/>
                  </a:path>
                </a:pathLst>
              </a:custGeom>
              <a:solidFill>
                <a:srgbClr val="FFFF00">
                  <a:alpha val="50000"/>
                </a:srgbClr>
              </a:solidFill>
              <a:ln w="2381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B87F8939-423E-E429-2560-0AA2EF134C5D}"/>
                  </a:ext>
                </a:extLst>
              </p:cNvPr>
              <p:cNvSpPr/>
              <p:nvPr/>
            </p:nvSpPr>
            <p:spPr>
              <a:xfrm>
                <a:off x="7362778" y="5488588"/>
                <a:ext cx="383552" cy="133917"/>
              </a:xfrm>
              <a:custGeom>
                <a:avLst/>
                <a:gdLst>
                  <a:gd name="connsiteX0" fmla="*/ 383553 w 383552"/>
                  <a:gd name="connsiteY0" fmla="*/ 66959 h 133917"/>
                  <a:gd name="connsiteX1" fmla="*/ 191776 w 383552"/>
                  <a:gd name="connsiteY1" fmla="*/ 133918 h 133917"/>
                  <a:gd name="connsiteX2" fmla="*/ 0 w 383552"/>
                  <a:gd name="connsiteY2" fmla="*/ 66959 h 133917"/>
                  <a:gd name="connsiteX3" fmla="*/ 191776 w 383552"/>
                  <a:gd name="connsiteY3" fmla="*/ 0 h 133917"/>
                  <a:gd name="connsiteX4" fmla="*/ 383553 w 383552"/>
                  <a:gd name="connsiteY4" fmla="*/ 66959 h 133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3552" h="133917">
                    <a:moveTo>
                      <a:pt x="383553" y="66959"/>
                    </a:moveTo>
                    <a:cubicBezTo>
                      <a:pt x="383553" y="103920"/>
                      <a:pt x="297635" y="133918"/>
                      <a:pt x="191776" y="133918"/>
                    </a:cubicBezTo>
                    <a:cubicBezTo>
                      <a:pt x="85917" y="133918"/>
                      <a:pt x="0" y="103921"/>
                      <a:pt x="0" y="66959"/>
                    </a:cubicBezTo>
                    <a:cubicBezTo>
                      <a:pt x="0" y="29998"/>
                      <a:pt x="85917" y="0"/>
                      <a:pt x="191776" y="0"/>
                    </a:cubicBezTo>
                    <a:cubicBezTo>
                      <a:pt x="297635" y="0"/>
                      <a:pt x="383553" y="29997"/>
                      <a:pt x="383553" y="66959"/>
                    </a:cubicBezTo>
                    <a:close/>
                  </a:path>
                </a:pathLst>
              </a:custGeom>
              <a:solidFill>
                <a:srgbClr val="7573AE">
                  <a:alpha val="15000"/>
                </a:srgbClr>
              </a:solidFill>
              <a:ln w="23813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" name="图形 238">
              <a:extLst>
                <a:ext uri="{FF2B5EF4-FFF2-40B4-BE49-F238E27FC236}">
                  <a16:creationId xmlns:a16="http://schemas.microsoft.com/office/drawing/2014/main" id="{2C76694A-9734-2AC9-3009-DC7FF6604CE0}"/>
                </a:ext>
              </a:extLst>
            </p:cNvPr>
            <p:cNvGrpSpPr/>
            <p:nvPr/>
          </p:nvGrpSpPr>
          <p:grpSpPr>
            <a:xfrm>
              <a:off x="7359555" y="5143857"/>
              <a:ext cx="369023" cy="405535"/>
              <a:chOff x="7359555" y="5143857"/>
              <a:chExt cx="369023" cy="405535"/>
            </a:xfrm>
            <a:solidFill>
              <a:srgbClr val="7573AE">
                <a:alpha val="15000"/>
              </a:srgbClr>
            </a:solidFill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5148A859-1836-387A-2F3B-F91B8B21CB8D}"/>
                  </a:ext>
                </a:extLst>
              </p:cNvPr>
              <p:cNvSpPr/>
              <p:nvPr/>
            </p:nvSpPr>
            <p:spPr>
              <a:xfrm>
                <a:off x="7359555" y="5143857"/>
                <a:ext cx="254504" cy="328041"/>
              </a:xfrm>
              <a:custGeom>
                <a:avLst/>
                <a:gdLst>
                  <a:gd name="connsiteX0" fmla="*/ 167320 w 254504"/>
                  <a:gd name="connsiteY0" fmla="*/ 0 h 328041"/>
                  <a:gd name="connsiteX1" fmla="*/ 254505 w 254504"/>
                  <a:gd name="connsiteY1" fmla="*/ 199120 h 328041"/>
                  <a:gd name="connsiteX2" fmla="*/ 90713 w 254504"/>
                  <a:gd name="connsiteY2" fmla="*/ 328041 h 328041"/>
                  <a:gd name="connsiteX3" fmla="*/ 4060 w 254504"/>
                  <a:gd name="connsiteY3" fmla="*/ 117348 h 328041"/>
                  <a:gd name="connsiteX4" fmla="*/ 167319 w 254504"/>
                  <a:gd name="connsiteY4" fmla="*/ 0 h 328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504" h="328041">
                    <a:moveTo>
                      <a:pt x="167320" y="0"/>
                    </a:moveTo>
                    <a:lnTo>
                      <a:pt x="254505" y="199120"/>
                    </a:lnTo>
                    <a:cubicBezTo>
                      <a:pt x="254505" y="199120"/>
                      <a:pt x="131861" y="316963"/>
                      <a:pt x="90713" y="328041"/>
                    </a:cubicBezTo>
                    <a:cubicBezTo>
                      <a:pt x="60972" y="306337"/>
                      <a:pt x="-18796" y="136417"/>
                      <a:pt x="4060" y="117348"/>
                    </a:cubicBezTo>
                    <a:cubicBezTo>
                      <a:pt x="26915" y="98277"/>
                      <a:pt x="99482" y="2334"/>
                      <a:pt x="167319" y="0"/>
                    </a:cubicBezTo>
                    <a:close/>
                  </a:path>
                </a:pathLst>
              </a:custGeom>
              <a:solidFill>
                <a:srgbClr val="7573AE">
                  <a:alpha val="15000"/>
                </a:srgbClr>
              </a:solidFill>
              <a:ln w="11906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BFCCECD3-260B-D0DE-C60E-92D14FBB315F}"/>
                  </a:ext>
                </a:extLst>
              </p:cNvPr>
              <p:cNvSpPr/>
              <p:nvPr/>
            </p:nvSpPr>
            <p:spPr>
              <a:xfrm>
                <a:off x="7450812" y="5342022"/>
                <a:ext cx="277283" cy="207370"/>
              </a:xfrm>
              <a:custGeom>
                <a:avLst/>
                <a:gdLst>
                  <a:gd name="connsiteX0" fmla="*/ 163245 w 277283"/>
                  <a:gd name="connsiteY0" fmla="*/ 927 h 207370"/>
                  <a:gd name="connsiteX1" fmla="*/ 1358 w 277283"/>
                  <a:gd name="connsiteY1" fmla="*/ 132134 h 207370"/>
                  <a:gd name="connsiteX2" fmla="*/ 146996 w 277283"/>
                  <a:gd name="connsiteY2" fmla="*/ 204447 h 207370"/>
                  <a:gd name="connsiteX3" fmla="*/ 276869 w 277283"/>
                  <a:gd name="connsiteY3" fmla="*/ 76689 h 207370"/>
                  <a:gd name="connsiteX4" fmla="*/ 163245 w 277283"/>
                  <a:gd name="connsiteY4" fmla="*/ 924 h 207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283" h="207370">
                    <a:moveTo>
                      <a:pt x="163245" y="927"/>
                    </a:moveTo>
                    <a:cubicBezTo>
                      <a:pt x="163245" y="927"/>
                      <a:pt x="17751" y="137839"/>
                      <a:pt x="1358" y="132134"/>
                    </a:cubicBezTo>
                    <a:cubicBezTo>
                      <a:pt x="-15033" y="126428"/>
                      <a:pt x="121850" y="225425"/>
                      <a:pt x="146996" y="204447"/>
                    </a:cubicBezTo>
                    <a:cubicBezTo>
                      <a:pt x="172135" y="183469"/>
                      <a:pt x="268877" y="94986"/>
                      <a:pt x="276869" y="76689"/>
                    </a:cubicBezTo>
                    <a:cubicBezTo>
                      <a:pt x="284860" y="58390"/>
                      <a:pt x="174675" y="-8612"/>
                      <a:pt x="163245" y="924"/>
                    </a:cubicBezTo>
                    <a:close/>
                  </a:path>
                </a:pathLst>
              </a:custGeom>
              <a:solidFill>
                <a:srgbClr val="7573AE">
                  <a:alpha val="15000"/>
                </a:srgbClr>
              </a:solidFill>
              <a:ln w="11906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B066D55-0876-CB71-19BE-2EDC4CCA4E7A}"/>
                  </a:ext>
                </a:extLst>
              </p:cNvPr>
              <p:cNvSpPr/>
              <p:nvPr/>
            </p:nvSpPr>
            <p:spPr>
              <a:xfrm>
                <a:off x="7528180" y="5147141"/>
                <a:ext cx="200398" cy="262976"/>
              </a:xfrm>
              <a:custGeom>
                <a:avLst/>
                <a:gdLst>
                  <a:gd name="connsiteX0" fmla="*/ 0 w 200398"/>
                  <a:gd name="connsiteY0" fmla="*/ 2 h 262976"/>
                  <a:gd name="connsiteX1" fmla="*/ 83973 w 200398"/>
                  <a:gd name="connsiteY1" fmla="*/ 193550 h 262976"/>
                  <a:gd name="connsiteX2" fmla="*/ 200331 w 200398"/>
                  <a:gd name="connsiteY2" fmla="*/ 260004 h 262976"/>
                  <a:gd name="connsiteX3" fmla="*/ 154031 w 200398"/>
                  <a:gd name="connsiteY3" fmla="*/ 96317 h 262976"/>
                  <a:gd name="connsiteX4" fmla="*/ 2 w 200398"/>
                  <a:gd name="connsiteY4" fmla="*/ 0 h 262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398" h="262976">
                    <a:moveTo>
                      <a:pt x="0" y="2"/>
                    </a:moveTo>
                    <a:cubicBezTo>
                      <a:pt x="4965" y="15243"/>
                      <a:pt x="72894" y="152402"/>
                      <a:pt x="83973" y="193550"/>
                    </a:cubicBezTo>
                    <a:cubicBezTo>
                      <a:pt x="96551" y="194685"/>
                      <a:pt x="172105" y="221531"/>
                      <a:pt x="200331" y="260004"/>
                    </a:cubicBezTo>
                    <a:cubicBezTo>
                      <a:pt x="202253" y="285537"/>
                      <a:pt x="162824" y="139379"/>
                      <a:pt x="154031" y="96317"/>
                    </a:cubicBezTo>
                    <a:cubicBezTo>
                      <a:pt x="116298" y="92912"/>
                      <a:pt x="60600" y="7581"/>
                      <a:pt x="2" y="0"/>
                    </a:cubicBezTo>
                    <a:close/>
                  </a:path>
                </a:pathLst>
              </a:custGeom>
              <a:solidFill>
                <a:srgbClr val="7573AE">
                  <a:alpha val="15000"/>
                </a:srgbClr>
              </a:solidFill>
              <a:ln w="11906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" name="图形 238">
              <a:extLst>
                <a:ext uri="{FF2B5EF4-FFF2-40B4-BE49-F238E27FC236}">
                  <a16:creationId xmlns:a16="http://schemas.microsoft.com/office/drawing/2014/main" id="{B8328424-7F65-AD64-A331-3D10148D8DAF}"/>
                </a:ext>
              </a:extLst>
            </p:cNvPr>
            <p:cNvGrpSpPr/>
            <p:nvPr/>
          </p:nvGrpSpPr>
          <p:grpSpPr>
            <a:xfrm>
              <a:off x="7263099" y="4631748"/>
              <a:ext cx="543096" cy="987527"/>
              <a:chOff x="7263099" y="4631748"/>
              <a:chExt cx="543096" cy="987527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45FE37B8-385C-882D-47DF-0C62AAC2B328}"/>
                  </a:ext>
                </a:extLst>
              </p:cNvPr>
              <p:cNvSpPr/>
              <p:nvPr/>
            </p:nvSpPr>
            <p:spPr>
              <a:xfrm>
                <a:off x="7263099" y="4631748"/>
                <a:ext cx="543096" cy="148946"/>
              </a:xfrm>
              <a:custGeom>
                <a:avLst/>
                <a:gdLst>
                  <a:gd name="connsiteX0" fmla="*/ 543096 w 543096"/>
                  <a:gd name="connsiteY0" fmla="*/ 74473 h 148946"/>
                  <a:gd name="connsiteX1" fmla="*/ 271548 w 543096"/>
                  <a:gd name="connsiteY1" fmla="*/ 148946 h 148946"/>
                  <a:gd name="connsiteX2" fmla="*/ 0 w 543096"/>
                  <a:gd name="connsiteY2" fmla="*/ 74473 h 148946"/>
                  <a:gd name="connsiteX3" fmla="*/ 271548 w 543096"/>
                  <a:gd name="connsiteY3" fmla="*/ 0 h 148946"/>
                  <a:gd name="connsiteX4" fmla="*/ 543096 w 543096"/>
                  <a:gd name="connsiteY4" fmla="*/ 74473 h 148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096" h="148946">
                    <a:moveTo>
                      <a:pt x="543096" y="74473"/>
                    </a:moveTo>
                    <a:cubicBezTo>
                      <a:pt x="543096" y="115582"/>
                      <a:pt x="421443" y="148946"/>
                      <a:pt x="271548" y="148946"/>
                    </a:cubicBezTo>
                    <a:cubicBezTo>
                      <a:pt x="121653" y="148946"/>
                      <a:pt x="0" y="115582"/>
                      <a:pt x="0" y="74473"/>
                    </a:cubicBezTo>
                    <a:cubicBezTo>
                      <a:pt x="0" y="33364"/>
                      <a:pt x="121653" y="0"/>
                      <a:pt x="271548" y="0"/>
                    </a:cubicBezTo>
                    <a:cubicBezTo>
                      <a:pt x="421443" y="0"/>
                      <a:pt x="543096" y="33364"/>
                      <a:pt x="543096" y="74473"/>
                    </a:cubicBezTo>
                    <a:close/>
                  </a:path>
                </a:pathLst>
              </a:custGeom>
              <a:solidFill>
                <a:srgbClr val="7573AE">
                  <a:alpha val="15000"/>
                </a:srgbClr>
              </a:solidFill>
              <a:ln w="23813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7731BA1-B6D1-31C6-E163-A1A208B06344}"/>
                  </a:ext>
                </a:extLst>
              </p:cNvPr>
              <p:cNvSpPr/>
              <p:nvPr/>
            </p:nvSpPr>
            <p:spPr>
              <a:xfrm>
                <a:off x="7302657" y="4995401"/>
                <a:ext cx="478989" cy="623875"/>
              </a:xfrm>
              <a:custGeom>
                <a:avLst/>
                <a:gdLst>
                  <a:gd name="connsiteX0" fmla="*/ 0 w 478989"/>
                  <a:gd name="connsiteY0" fmla="*/ 0 h 623875"/>
                  <a:gd name="connsiteX1" fmla="*/ 63593 w 478989"/>
                  <a:gd name="connsiteY1" fmla="*/ 571938 h 623875"/>
                  <a:gd name="connsiteX2" fmla="*/ 260160 w 478989"/>
                  <a:gd name="connsiteY2" fmla="*/ 623875 h 623875"/>
                  <a:gd name="connsiteX3" fmla="*/ 439297 w 478989"/>
                  <a:gd name="connsiteY3" fmla="*/ 571938 h 623875"/>
                  <a:gd name="connsiteX4" fmla="*/ 478989 w 478989"/>
                  <a:gd name="connsiteY4" fmla="*/ 1581 h 623875"/>
                  <a:gd name="connsiteX5" fmla="*/ 244370 w 478989"/>
                  <a:gd name="connsiteY5" fmla="*/ 49992 h 623875"/>
                  <a:gd name="connsiteX6" fmla="*/ 6 w 478989"/>
                  <a:gd name="connsiteY6" fmla="*/ 3 h 6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8989" h="623875">
                    <a:moveTo>
                      <a:pt x="0" y="0"/>
                    </a:moveTo>
                    <a:lnTo>
                      <a:pt x="63593" y="571938"/>
                    </a:lnTo>
                    <a:cubicBezTo>
                      <a:pt x="94200" y="601950"/>
                      <a:pt x="140732" y="619092"/>
                      <a:pt x="260160" y="623875"/>
                    </a:cubicBezTo>
                    <a:cubicBezTo>
                      <a:pt x="339778" y="617399"/>
                      <a:pt x="383642" y="616256"/>
                      <a:pt x="439297" y="571938"/>
                    </a:cubicBezTo>
                    <a:cubicBezTo>
                      <a:pt x="444984" y="563303"/>
                      <a:pt x="478989" y="1581"/>
                      <a:pt x="478989" y="1581"/>
                    </a:cubicBezTo>
                    <a:cubicBezTo>
                      <a:pt x="459085" y="27486"/>
                      <a:pt x="378005" y="47834"/>
                      <a:pt x="244370" y="49992"/>
                    </a:cubicBezTo>
                    <a:cubicBezTo>
                      <a:pt x="114782" y="51812"/>
                      <a:pt x="6" y="25907"/>
                      <a:pt x="6" y="3"/>
                    </a:cubicBezTo>
                    <a:close/>
                  </a:path>
                </a:pathLst>
              </a:custGeom>
              <a:solidFill>
                <a:srgbClr val="FFFF00">
                  <a:alpha val="50000"/>
                </a:srgbClr>
              </a:solidFill>
              <a:ln w="2381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图形 238">
              <a:extLst>
                <a:ext uri="{FF2B5EF4-FFF2-40B4-BE49-F238E27FC236}">
                  <a16:creationId xmlns:a16="http://schemas.microsoft.com/office/drawing/2014/main" id="{990D0C2F-4369-11BB-EB02-F282C61A12C8}"/>
                </a:ext>
              </a:extLst>
            </p:cNvPr>
            <p:cNvGrpSpPr/>
            <p:nvPr/>
          </p:nvGrpSpPr>
          <p:grpSpPr>
            <a:xfrm>
              <a:off x="7058838" y="4502541"/>
              <a:ext cx="447562" cy="429693"/>
              <a:chOff x="7058838" y="4502541"/>
              <a:chExt cx="447562" cy="429693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B8501ED9-6BB1-3EB9-5A95-96DFE03D3BCD}"/>
                  </a:ext>
                </a:extLst>
              </p:cNvPr>
              <p:cNvSpPr/>
              <p:nvPr/>
            </p:nvSpPr>
            <p:spPr>
              <a:xfrm>
                <a:off x="7058838" y="4502541"/>
                <a:ext cx="447562" cy="429693"/>
              </a:xfrm>
              <a:custGeom>
                <a:avLst/>
                <a:gdLst>
                  <a:gd name="connsiteX0" fmla="*/ 447914 w 447562"/>
                  <a:gd name="connsiteY0" fmla="*/ 214875 h 429693"/>
                  <a:gd name="connsiteX1" fmla="*/ 224133 w 447562"/>
                  <a:gd name="connsiteY1" fmla="*/ 429722 h 429693"/>
                  <a:gd name="connsiteX2" fmla="*/ 351 w 447562"/>
                  <a:gd name="connsiteY2" fmla="*/ 214875 h 429693"/>
                  <a:gd name="connsiteX3" fmla="*/ 224133 w 447562"/>
                  <a:gd name="connsiteY3" fmla="*/ 28 h 429693"/>
                  <a:gd name="connsiteX4" fmla="*/ 447914 w 447562"/>
                  <a:gd name="connsiteY4" fmla="*/ 214875 h 429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7562" h="429693">
                    <a:moveTo>
                      <a:pt x="447914" y="214875"/>
                    </a:moveTo>
                    <a:cubicBezTo>
                      <a:pt x="447914" y="333471"/>
                      <a:pt x="347663" y="429722"/>
                      <a:pt x="224133" y="429722"/>
                    </a:cubicBezTo>
                    <a:cubicBezTo>
                      <a:pt x="100608" y="429722"/>
                      <a:pt x="351" y="333471"/>
                      <a:pt x="351" y="214875"/>
                    </a:cubicBezTo>
                    <a:cubicBezTo>
                      <a:pt x="351" y="96280"/>
                      <a:pt x="100608" y="28"/>
                      <a:pt x="224133" y="28"/>
                    </a:cubicBezTo>
                    <a:cubicBezTo>
                      <a:pt x="347658" y="28"/>
                      <a:pt x="447914" y="96280"/>
                      <a:pt x="447914" y="214875"/>
                    </a:cubicBezTo>
                    <a:close/>
                  </a:path>
                </a:pathLst>
              </a:custGeom>
              <a:solidFill>
                <a:srgbClr val="FFEA00"/>
              </a:solidFill>
              <a:ln w="11372" cap="flat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B331786E-A521-0272-77D6-795BF0FAE33C}"/>
                  </a:ext>
                </a:extLst>
              </p:cNvPr>
              <p:cNvSpPr/>
              <p:nvPr/>
            </p:nvSpPr>
            <p:spPr>
              <a:xfrm>
                <a:off x="7079585" y="4518828"/>
                <a:ext cx="411387" cy="398664"/>
              </a:xfrm>
              <a:custGeom>
                <a:avLst/>
                <a:gdLst>
                  <a:gd name="connsiteX0" fmla="*/ 410650 w 411387"/>
                  <a:gd name="connsiteY0" fmla="*/ 198589 h 398664"/>
                  <a:gd name="connsiteX1" fmla="*/ 202256 w 411387"/>
                  <a:gd name="connsiteY1" fmla="*/ 397144 h 398664"/>
                  <a:gd name="connsiteX2" fmla="*/ 1739 w 411387"/>
                  <a:gd name="connsiteY2" fmla="*/ 200246 h 398664"/>
                  <a:gd name="connsiteX3" fmla="*/ 202256 w 411387"/>
                  <a:gd name="connsiteY3" fmla="*/ 28 h 398664"/>
                  <a:gd name="connsiteX4" fmla="*/ 410650 w 411387"/>
                  <a:gd name="connsiteY4" fmla="*/ 198584 h 398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387" h="398664">
                    <a:moveTo>
                      <a:pt x="410650" y="198589"/>
                    </a:moveTo>
                    <a:cubicBezTo>
                      <a:pt x="426410" y="293238"/>
                      <a:pt x="266858" y="413763"/>
                      <a:pt x="202256" y="397144"/>
                    </a:cubicBezTo>
                    <a:cubicBezTo>
                      <a:pt x="107712" y="383852"/>
                      <a:pt x="-14020" y="303204"/>
                      <a:pt x="1739" y="200246"/>
                    </a:cubicBezTo>
                    <a:cubicBezTo>
                      <a:pt x="-7718" y="113906"/>
                      <a:pt x="87219" y="28"/>
                      <a:pt x="202256" y="28"/>
                    </a:cubicBezTo>
                    <a:cubicBezTo>
                      <a:pt x="320440" y="6674"/>
                      <a:pt x="393315" y="65721"/>
                      <a:pt x="410650" y="1985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60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" name="图形 238">
                <a:extLst>
                  <a:ext uri="{FF2B5EF4-FFF2-40B4-BE49-F238E27FC236}">
                    <a16:creationId xmlns:a16="http://schemas.microsoft.com/office/drawing/2014/main" id="{45AC80DD-5F88-7104-24FB-6711DFBFEF2D}"/>
                  </a:ext>
                </a:extLst>
              </p:cNvPr>
              <p:cNvGrpSpPr/>
              <p:nvPr/>
            </p:nvGrpSpPr>
            <p:grpSpPr>
              <a:xfrm>
                <a:off x="7107195" y="4543113"/>
                <a:ext cx="348824" cy="352323"/>
                <a:chOff x="7107195" y="4543113"/>
                <a:chExt cx="348824" cy="352323"/>
              </a:xfrm>
              <a:solidFill>
                <a:srgbClr val="FFDB00"/>
              </a:solidFill>
            </p:grpSpPr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B3CC1F0E-B2FC-31A1-C299-2D6BD9858443}"/>
                    </a:ext>
                  </a:extLst>
                </p:cNvPr>
                <p:cNvSpPr/>
                <p:nvPr/>
              </p:nvSpPr>
              <p:spPr>
                <a:xfrm>
                  <a:off x="7296392" y="4547691"/>
                  <a:ext cx="82292" cy="149332"/>
                </a:xfrm>
                <a:custGeom>
                  <a:avLst/>
                  <a:gdLst>
                    <a:gd name="connsiteX0" fmla="*/ 346 w 82292"/>
                    <a:gd name="connsiteY0" fmla="*/ 149370 h 149332"/>
                    <a:gd name="connsiteX1" fmla="*/ 23986 w 82292"/>
                    <a:gd name="connsiteY1" fmla="*/ 3152 h 149332"/>
                    <a:gd name="connsiteX2" fmla="*/ 82297 w 82292"/>
                    <a:gd name="connsiteY2" fmla="*/ 34722 h 149332"/>
                    <a:gd name="connsiteX3" fmla="*/ 346 w 82292"/>
                    <a:gd name="connsiteY3" fmla="*/ 149368 h 149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292" h="149332">
                      <a:moveTo>
                        <a:pt x="346" y="149370"/>
                      </a:moveTo>
                      <a:cubicBezTo>
                        <a:pt x="346" y="149370"/>
                        <a:pt x="16106" y="-172"/>
                        <a:pt x="23986" y="3152"/>
                      </a:cubicBezTo>
                      <a:cubicBezTo>
                        <a:pt x="41322" y="-8479"/>
                        <a:pt x="87026" y="14783"/>
                        <a:pt x="82297" y="34722"/>
                      </a:cubicBezTo>
                      <a:cubicBezTo>
                        <a:pt x="83873" y="49676"/>
                        <a:pt x="1922" y="141064"/>
                        <a:pt x="346" y="149368"/>
                      </a:cubicBezTo>
                      <a:close/>
                    </a:path>
                  </a:pathLst>
                </a:custGeom>
                <a:solidFill>
                  <a:srgbClr val="FFDB00"/>
                </a:solidFill>
                <a:ln w="12083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91742A89-C323-BD07-5C7B-592491132F21}"/>
                    </a:ext>
                  </a:extLst>
                </p:cNvPr>
                <p:cNvSpPr/>
                <p:nvPr/>
              </p:nvSpPr>
              <p:spPr>
                <a:xfrm>
                  <a:off x="7151276" y="4579526"/>
                  <a:ext cx="116742" cy="125807"/>
                </a:xfrm>
                <a:custGeom>
                  <a:avLst/>
                  <a:gdLst>
                    <a:gd name="connsiteX0" fmla="*/ 2051 w 116742"/>
                    <a:gd name="connsiteY0" fmla="*/ 56058 h 125807"/>
                    <a:gd name="connsiteX1" fmla="*/ 117102 w 116742"/>
                    <a:gd name="connsiteY1" fmla="*/ 125843 h 125807"/>
                    <a:gd name="connsiteX2" fmla="*/ 46180 w 116742"/>
                    <a:gd name="connsiteY2" fmla="*/ 1225 h 125807"/>
                    <a:gd name="connsiteX3" fmla="*/ 2051 w 116742"/>
                    <a:gd name="connsiteY3" fmla="*/ 56058 h 125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6742" h="125807">
                      <a:moveTo>
                        <a:pt x="2051" y="56058"/>
                      </a:moveTo>
                      <a:lnTo>
                        <a:pt x="117102" y="125843"/>
                      </a:lnTo>
                      <a:lnTo>
                        <a:pt x="46180" y="1225"/>
                      </a:lnTo>
                      <a:cubicBezTo>
                        <a:pt x="14659" y="-5421"/>
                        <a:pt x="-5831" y="16179"/>
                        <a:pt x="2051" y="56058"/>
                      </a:cubicBezTo>
                      <a:close/>
                    </a:path>
                  </a:pathLst>
                </a:custGeom>
                <a:solidFill>
                  <a:srgbClr val="FFDB00"/>
                </a:solidFill>
                <a:ln w="12083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AB041C07-5E3F-C85D-D35E-A03FEBC9CDC0}"/>
                    </a:ext>
                  </a:extLst>
                </p:cNvPr>
                <p:cNvSpPr/>
                <p:nvPr/>
              </p:nvSpPr>
              <p:spPr>
                <a:xfrm>
                  <a:off x="7214412" y="4543113"/>
                  <a:ext cx="77747" cy="157234"/>
                </a:xfrm>
                <a:custGeom>
                  <a:avLst/>
                  <a:gdLst>
                    <a:gd name="connsiteX0" fmla="*/ 68124 w 77747"/>
                    <a:gd name="connsiteY0" fmla="*/ 157272 h 157234"/>
                    <a:gd name="connsiteX1" fmla="*/ 355 w 77747"/>
                    <a:gd name="connsiteY1" fmla="*/ 32654 h 157234"/>
                    <a:gd name="connsiteX2" fmla="*/ 74429 w 77747"/>
                    <a:gd name="connsiteY2" fmla="*/ 11054 h 157234"/>
                    <a:gd name="connsiteX3" fmla="*/ 68125 w 77747"/>
                    <a:gd name="connsiteY3" fmla="*/ 157272 h 157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747" h="157234">
                      <a:moveTo>
                        <a:pt x="68124" y="157272"/>
                      </a:moveTo>
                      <a:lnTo>
                        <a:pt x="355" y="32654"/>
                      </a:lnTo>
                      <a:cubicBezTo>
                        <a:pt x="355" y="4408"/>
                        <a:pt x="63395" y="-12208"/>
                        <a:pt x="74429" y="11054"/>
                      </a:cubicBezTo>
                      <a:cubicBezTo>
                        <a:pt x="85461" y="26008"/>
                        <a:pt x="68125" y="157272"/>
                        <a:pt x="68125" y="157272"/>
                      </a:cubicBezTo>
                      <a:close/>
                    </a:path>
                  </a:pathLst>
                </a:custGeom>
                <a:solidFill>
                  <a:srgbClr val="FFDB00"/>
                </a:solidFill>
                <a:ln w="12083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CDF610A7-F501-0983-AD61-BD89C4D491F8}"/>
                    </a:ext>
                  </a:extLst>
                </p:cNvPr>
                <p:cNvSpPr/>
                <p:nvPr/>
              </p:nvSpPr>
              <p:spPr>
                <a:xfrm>
                  <a:off x="7310556" y="4597208"/>
                  <a:ext cx="135719" cy="104801"/>
                </a:xfrm>
                <a:custGeom>
                  <a:avLst/>
                  <a:gdLst>
                    <a:gd name="connsiteX0" fmla="*/ 341 w 135719"/>
                    <a:gd name="connsiteY0" fmla="*/ 104836 h 104801"/>
                    <a:gd name="connsiteX1" fmla="*/ 88598 w 135719"/>
                    <a:gd name="connsiteY1" fmla="*/ 1818 h 104801"/>
                    <a:gd name="connsiteX2" fmla="*/ 129575 w 135719"/>
                    <a:gd name="connsiteY2" fmla="*/ 66618 h 104801"/>
                    <a:gd name="connsiteX3" fmla="*/ 342 w 135719"/>
                    <a:gd name="connsiteY3" fmla="*/ 104833 h 104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5719" h="104801">
                      <a:moveTo>
                        <a:pt x="341" y="104836"/>
                      </a:moveTo>
                      <a:cubicBezTo>
                        <a:pt x="341" y="104836"/>
                        <a:pt x="79140" y="-6486"/>
                        <a:pt x="88598" y="1818"/>
                      </a:cubicBezTo>
                      <a:cubicBezTo>
                        <a:pt x="112239" y="-8151"/>
                        <a:pt x="151638" y="25080"/>
                        <a:pt x="129575" y="66618"/>
                      </a:cubicBezTo>
                      <a:cubicBezTo>
                        <a:pt x="131151" y="76587"/>
                        <a:pt x="342" y="93203"/>
                        <a:pt x="342" y="104833"/>
                      </a:cubicBezTo>
                      <a:close/>
                    </a:path>
                  </a:pathLst>
                </a:custGeom>
                <a:solidFill>
                  <a:srgbClr val="FFDB00"/>
                </a:solidFill>
                <a:ln w="12083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D07EF83C-0EF7-2A5C-67FB-2B5BE4C555B4}"/>
                    </a:ext>
                  </a:extLst>
                </p:cNvPr>
                <p:cNvSpPr/>
                <p:nvPr/>
              </p:nvSpPr>
              <p:spPr>
                <a:xfrm>
                  <a:off x="7304251" y="4686592"/>
                  <a:ext cx="151769" cy="85419"/>
                </a:xfrm>
                <a:custGeom>
                  <a:avLst/>
                  <a:gdLst>
                    <a:gd name="connsiteX0" fmla="*/ 341 w 151769"/>
                    <a:gd name="connsiteY0" fmla="*/ 32064 h 85419"/>
                    <a:gd name="connsiteX1" fmla="*/ 140608 w 151769"/>
                    <a:gd name="connsiteY1" fmla="*/ 494 h 85419"/>
                    <a:gd name="connsiteX2" fmla="*/ 124848 w 151769"/>
                    <a:gd name="connsiteY2" fmla="*/ 85232 h 85419"/>
                    <a:gd name="connsiteX3" fmla="*/ 344 w 151769"/>
                    <a:gd name="connsiteY3" fmla="*/ 32061 h 85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1769" h="85419">
                      <a:moveTo>
                        <a:pt x="341" y="32064"/>
                      </a:moveTo>
                      <a:cubicBezTo>
                        <a:pt x="341" y="32064"/>
                        <a:pt x="116968" y="-4490"/>
                        <a:pt x="140608" y="494"/>
                      </a:cubicBezTo>
                      <a:cubicBezTo>
                        <a:pt x="157945" y="7141"/>
                        <a:pt x="157945" y="90217"/>
                        <a:pt x="124848" y="85232"/>
                      </a:cubicBezTo>
                      <a:cubicBezTo>
                        <a:pt x="110664" y="88555"/>
                        <a:pt x="6645" y="35384"/>
                        <a:pt x="344" y="32061"/>
                      </a:cubicBezTo>
                      <a:close/>
                    </a:path>
                  </a:pathLst>
                </a:custGeom>
                <a:solidFill>
                  <a:srgbClr val="FFDB00"/>
                </a:solidFill>
                <a:ln w="12083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B8C136E4-D113-EAD6-B0E6-B5D72DF90B7A}"/>
                    </a:ext>
                  </a:extLst>
                </p:cNvPr>
                <p:cNvSpPr/>
                <p:nvPr/>
              </p:nvSpPr>
              <p:spPr>
                <a:xfrm>
                  <a:off x="7300281" y="4731785"/>
                  <a:ext cx="125633" cy="123454"/>
                </a:xfrm>
                <a:custGeom>
                  <a:avLst/>
                  <a:gdLst>
                    <a:gd name="connsiteX0" fmla="*/ 1160 w 125633"/>
                    <a:gd name="connsiteY0" fmla="*/ 155 h 123454"/>
                    <a:gd name="connsiteX1" fmla="*/ 119363 w 125633"/>
                    <a:gd name="connsiteY1" fmla="*/ 69940 h 123454"/>
                    <a:gd name="connsiteX2" fmla="*/ 70505 w 125633"/>
                    <a:gd name="connsiteY2" fmla="*/ 123111 h 123454"/>
                    <a:gd name="connsiteX3" fmla="*/ 1160 w 125633"/>
                    <a:gd name="connsiteY3" fmla="*/ 155 h 123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5633" h="123454">
                      <a:moveTo>
                        <a:pt x="1160" y="155"/>
                      </a:moveTo>
                      <a:cubicBezTo>
                        <a:pt x="1160" y="155"/>
                        <a:pt x="111481" y="53326"/>
                        <a:pt x="119363" y="69940"/>
                      </a:cubicBezTo>
                      <a:cubicBezTo>
                        <a:pt x="144579" y="96525"/>
                        <a:pt x="90995" y="126435"/>
                        <a:pt x="70505" y="123111"/>
                      </a:cubicBezTo>
                      <a:cubicBezTo>
                        <a:pt x="67353" y="131418"/>
                        <a:pt x="-8294" y="-4831"/>
                        <a:pt x="1160" y="155"/>
                      </a:cubicBezTo>
                      <a:close/>
                    </a:path>
                  </a:pathLst>
                </a:custGeom>
                <a:solidFill>
                  <a:srgbClr val="FFDB00"/>
                </a:solidFill>
                <a:ln w="12083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A85C8ACA-4821-5DE4-4F6D-2C11B6109A35}"/>
                    </a:ext>
                  </a:extLst>
                </p:cNvPr>
                <p:cNvSpPr/>
                <p:nvPr/>
              </p:nvSpPr>
              <p:spPr>
                <a:xfrm>
                  <a:off x="7276656" y="4736901"/>
                  <a:ext cx="73432" cy="158535"/>
                </a:xfrm>
                <a:custGeom>
                  <a:avLst/>
                  <a:gdLst>
                    <a:gd name="connsiteX0" fmla="*/ 13779 w 73432"/>
                    <a:gd name="connsiteY0" fmla="*/ 22 h 158535"/>
                    <a:gd name="connsiteX1" fmla="*/ 73666 w 73432"/>
                    <a:gd name="connsiteY1" fmla="*/ 136268 h 158535"/>
                    <a:gd name="connsiteX2" fmla="*/ 1168 w 73432"/>
                    <a:gd name="connsiteY2" fmla="*/ 149560 h 158535"/>
                    <a:gd name="connsiteX3" fmla="*/ 13776 w 73432"/>
                    <a:gd name="connsiteY3" fmla="*/ 19 h 158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3432" h="158535">
                      <a:moveTo>
                        <a:pt x="13779" y="22"/>
                      </a:moveTo>
                      <a:cubicBezTo>
                        <a:pt x="13779" y="22"/>
                        <a:pt x="76819" y="127964"/>
                        <a:pt x="73666" y="136268"/>
                      </a:cubicBezTo>
                      <a:cubicBezTo>
                        <a:pt x="70514" y="144576"/>
                        <a:pt x="31114" y="172822"/>
                        <a:pt x="1168" y="149560"/>
                      </a:cubicBezTo>
                      <a:cubicBezTo>
                        <a:pt x="-1984" y="136268"/>
                        <a:pt x="4320" y="1681"/>
                        <a:pt x="13776" y="19"/>
                      </a:cubicBezTo>
                      <a:close/>
                    </a:path>
                  </a:pathLst>
                </a:custGeom>
                <a:solidFill>
                  <a:srgbClr val="FFDB00"/>
                </a:solidFill>
                <a:ln w="12083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F1D33124-B217-06AF-2762-258500792E3D}"/>
                    </a:ext>
                  </a:extLst>
                </p:cNvPr>
                <p:cNvSpPr/>
                <p:nvPr/>
              </p:nvSpPr>
              <p:spPr>
                <a:xfrm>
                  <a:off x="7181339" y="4736827"/>
                  <a:ext cx="92986" cy="149766"/>
                </a:xfrm>
                <a:custGeom>
                  <a:avLst/>
                  <a:gdLst>
                    <a:gd name="connsiteX0" fmla="*/ 93342 w 92986"/>
                    <a:gd name="connsiteY0" fmla="*/ 96 h 149766"/>
                    <a:gd name="connsiteX1" fmla="*/ 63397 w 92986"/>
                    <a:gd name="connsiteY1" fmla="*/ 146314 h 149766"/>
                    <a:gd name="connsiteX2" fmla="*/ 357 w 92986"/>
                    <a:gd name="connsiteY2" fmla="*/ 113083 h 149766"/>
                    <a:gd name="connsiteX3" fmla="*/ 93344 w 92986"/>
                    <a:gd name="connsiteY3" fmla="*/ 98 h 149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986" h="149766">
                      <a:moveTo>
                        <a:pt x="93342" y="96"/>
                      </a:moveTo>
                      <a:cubicBezTo>
                        <a:pt x="93342" y="96"/>
                        <a:pt x="74430" y="142990"/>
                        <a:pt x="63397" y="146314"/>
                      </a:cubicBezTo>
                      <a:cubicBezTo>
                        <a:pt x="49214" y="156283"/>
                        <a:pt x="8239" y="144652"/>
                        <a:pt x="357" y="113083"/>
                      </a:cubicBezTo>
                      <a:cubicBezTo>
                        <a:pt x="5085" y="99790"/>
                        <a:pt x="79156" y="-3226"/>
                        <a:pt x="93344" y="98"/>
                      </a:cubicBezTo>
                      <a:close/>
                    </a:path>
                  </a:pathLst>
                </a:custGeom>
                <a:solidFill>
                  <a:srgbClr val="FFDB00"/>
                </a:solidFill>
                <a:ln w="12083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27902052-D7CC-C17D-56BF-961C81ACB13F}"/>
                    </a:ext>
                  </a:extLst>
                </p:cNvPr>
                <p:cNvSpPr/>
                <p:nvPr/>
              </p:nvSpPr>
              <p:spPr>
                <a:xfrm>
                  <a:off x="7124032" y="4726928"/>
                  <a:ext cx="129902" cy="106468"/>
                </a:xfrm>
                <a:custGeom>
                  <a:avLst/>
                  <a:gdLst>
                    <a:gd name="connsiteX0" fmla="*/ 43461 w 129902"/>
                    <a:gd name="connsiteY0" fmla="*/ 106369 h 106468"/>
                    <a:gd name="connsiteX1" fmla="*/ 130142 w 129902"/>
                    <a:gd name="connsiteY1" fmla="*/ 1694 h 106468"/>
                    <a:gd name="connsiteX2" fmla="*/ 2485 w 129902"/>
                    <a:gd name="connsiteY2" fmla="*/ 26617 h 106468"/>
                    <a:gd name="connsiteX3" fmla="*/ 43462 w 129902"/>
                    <a:gd name="connsiteY3" fmla="*/ 106374 h 106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902" h="106468">
                      <a:moveTo>
                        <a:pt x="43461" y="106369"/>
                      </a:moveTo>
                      <a:cubicBezTo>
                        <a:pt x="60797" y="94739"/>
                        <a:pt x="125412" y="9999"/>
                        <a:pt x="130142" y="1694"/>
                      </a:cubicBezTo>
                      <a:cubicBezTo>
                        <a:pt x="134870" y="-6613"/>
                        <a:pt x="908" y="18310"/>
                        <a:pt x="2485" y="26617"/>
                      </a:cubicBezTo>
                      <a:cubicBezTo>
                        <a:pt x="-6971" y="41572"/>
                        <a:pt x="16669" y="109693"/>
                        <a:pt x="43462" y="106374"/>
                      </a:cubicBezTo>
                      <a:close/>
                    </a:path>
                  </a:pathLst>
                </a:custGeom>
                <a:solidFill>
                  <a:srgbClr val="FFDB00"/>
                </a:solidFill>
                <a:ln w="12083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D841260B-DF1D-BF89-DD88-7C8666675F98}"/>
                    </a:ext>
                  </a:extLst>
                </p:cNvPr>
                <p:cNvSpPr/>
                <p:nvPr/>
              </p:nvSpPr>
              <p:spPr>
                <a:xfrm>
                  <a:off x="7107195" y="4655865"/>
                  <a:ext cx="138907" cy="72730"/>
                </a:xfrm>
                <a:custGeom>
                  <a:avLst/>
                  <a:gdLst>
                    <a:gd name="connsiteX0" fmla="*/ 13009 w 138907"/>
                    <a:gd name="connsiteY0" fmla="*/ 72761 h 72730"/>
                    <a:gd name="connsiteX1" fmla="*/ 137513 w 138907"/>
                    <a:gd name="connsiteY1" fmla="*/ 57807 h 72730"/>
                    <a:gd name="connsiteX2" fmla="*/ 38226 w 138907"/>
                    <a:gd name="connsiteY2" fmla="*/ 1312 h 72730"/>
                    <a:gd name="connsiteX3" fmla="*/ 13009 w 138907"/>
                    <a:gd name="connsiteY3" fmla="*/ 72759 h 727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907" h="72730">
                      <a:moveTo>
                        <a:pt x="13009" y="72761"/>
                      </a:moveTo>
                      <a:cubicBezTo>
                        <a:pt x="38225" y="71099"/>
                        <a:pt x="120177" y="54484"/>
                        <a:pt x="137513" y="57807"/>
                      </a:cubicBezTo>
                      <a:cubicBezTo>
                        <a:pt x="154849" y="61130"/>
                        <a:pt x="38226" y="-10316"/>
                        <a:pt x="38226" y="1312"/>
                      </a:cubicBezTo>
                      <a:cubicBezTo>
                        <a:pt x="16161" y="7958"/>
                        <a:pt x="-18514" y="44513"/>
                        <a:pt x="13009" y="72759"/>
                      </a:cubicBezTo>
                      <a:close/>
                    </a:path>
                  </a:pathLst>
                </a:custGeom>
                <a:solidFill>
                  <a:srgbClr val="FFDB00"/>
                </a:solidFill>
                <a:ln w="12083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5F1F618-5EA1-FE61-6A9B-FB5B904FEB73}"/>
                </a:ext>
              </a:extLst>
            </p:cNvPr>
            <p:cNvSpPr/>
            <p:nvPr/>
          </p:nvSpPr>
          <p:spPr>
            <a:xfrm>
              <a:off x="7263082" y="4707803"/>
              <a:ext cx="541048" cy="916515"/>
            </a:xfrm>
            <a:custGeom>
              <a:avLst/>
              <a:gdLst>
                <a:gd name="connsiteX0" fmla="*/ 8 w 541048"/>
                <a:gd name="connsiteY0" fmla="*/ 0 h 916515"/>
                <a:gd name="connsiteX1" fmla="*/ 99525 w 541048"/>
                <a:gd name="connsiteY1" fmla="*/ 855650 h 916515"/>
                <a:gd name="connsiteX2" fmla="*/ 304255 w 541048"/>
                <a:gd name="connsiteY2" fmla="*/ 915862 h 916515"/>
                <a:gd name="connsiteX3" fmla="*/ 483392 w 541048"/>
                <a:gd name="connsiteY3" fmla="*/ 855650 h 916515"/>
                <a:gd name="connsiteX4" fmla="*/ 541049 w 541048"/>
                <a:gd name="connsiteY4" fmla="*/ 4991 h 916515"/>
                <a:gd name="connsiteX5" fmla="*/ 278663 w 541048"/>
                <a:gd name="connsiteY5" fmla="*/ 76060 h 916515"/>
                <a:gd name="connsiteX6" fmla="*/ 0 w 541048"/>
                <a:gd name="connsiteY6" fmla="*/ 2 h 916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1048" h="916515">
                  <a:moveTo>
                    <a:pt x="8" y="0"/>
                  </a:moveTo>
                  <a:lnTo>
                    <a:pt x="99525" y="855650"/>
                  </a:lnTo>
                  <a:cubicBezTo>
                    <a:pt x="102368" y="881003"/>
                    <a:pt x="184829" y="922200"/>
                    <a:pt x="304255" y="915862"/>
                  </a:cubicBezTo>
                  <a:cubicBezTo>
                    <a:pt x="383873" y="906355"/>
                    <a:pt x="429366" y="912693"/>
                    <a:pt x="483392" y="855650"/>
                  </a:cubicBezTo>
                  <a:cubicBezTo>
                    <a:pt x="489079" y="842973"/>
                    <a:pt x="541049" y="4991"/>
                    <a:pt x="541049" y="4991"/>
                  </a:cubicBezTo>
                  <a:cubicBezTo>
                    <a:pt x="521144" y="43020"/>
                    <a:pt x="412309" y="72891"/>
                    <a:pt x="278663" y="76060"/>
                  </a:cubicBezTo>
                  <a:cubicBezTo>
                    <a:pt x="150705" y="76060"/>
                    <a:pt x="0" y="38031"/>
                    <a:pt x="0" y="2"/>
                  </a:cubicBezTo>
                  <a:close/>
                </a:path>
              </a:pathLst>
            </a:custGeom>
            <a:solidFill>
              <a:srgbClr val="7573AE">
                <a:alpha val="15000"/>
              </a:srgbClr>
            </a:solidFill>
            <a:ln w="23813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ECE4AF8-06DC-9B4D-3129-FCE45D8BE858}"/>
                </a:ext>
              </a:extLst>
            </p:cNvPr>
            <p:cNvSpPr/>
            <p:nvPr/>
          </p:nvSpPr>
          <p:spPr>
            <a:xfrm>
              <a:off x="7283445" y="4748808"/>
              <a:ext cx="209742" cy="856051"/>
            </a:xfrm>
            <a:custGeom>
              <a:avLst/>
              <a:gdLst>
                <a:gd name="connsiteX0" fmla="*/ 0 w 209742"/>
                <a:gd name="connsiteY0" fmla="*/ 0 h 856051"/>
                <a:gd name="connsiteX1" fmla="*/ 171631 w 209742"/>
                <a:gd name="connsiteY1" fmla="*/ 38819 h 856051"/>
                <a:gd name="connsiteX2" fmla="*/ 209375 w 209742"/>
                <a:gd name="connsiteY2" fmla="*/ 855988 h 856051"/>
                <a:gd name="connsiteX3" fmla="*/ 92274 w 209742"/>
                <a:gd name="connsiteY3" fmla="*/ 813550 h 856051"/>
                <a:gd name="connsiteX4" fmla="*/ 1 w 209742"/>
                <a:gd name="connsiteY4" fmla="*/ 1 h 85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742" h="856051">
                  <a:moveTo>
                    <a:pt x="0" y="0"/>
                  </a:moveTo>
                  <a:cubicBezTo>
                    <a:pt x="7855" y="1964"/>
                    <a:pt x="135141" y="51614"/>
                    <a:pt x="171631" y="38819"/>
                  </a:cubicBezTo>
                  <a:cubicBezTo>
                    <a:pt x="186514" y="35843"/>
                    <a:pt x="213179" y="831290"/>
                    <a:pt x="209375" y="855988"/>
                  </a:cubicBezTo>
                  <a:cubicBezTo>
                    <a:pt x="168258" y="857124"/>
                    <a:pt x="125660" y="843007"/>
                    <a:pt x="92274" y="81355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" name="图形 267">
            <a:extLst>
              <a:ext uri="{FF2B5EF4-FFF2-40B4-BE49-F238E27FC236}">
                <a16:creationId xmlns:a16="http://schemas.microsoft.com/office/drawing/2014/main" id="{3628B409-7E4D-62C2-9A23-B16ACEBCBE63}"/>
              </a:ext>
            </a:extLst>
          </p:cNvPr>
          <p:cNvGrpSpPr/>
          <p:nvPr/>
        </p:nvGrpSpPr>
        <p:grpSpPr>
          <a:xfrm>
            <a:off x="5420280" y="1637656"/>
            <a:ext cx="5584657" cy="3767291"/>
            <a:chOff x="2652657" y="1104938"/>
            <a:chExt cx="6884001" cy="4643800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CD56972-35F6-6810-F178-E8A502DF3085}"/>
                </a:ext>
              </a:extLst>
            </p:cNvPr>
            <p:cNvSpPr/>
            <p:nvPr/>
          </p:nvSpPr>
          <p:spPr>
            <a:xfrm>
              <a:off x="2652657" y="1917880"/>
              <a:ext cx="1645084" cy="2216588"/>
            </a:xfrm>
            <a:custGeom>
              <a:avLst/>
              <a:gdLst>
                <a:gd name="connsiteX0" fmla="*/ 1565146 w 1645084"/>
                <a:gd name="connsiteY0" fmla="*/ 130820 h 2216588"/>
                <a:gd name="connsiteX1" fmla="*/ 1125396 w 1645084"/>
                <a:gd name="connsiteY1" fmla="*/ 10891 h 2216588"/>
                <a:gd name="connsiteX2" fmla="*/ 6018 w 1645084"/>
                <a:gd name="connsiteY2" fmla="*/ 1470025 h 2216588"/>
                <a:gd name="connsiteX3" fmla="*/ 565698 w 1645084"/>
                <a:gd name="connsiteY3" fmla="*/ 2216271 h 2216588"/>
                <a:gd name="connsiteX4" fmla="*/ 918828 w 1645084"/>
                <a:gd name="connsiteY4" fmla="*/ 1703226 h 2216588"/>
                <a:gd name="connsiteX5" fmla="*/ 492403 w 1645084"/>
                <a:gd name="connsiteY5" fmla="*/ 1350096 h 2216588"/>
                <a:gd name="connsiteX6" fmla="*/ 432437 w 1645084"/>
                <a:gd name="connsiteY6" fmla="*/ 1170198 h 2216588"/>
                <a:gd name="connsiteX7" fmla="*/ 838869 w 1645084"/>
                <a:gd name="connsiteY7" fmla="*/ 577200 h 2216588"/>
                <a:gd name="connsiteX8" fmla="*/ 1072070 w 1645084"/>
                <a:gd name="connsiteY8" fmla="*/ 470596 h 2216588"/>
                <a:gd name="connsiteX9" fmla="*/ 1498494 w 1645084"/>
                <a:gd name="connsiteY9" fmla="*/ 623843 h 2216588"/>
                <a:gd name="connsiteX10" fmla="*/ 1645075 w 1645084"/>
                <a:gd name="connsiteY10" fmla="*/ 184093 h 2216588"/>
                <a:gd name="connsiteX11" fmla="*/ 1565120 w 1645084"/>
                <a:gd name="connsiteY11" fmla="*/ 130790 h 2216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5084" h="2216588">
                  <a:moveTo>
                    <a:pt x="1565146" y="130820"/>
                  </a:moveTo>
                  <a:cubicBezTo>
                    <a:pt x="1485192" y="44202"/>
                    <a:pt x="1325288" y="-29086"/>
                    <a:pt x="1125396" y="10891"/>
                  </a:cubicBezTo>
                  <a:cubicBezTo>
                    <a:pt x="658995" y="90845"/>
                    <a:pt x="-73897" y="437315"/>
                    <a:pt x="6018" y="1470025"/>
                  </a:cubicBezTo>
                  <a:cubicBezTo>
                    <a:pt x="6018" y="1625493"/>
                    <a:pt x="305846" y="2040811"/>
                    <a:pt x="565698" y="2216271"/>
                  </a:cubicBezTo>
                  <a:lnTo>
                    <a:pt x="918828" y="1703226"/>
                  </a:lnTo>
                  <a:lnTo>
                    <a:pt x="492403" y="1350096"/>
                  </a:lnTo>
                  <a:cubicBezTo>
                    <a:pt x="416891" y="1299015"/>
                    <a:pt x="401344" y="1194629"/>
                    <a:pt x="432437" y="1170198"/>
                  </a:cubicBezTo>
                  <a:lnTo>
                    <a:pt x="838869" y="577200"/>
                  </a:lnTo>
                  <a:cubicBezTo>
                    <a:pt x="872184" y="466148"/>
                    <a:pt x="1005442" y="421733"/>
                    <a:pt x="1072070" y="470596"/>
                  </a:cubicBezTo>
                  <a:lnTo>
                    <a:pt x="1498494" y="623843"/>
                  </a:lnTo>
                  <a:lnTo>
                    <a:pt x="1645075" y="184093"/>
                  </a:lnTo>
                  <a:lnTo>
                    <a:pt x="1565120" y="130790"/>
                  </a:lnTo>
                  <a:close/>
                </a:path>
              </a:pathLst>
            </a:custGeom>
            <a:solidFill>
              <a:srgbClr val="FBF5F5"/>
            </a:solidFill>
            <a:ln w="38100" cap="rnd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C20F308-A76D-0F04-7BB5-D71826445452}"/>
                </a:ext>
              </a:extLst>
            </p:cNvPr>
            <p:cNvSpPr/>
            <p:nvPr/>
          </p:nvSpPr>
          <p:spPr>
            <a:xfrm>
              <a:off x="2772014" y="1449304"/>
              <a:ext cx="3538061" cy="3866375"/>
            </a:xfrm>
            <a:custGeom>
              <a:avLst/>
              <a:gdLst>
                <a:gd name="connsiteX0" fmla="*/ 1459125 w 3538061"/>
                <a:gd name="connsiteY0" fmla="*/ 432803 h 3866375"/>
                <a:gd name="connsiteX1" fmla="*/ -10 w 3538061"/>
                <a:gd name="connsiteY1" fmla="*/ 2844724 h 3866375"/>
                <a:gd name="connsiteX2" fmla="*/ 1845650 w 3538061"/>
                <a:gd name="connsiteY2" fmla="*/ 3810845 h 3866375"/>
                <a:gd name="connsiteX3" fmla="*/ 3538052 w 3538061"/>
                <a:gd name="connsiteY3" fmla="*/ 792563 h 3866375"/>
                <a:gd name="connsiteX4" fmla="*/ 1665818 w 3538061"/>
                <a:gd name="connsiteY4" fmla="*/ -317 h 3866375"/>
                <a:gd name="connsiteX5" fmla="*/ 1459268 w 3538061"/>
                <a:gd name="connsiteY5" fmla="*/ 432765 h 386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38061" h="3866375">
                  <a:moveTo>
                    <a:pt x="1459125" y="432803"/>
                  </a:moveTo>
                  <a:lnTo>
                    <a:pt x="-10" y="2844724"/>
                  </a:lnTo>
                  <a:cubicBezTo>
                    <a:pt x="215427" y="3853041"/>
                    <a:pt x="1270340" y="3961911"/>
                    <a:pt x="1845650" y="3810845"/>
                  </a:cubicBezTo>
                  <a:lnTo>
                    <a:pt x="3538052" y="792563"/>
                  </a:lnTo>
                  <a:lnTo>
                    <a:pt x="1665818" y="-317"/>
                  </a:lnTo>
                  <a:lnTo>
                    <a:pt x="1459268" y="432765"/>
                  </a:lnTo>
                  <a:close/>
                </a:path>
              </a:pathLst>
            </a:custGeom>
            <a:solidFill>
              <a:srgbClr val="FBF5F5"/>
            </a:solidFill>
            <a:ln w="38100" cap="rnd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A89AC34-1C9E-02B9-71E7-346863CB006D}"/>
                </a:ext>
              </a:extLst>
            </p:cNvPr>
            <p:cNvSpPr/>
            <p:nvPr/>
          </p:nvSpPr>
          <p:spPr>
            <a:xfrm>
              <a:off x="3105198" y="2082335"/>
              <a:ext cx="2944939" cy="2913165"/>
            </a:xfrm>
            <a:custGeom>
              <a:avLst/>
              <a:gdLst>
                <a:gd name="connsiteX0" fmla="*/ 1452458 w 2944939"/>
                <a:gd name="connsiteY0" fmla="*/ -298 h 2913165"/>
                <a:gd name="connsiteX1" fmla="*/ -10 w 2944939"/>
                <a:gd name="connsiteY1" fmla="*/ 2358378 h 2913165"/>
                <a:gd name="connsiteX2" fmla="*/ 1605715 w 2944939"/>
                <a:gd name="connsiteY2" fmla="*/ 2891406 h 2913165"/>
                <a:gd name="connsiteX3" fmla="*/ 2944930 w 2944939"/>
                <a:gd name="connsiteY3" fmla="*/ 506060 h 2913165"/>
                <a:gd name="connsiteX4" fmla="*/ 1452458 w 2944939"/>
                <a:gd name="connsiteY4" fmla="*/ -317 h 2913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4939" h="2913165">
                  <a:moveTo>
                    <a:pt x="1452458" y="-298"/>
                  </a:moveTo>
                  <a:lnTo>
                    <a:pt x="-10" y="2358378"/>
                  </a:lnTo>
                  <a:cubicBezTo>
                    <a:pt x="424196" y="2813673"/>
                    <a:pt x="1001639" y="2975807"/>
                    <a:pt x="1605715" y="2891406"/>
                  </a:cubicBezTo>
                  <a:lnTo>
                    <a:pt x="2944930" y="506060"/>
                  </a:lnTo>
                  <a:cubicBezTo>
                    <a:pt x="2474090" y="448316"/>
                    <a:pt x="1876606" y="217338"/>
                    <a:pt x="1452458" y="-317"/>
                  </a:cubicBezTo>
                  <a:close/>
                </a:path>
              </a:pathLst>
            </a:custGeom>
            <a:solidFill>
              <a:srgbClr val="EDE588"/>
            </a:solidFill>
            <a:ln w="381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0F3FF23-E830-59AD-1D4B-60DA54252D01}"/>
                </a:ext>
              </a:extLst>
            </p:cNvPr>
            <p:cNvSpPr/>
            <p:nvPr/>
          </p:nvSpPr>
          <p:spPr>
            <a:xfrm>
              <a:off x="4159485" y="1104938"/>
              <a:ext cx="2357468" cy="1478007"/>
            </a:xfrm>
            <a:custGeom>
              <a:avLst/>
              <a:gdLst>
                <a:gd name="connsiteX0" fmla="*/ 364834 w 2357468"/>
                <a:gd name="connsiteY0" fmla="*/ 44316 h 1478007"/>
                <a:gd name="connsiteX1" fmla="*/ 45013 w 2357468"/>
                <a:gd name="connsiteY1" fmla="*/ 677291 h 1478007"/>
                <a:gd name="connsiteX2" fmla="*/ 258220 w 2357468"/>
                <a:gd name="connsiteY2" fmla="*/ 803887 h 1478007"/>
                <a:gd name="connsiteX3" fmla="*/ 131624 w 2357468"/>
                <a:gd name="connsiteY3" fmla="*/ 1223645 h 1478007"/>
                <a:gd name="connsiteX4" fmla="*/ 431451 w 2357468"/>
                <a:gd name="connsiteY4" fmla="*/ 1356900 h 1478007"/>
                <a:gd name="connsiteX5" fmla="*/ 671310 w 2357468"/>
                <a:gd name="connsiteY5" fmla="*/ 910491 h 1478007"/>
                <a:gd name="connsiteX6" fmla="*/ 797907 w 2357468"/>
                <a:gd name="connsiteY6" fmla="*/ 950469 h 1478007"/>
                <a:gd name="connsiteX7" fmla="*/ 751267 w 2357468"/>
                <a:gd name="connsiteY7" fmla="*/ 1203662 h 1478007"/>
                <a:gd name="connsiteX8" fmla="*/ 924498 w 2357468"/>
                <a:gd name="connsiteY8" fmla="*/ 1223650 h 1478007"/>
                <a:gd name="connsiteX9" fmla="*/ 1104397 w 2357468"/>
                <a:gd name="connsiteY9" fmla="*/ 937148 h 1478007"/>
                <a:gd name="connsiteX10" fmla="*/ 2037199 w 2357468"/>
                <a:gd name="connsiteY10" fmla="*/ 1203667 h 1478007"/>
                <a:gd name="connsiteX11" fmla="*/ 2357020 w 2357468"/>
                <a:gd name="connsiteY11" fmla="*/ 1057087 h 1478007"/>
                <a:gd name="connsiteX12" fmla="*/ 364866 w 2357468"/>
                <a:gd name="connsiteY12" fmla="*/ 44294 h 1478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57468" h="1478007">
                  <a:moveTo>
                    <a:pt x="364834" y="44316"/>
                  </a:moveTo>
                  <a:cubicBezTo>
                    <a:pt x="-176958" y="300339"/>
                    <a:pt x="45013" y="677291"/>
                    <a:pt x="45013" y="677291"/>
                  </a:cubicBezTo>
                  <a:lnTo>
                    <a:pt x="258220" y="803887"/>
                  </a:lnTo>
                  <a:lnTo>
                    <a:pt x="131624" y="1223645"/>
                  </a:lnTo>
                  <a:cubicBezTo>
                    <a:pt x="45006" y="1601206"/>
                    <a:pt x="324848" y="1479058"/>
                    <a:pt x="431451" y="1356900"/>
                  </a:cubicBezTo>
                  <a:lnTo>
                    <a:pt x="671310" y="910491"/>
                  </a:lnTo>
                  <a:lnTo>
                    <a:pt x="797907" y="950469"/>
                  </a:lnTo>
                  <a:lnTo>
                    <a:pt x="751267" y="1203662"/>
                  </a:lnTo>
                  <a:cubicBezTo>
                    <a:pt x="724615" y="1356910"/>
                    <a:pt x="871196" y="1296942"/>
                    <a:pt x="924498" y="1223650"/>
                  </a:cubicBezTo>
                  <a:lnTo>
                    <a:pt x="1104397" y="937148"/>
                  </a:lnTo>
                  <a:lnTo>
                    <a:pt x="2037199" y="1203667"/>
                  </a:lnTo>
                  <a:cubicBezTo>
                    <a:pt x="2037199" y="1203667"/>
                    <a:pt x="2327302" y="1439515"/>
                    <a:pt x="2357020" y="1057087"/>
                  </a:cubicBezTo>
                  <a:cubicBezTo>
                    <a:pt x="2386738" y="674658"/>
                    <a:pt x="898552" y="-207929"/>
                    <a:pt x="364866" y="44294"/>
                  </a:cubicBezTo>
                  <a:close/>
                </a:path>
              </a:pathLst>
            </a:custGeom>
            <a:solidFill>
              <a:srgbClr val="FBF5F5"/>
            </a:solidFill>
            <a:ln w="38100" cap="rnd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E95ECE39-EB7A-B035-65D3-8671664BC0FA}"/>
                </a:ext>
              </a:extLst>
            </p:cNvPr>
            <p:cNvSpPr/>
            <p:nvPr/>
          </p:nvSpPr>
          <p:spPr>
            <a:xfrm>
              <a:off x="8362146" y="2910079"/>
              <a:ext cx="1174512" cy="2016974"/>
            </a:xfrm>
            <a:custGeom>
              <a:avLst/>
              <a:gdLst>
                <a:gd name="connsiteX0" fmla="*/ 146576 w 1174512"/>
                <a:gd name="connsiteY0" fmla="*/ 31399 h 2016974"/>
                <a:gd name="connsiteX1" fmla="*/ 939456 w 1174512"/>
                <a:gd name="connsiteY1" fmla="*/ 144670 h 2016974"/>
                <a:gd name="connsiteX2" fmla="*/ 839509 w 1174512"/>
                <a:gd name="connsiteY2" fmla="*/ 1870314 h 2016974"/>
                <a:gd name="connsiteX3" fmla="*/ 6653 w 1174512"/>
                <a:gd name="connsiteY3" fmla="*/ 1903629 h 2016974"/>
                <a:gd name="connsiteX4" fmla="*/ -10 w 1174512"/>
                <a:gd name="connsiteY4" fmla="*/ 1510523 h 2016974"/>
                <a:gd name="connsiteX5" fmla="*/ 479717 w 1174512"/>
                <a:gd name="connsiteY5" fmla="*/ 1503860 h 2016974"/>
                <a:gd name="connsiteX6" fmla="*/ 679599 w 1174512"/>
                <a:gd name="connsiteY6" fmla="*/ 1383930 h 2016974"/>
                <a:gd name="connsiteX7" fmla="*/ 706250 w 1174512"/>
                <a:gd name="connsiteY7" fmla="*/ 571057 h 2016974"/>
                <a:gd name="connsiteX8" fmla="*/ 599646 w 1174512"/>
                <a:gd name="connsiteY8" fmla="*/ 484440 h 2016974"/>
                <a:gd name="connsiteX9" fmla="*/ 59950 w 1174512"/>
                <a:gd name="connsiteY9" fmla="*/ 437800 h 2016974"/>
                <a:gd name="connsiteX10" fmla="*/ 146567 w 1174512"/>
                <a:gd name="connsiteY10" fmla="*/ 31368 h 2016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74512" h="2016974">
                  <a:moveTo>
                    <a:pt x="146576" y="31399"/>
                  </a:moveTo>
                  <a:cubicBezTo>
                    <a:pt x="333132" y="-81873"/>
                    <a:pt x="939456" y="144670"/>
                    <a:pt x="939456" y="144670"/>
                  </a:cubicBezTo>
                  <a:cubicBezTo>
                    <a:pt x="1314797" y="524451"/>
                    <a:pt x="1210413" y="1343962"/>
                    <a:pt x="839509" y="1870314"/>
                  </a:cubicBezTo>
                  <a:cubicBezTo>
                    <a:pt x="655172" y="2003569"/>
                    <a:pt x="157672" y="2103515"/>
                    <a:pt x="6653" y="1903629"/>
                  </a:cubicBezTo>
                  <a:lnTo>
                    <a:pt x="-10" y="1510523"/>
                  </a:lnTo>
                  <a:lnTo>
                    <a:pt x="479717" y="1503860"/>
                  </a:lnTo>
                  <a:cubicBezTo>
                    <a:pt x="619639" y="1503860"/>
                    <a:pt x="659616" y="1383930"/>
                    <a:pt x="679599" y="1383930"/>
                  </a:cubicBezTo>
                  <a:lnTo>
                    <a:pt x="706250" y="571057"/>
                  </a:lnTo>
                  <a:cubicBezTo>
                    <a:pt x="710692" y="535522"/>
                    <a:pt x="688482" y="460005"/>
                    <a:pt x="599646" y="484440"/>
                  </a:cubicBezTo>
                  <a:lnTo>
                    <a:pt x="59950" y="437800"/>
                  </a:lnTo>
                  <a:lnTo>
                    <a:pt x="146567" y="31368"/>
                  </a:lnTo>
                  <a:close/>
                </a:path>
              </a:pathLst>
            </a:custGeom>
            <a:solidFill>
              <a:srgbClr val="FBF5F5"/>
            </a:solidFill>
            <a:ln w="38100" cap="rnd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204C8ED-5F87-E624-FDA8-EF63C6E5E071}"/>
                </a:ext>
              </a:extLst>
            </p:cNvPr>
            <p:cNvSpPr/>
            <p:nvPr/>
          </p:nvSpPr>
          <p:spPr>
            <a:xfrm>
              <a:off x="6136767" y="2262186"/>
              <a:ext cx="2505255" cy="3486551"/>
            </a:xfrm>
            <a:custGeom>
              <a:avLst/>
              <a:gdLst>
                <a:gd name="connsiteX0" fmla="*/ 339795 w 2505255"/>
                <a:gd name="connsiteY0" fmla="*/ -317 h 3486551"/>
                <a:gd name="connsiteX1" fmla="*/ -10 w 2505255"/>
                <a:gd name="connsiteY1" fmla="*/ 3071305 h 3486551"/>
                <a:gd name="connsiteX2" fmla="*/ 2351999 w 2505255"/>
                <a:gd name="connsiteY2" fmla="*/ 3231211 h 3486551"/>
                <a:gd name="connsiteX3" fmla="*/ 2505246 w 2505255"/>
                <a:gd name="connsiteY3" fmla="*/ 199594 h 3486551"/>
                <a:gd name="connsiteX4" fmla="*/ 339833 w 2505255"/>
                <a:gd name="connsiteY4" fmla="*/ -288 h 348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5255" h="3486551">
                  <a:moveTo>
                    <a:pt x="339795" y="-317"/>
                  </a:moveTo>
                  <a:lnTo>
                    <a:pt x="-10" y="3071305"/>
                  </a:lnTo>
                  <a:cubicBezTo>
                    <a:pt x="550783" y="3697612"/>
                    <a:pt x="1741256" y="3497730"/>
                    <a:pt x="2351999" y="3231211"/>
                  </a:cubicBezTo>
                  <a:lnTo>
                    <a:pt x="2505246" y="199594"/>
                  </a:lnTo>
                  <a:lnTo>
                    <a:pt x="339833" y="-288"/>
                  </a:lnTo>
                  <a:close/>
                </a:path>
              </a:pathLst>
            </a:custGeom>
            <a:solidFill>
              <a:srgbClr val="FBF5F5"/>
            </a:solidFill>
            <a:ln w="38100" cap="rnd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E2EE32E-AE74-181E-49AA-48836B5F3B97}"/>
                </a:ext>
              </a:extLst>
            </p:cNvPr>
            <p:cNvSpPr/>
            <p:nvPr/>
          </p:nvSpPr>
          <p:spPr>
            <a:xfrm>
              <a:off x="6223397" y="2735236"/>
              <a:ext cx="2065496" cy="2686718"/>
            </a:xfrm>
            <a:custGeom>
              <a:avLst/>
              <a:gdLst>
                <a:gd name="connsiteX0" fmla="*/ 259832 w 2065496"/>
                <a:gd name="connsiteY0" fmla="*/ -260 h 2686718"/>
                <a:gd name="connsiteX1" fmla="*/ 2065487 w 2065496"/>
                <a:gd name="connsiteY1" fmla="*/ 279584 h 2686718"/>
                <a:gd name="connsiteX2" fmla="*/ 1932232 w 2065496"/>
                <a:gd name="connsiteY2" fmla="*/ 2584920 h 2686718"/>
                <a:gd name="connsiteX3" fmla="*/ -10 w 2065496"/>
                <a:gd name="connsiteY3" fmla="*/ 2391696 h 2686718"/>
                <a:gd name="connsiteX4" fmla="*/ 259842 w 2065496"/>
                <a:gd name="connsiteY4" fmla="*/ -317 h 2686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5496" h="2686718">
                  <a:moveTo>
                    <a:pt x="259832" y="-260"/>
                  </a:moveTo>
                  <a:cubicBezTo>
                    <a:pt x="695144" y="226273"/>
                    <a:pt x="1543517" y="279584"/>
                    <a:pt x="2065487" y="279584"/>
                  </a:cubicBezTo>
                  <a:lnTo>
                    <a:pt x="1932232" y="2584920"/>
                  </a:lnTo>
                  <a:cubicBezTo>
                    <a:pt x="1354779" y="2760381"/>
                    <a:pt x="490814" y="2715956"/>
                    <a:pt x="-10" y="2391696"/>
                  </a:cubicBezTo>
                  <a:lnTo>
                    <a:pt x="259842" y="-317"/>
                  </a:lnTo>
                  <a:close/>
                </a:path>
              </a:pathLst>
            </a:custGeom>
            <a:solidFill>
              <a:srgbClr val="EDE588"/>
            </a:solidFill>
            <a:ln w="381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83E145B-94D4-BC1B-DE84-50892E271FCD}"/>
                </a:ext>
              </a:extLst>
            </p:cNvPr>
            <p:cNvSpPr/>
            <p:nvPr/>
          </p:nvSpPr>
          <p:spPr>
            <a:xfrm>
              <a:off x="6189754" y="1809185"/>
              <a:ext cx="2787316" cy="1366147"/>
            </a:xfrm>
            <a:custGeom>
              <a:avLst/>
              <a:gdLst>
                <a:gd name="connsiteX0" fmla="*/ 246804 w 2787316"/>
                <a:gd name="connsiteY0" fmla="*/ 699287 h 1366147"/>
                <a:gd name="connsiteX1" fmla="*/ 1506104 w 2787316"/>
                <a:gd name="connsiteY1" fmla="*/ 899169 h 1366147"/>
                <a:gd name="connsiteX2" fmla="*/ 1596274 w 2787316"/>
                <a:gd name="connsiteY2" fmla="*/ 1282569 h 1366147"/>
                <a:gd name="connsiteX3" fmla="*/ 1792604 w 2787316"/>
                <a:gd name="connsiteY3" fmla="*/ 1365570 h 1366147"/>
                <a:gd name="connsiteX4" fmla="*/ 2105757 w 2787316"/>
                <a:gd name="connsiteY4" fmla="*/ 919162 h 1366147"/>
                <a:gd name="connsiteX5" fmla="*/ 2705413 w 2787316"/>
                <a:gd name="connsiteY5" fmla="*/ 839207 h 1366147"/>
                <a:gd name="connsiteX6" fmla="*/ 2678761 w 2787316"/>
                <a:gd name="connsiteY6" fmla="*/ 399457 h 1366147"/>
                <a:gd name="connsiteX7" fmla="*/ 1492803 w 2787316"/>
                <a:gd name="connsiteY7" fmla="*/ -317 h 1366147"/>
                <a:gd name="connsiteX8" fmla="*/ 60243 w 2787316"/>
                <a:gd name="connsiteY8" fmla="*/ 352813 h 1366147"/>
                <a:gd name="connsiteX9" fmla="*/ 13603 w 2787316"/>
                <a:gd name="connsiteY9" fmla="*/ 566020 h 1366147"/>
                <a:gd name="connsiteX10" fmla="*/ 246804 w 2787316"/>
                <a:gd name="connsiteY10" fmla="*/ 699275 h 1366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87316" h="1366147">
                  <a:moveTo>
                    <a:pt x="246804" y="699287"/>
                  </a:moveTo>
                  <a:cubicBezTo>
                    <a:pt x="1527154" y="942917"/>
                    <a:pt x="999707" y="810339"/>
                    <a:pt x="1506104" y="899169"/>
                  </a:cubicBezTo>
                  <a:cubicBezTo>
                    <a:pt x="1506104" y="899169"/>
                    <a:pt x="1544563" y="1166431"/>
                    <a:pt x="1596274" y="1282569"/>
                  </a:cubicBezTo>
                  <a:cubicBezTo>
                    <a:pt x="1647985" y="1398707"/>
                    <a:pt x="1713098" y="1352814"/>
                    <a:pt x="1792604" y="1365570"/>
                  </a:cubicBezTo>
                  <a:cubicBezTo>
                    <a:pt x="1872115" y="1378325"/>
                    <a:pt x="2105757" y="919162"/>
                    <a:pt x="2105757" y="919162"/>
                  </a:cubicBezTo>
                  <a:cubicBezTo>
                    <a:pt x="2105757" y="919162"/>
                    <a:pt x="2605724" y="960275"/>
                    <a:pt x="2705413" y="839207"/>
                  </a:cubicBezTo>
                  <a:cubicBezTo>
                    <a:pt x="2805101" y="718139"/>
                    <a:pt x="2832991" y="601034"/>
                    <a:pt x="2678761" y="399457"/>
                  </a:cubicBezTo>
                  <a:cubicBezTo>
                    <a:pt x="2524531" y="197879"/>
                    <a:pt x="1872394" y="16342"/>
                    <a:pt x="1492803" y="-317"/>
                  </a:cubicBezTo>
                  <a:cubicBezTo>
                    <a:pt x="990264" y="14563"/>
                    <a:pt x="468580" y="22105"/>
                    <a:pt x="60243" y="352813"/>
                  </a:cubicBezTo>
                  <a:cubicBezTo>
                    <a:pt x="-9276" y="449511"/>
                    <a:pt x="-9213" y="529806"/>
                    <a:pt x="13603" y="566020"/>
                  </a:cubicBezTo>
                  <a:cubicBezTo>
                    <a:pt x="36419" y="602234"/>
                    <a:pt x="246804" y="699275"/>
                    <a:pt x="246804" y="699275"/>
                  </a:cubicBezTo>
                  <a:close/>
                </a:path>
              </a:pathLst>
            </a:custGeom>
            <a:solidFill>
              <a:srgbClr val="FBF5F5"/>
            </a:solidFill>
            <a:ln w="38100" cap="rnd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75198F7-E42F-2124-13D5-63E49E08D738}"/>
                </a:ext>
              </a:extLst>
            </p:cNvPr>
            <p:cNvSpPr/>
            <p:nvPr/>
          </p:nvSpPr>
          <p:spPr>
            <a:xfrm>
              <a:off x="3944693" y="3947255"/>
              <a:ext cx="259857" cy="227928"/>
            </a:xfrm>
            <a:custGeom>
              <a:avLst/>
              <a:gdLst>
                <a:gd name="connsiteX0" fmla="*/ 259819 w 259857"/>
                <a:gd name="connsiteY0" fmla="*/ 113701 h 227928"/>
                <a:gd name="connsiteX1" fmla="*/ 130689 w 259857"/>
                <a:gd name="connsiteY1" fmla="*/ 227663 h 227928"/>
                <a:gd name="connsiteX2" fmla="*/ -34 w 259857"/>
                <a:gd name="connsiteY2" fmla="*/ 115090 h 227928"/>
                <a:gd name="connsiteX3" fmla="*/ -34 w 259857"/>
                <a:gd name="connsiteY3" fmla="*/ 113701 h 227928"/>
                <a:gd name="connsiteX4" fmla="*/ 129095 w 259857"/>
                <a:gd name="connsiteY4" fmla="*/ -261 h 227928"/>
                <a:gd name="connsiteX5" fmla="*/ 259819 w 259857"/>
                <a:gd name="connsiteY5" fmla="*/ 112311 h 227928"/>
                <a:gd name="connsiteX6" fmla="*/ 259819 w 259857"/>
                <a:gd name="connsiteY6" fmla="*/ 113701 h 227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857" h="227928">
                  <a:moveTo>
                    <a:pt x="259819" y="113701"/>
                  </a:moveTo>
                  <a:cubicBezTo>
                    <a:pt x="260259" y="176256"/>
                    <a:pt x="202446" y="227279"/>
                    <a:pt x="130689" y="227663"/>
                  </a:cubicBezTo>
                  <a:cubicBezTo>
                    <a:pt x="58933" y="228046"/>
                    <a:pt x="406" y="177646"/>
                    <a:pt x="-34" y="115090"/>
                  </a:cubicBezTo>
                  <a:cubicBezTo>
                    <a:pt x="-37" y="114627"/>
                    <a:pt x="-37" y="114164"/>
                    <a:pt x="-34" y="113701"/>
                  </a:cubicBezTo>
                  <a:cubicBezTo>
                    <a:pt x="-474" y="51145"/>
                    <a:pt x="57339" y="123"/>
                    <a:pt x="129095" y="-261"/>
                  </a:cubicBezTo>
                  <a:cubicBezTo>
                    <a:pt x="200852" y="-645"/>
                    <a:pt x="259378" y="49756"/>
                    <a:pt x="259819" y="112311"/>
                  </a:cubicBezTo>
                  <a:cubicBezTo>
                    <a:pt x="259822" y="112775"/>
                    <a:pt x="259822" y="113238"/>
                    <a:pt x="259819" y="113701"/>
                  </a:cubicBezTo>
                  <a:close/>
                </a:path>
              </a:pathLst>
            </a:custGeom>
            <a:solidFill>
              <a:srgbClr val="FBF5F5"/>
            </a:solidFill>
            <a:ln w="381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84B1BDD-D079-3825-F25F-F442AF1FEA2A}"/>
                </a:ext>
              </a:extLst>
            </p:cNvPr>
            <p:cNvSpPr/>
            <p:nvPr/>
          </p:nvSpPr>
          <p:spPr>
            <a:xfrm>
              <a:off x="4221204" y="3440906"/>
              <a:ext cx="259857" cy="227928"/>
            </a:xfrm>
            <a:custGeom>
              <a:avLst/>
              <a:gdLst>
                <a:gd name="connsiteX0" fmla="*/ 259848 w 259857"/>
                <a:gd name="connsiteY0" fmla="*/ 113648 h 227928"/>
                <a:gd name="connsiteX1" fmla="*/ 130718 w 259857"/>
                <a:gd name="connsiteY1" fmla="*/ 227609 h 227928"/>
                <a:gd name="connsiteX2" fmla="*/ -5 w 259857"/>
                <a:gd name="connsiteY2" fmla="*/ 115037 h 227928"/>
                <a:gd name="connsiteX3" fmla="*/ -5 w 259857"/>
                <a:gd name="connsiteY3" fmla="*/ 113648 h 227928"/>
                <a:gd name="connsiteX4" fmla="*/ 129124 w 259857"/>
                <a:gd name="connsiteY4" fmla="*/ -314 h 227928"/>
                <a:gd name="connsiteX5" fmla="*/ 259848 w 259857"/>
                <a:gd name="connsiteY5" fmla="*/ 112258 h 227928"/>
                <a:gd name="connsiteX6" fmla="*/ 259848 w 259857"/>
                <a:gd name="connsiteY6" fmla="*/ 113648 h 227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857" h="227928">
                  <a:moveTo>
                    <a:pt x="259848" y="113648"/>
                  </a:moveTo>
                  <a:cubicBezTo>
                    <a:pt x="260288" y="176203"/>
                    <a:pt x="202475" y="227226"/>
                    <a:pt x="130718" y="227609"/>
                  </a:cubicBezTo>
                  <a:cubicBezTo>
                    <a:pt x="58962" y="227993"/>
                    <a:pt x="435" y="177593"/>
                    <a:pt x="-5" y="115037"/>
                  </a:cubicBezTo>
                  <a:cubicBezTo>
                    <a:pt x="-8" y="114574"/>
                    <a:pt x="-8" y="114111"/>
                    <a:pt x="-5" y="113648"/>
                  </a:cubicBezTo>
                  <a:cubicBezTo>
                    <a:pt x="-445" y="51092"/>
                    <a:pt x="57368" y="69"/>
                    <a:pt x="129124" y="-314"/>
                  </a:cubicBezTo>
                  <a:cubicBezTo>
                    <a:pt x="200881" y="-698"/>
                    <a:pt x="259408" y="49702"/>
                    <a:pt x="259848" y="112258"/>
                  </a:cubicBezTo>
                  <a:cubicBezTo>
                    <a:pt x="259851" y="112721"/>
                    <a:pt x="259851" y="113184"/>
                    <a:pt x="259848" y="113648"/>
                  </a:cubicBezTo>
                  <a:close/>
                </a:path>
              </a:pathLst>
            </a:custGeom>
            <a:solidFill>
              <a:srgbClr val="FBF5F5"/>
            </a:solidFill>
            <a:ln w="381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4629A93F-6D55-D932-B906-62F06C4F4DCE}"/>
                </a:ext>
              </a:extLst>
            </p:cNvPr>
            <p:cNvSpPr/>
            <p:nvPr/>
          </p:nvSpPr>
          <p:spPr>
            <a:xfrm>
              <a:off x="4481037" y="4353687"/>
              <a:ext cx="259857" cy="227928"/>
            </a:xfrm>
            <a:custGeom>
              <a:avLst/>
              <a:gdLst>
                <a:gd name="connsiteX0" fmla="*/ 259875 w 259857"/>
                <a:gd name="connsiteY0" fmla="*/ 113743 h 227928"/>
                <a:gd name="connsiteX1" fmla="*/ 130745 w 259857"/>
                <a:gd name="connsiteY1" fmla="*/ 227705 h 227928"/>
                <a:gd name="connsiteX2" fmla="*/ 22 w 259857"/>
                <a:gd name="connsiteY2" fmla="*/ 115133 h 227928"/>
                <a:gd name="connsiteX3" fmla="*/ 22 w 259857"/>
                <a:gd name="connsiteY3" fmla="*/ 113743 h 227928"/>
                <a:gd name="connsiteX4" fmla="*/ 129152 w 259857"/>
                <a:gd name="connsiteY4" fmla="*/ -218 h 227928"/>
                <a:gd name="connsiteX5" fmla="*/ 259875 w 259857"/>
                <a:gd name="connsiteY5" fmla="*/ 112354 h 227928"/>
                <a:gd name="connsiteX6" fmla="*/ 259875 w 259857"/>
                <a:gd name="connsiteY6" fmla="*/ 113743 h 227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857" h="227928">
                  <a:moveTo>
                    <a:pt x="259875" y="113743"/>
                  </a:moveTo>
                  <a:cubicBezTo>
                    <a:pt x="260315" y="176299"/>
                    <a:pt x="202502" y="227322"/>
                    <a:pt x="130745" y="227705"/>
                  </a:cubicBezTo>
                  <a:cubicBezTo>
                    <a:pt x="58989" y="228089"/>
                    <a:pt x="462" y="177689"/>
                    <a:pt x="22" y="115133"/>
                  </a:cubicBezTo>
                  <a:cubicBezTo>
                    <a:pt x="19" y="114670"/>
                    <a:pt x="19" y="114207"/>
                    <a:pt x="22" y="113743"/>
                  </a:cubicBezTo>
                  <a:cubicBezTo>
                    <a:pt x="-418" y="51188"/>
                    <a:pt x="57395" y="165"/>
                    <a:pt x="129152" y="-218"/>
                  </a:cubicBezTo>
                  <a:cubicBezTo>
                    <a:pt x="200908" y="-602"/>
                    <a:pt x="259435" y="49798"/>
                    <a:pt x="259875" y="112354"/>
                  </a:cubicBezTo>
                  <a:cubicBezTo>
                    <a:pt x="259878" y="112817"/>
                    <a:pt x="259878" y="113280"/>
                    <a:pt x="259875" y="113743"/>
                  </a:cubicBezTo>
                  <a:close/>
                </a:path>
              </a:pathLst>
            </a:custGeom>
            <a:solidFill>
              <a:srgbClr val="FBF5F5"/>
            </a:solidFill>
            <a:ln w="381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4B47CC7-9941-2B39-E5F6-1735F3F58043}"/>
                </a:ext>
              </a:extLst>
            </p:cNvPr>
            <p:cNvSpPr/>
            <p:nvPr/>
          </p:nvSpPr>
          <p:spPr>
            <a:xfrm>
              <a:off x="5467160" y="2807875"/>
              <a:ext cx="259857" cy="227928"/>
            </a:xfrm>
            <a:custGeom>
              <a:avLst/>
              <a:gdLst>
                <a:gd name="connsiteX0" fmla="*/ 259978 w 259857"/>
                <a:gd name="connsiteY0" fmla="*/ 113581 h 227928"/>
                <a:gd name="connsiteX1" fmla="*/ 130849 w 259857"/>
                <a:gd name="connsiteY1" fmla="*/ 227543 h 227928"/>
                <a:gd name="connsiteX2" fmla="*/ 126 w 259857"/>
                <a:gd name="connsiteY2" fmla="*/ 114971 h 227928"/>
                <a:gd name="connsiteX3" fmla="*/ 126 w 259857"/>
                <a:gd name="connsiteY3" fmla="*/ 113581 h 227928"/>
                <a:gd name="connsiteX4" fmla="*/ 129255 w 259857"/>
                <a:gd name="connsiteY4" fmla="*/ -381 h 227928"/>
                <a:gd name="connsiteX5" fmla="*/ 259978 w 259857"/>
                <a:gd name="connsiteY5" fmla="*/ 112192 h 227928"/>
                <a:gd name="connsiteX6" fmla="*/ 259978 w 259857"/>
                <a:gd name="connsiteY6" fmla="*/ 113581 h 227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857" h="227928">
                  <a:moveTo>
                    <a:pt x="259978" y="113581"/>
                  </a:moveTo>
                  <a:cubicBezTo>
                    <a:pt x="260419" y="176137"/>
                    <a:pt x="202605" y="227159"/>
                    <a:pt x="130849" y="227543"/>
                  </a:cubicBezTo>
                  <a:cubicBezTo>
                    <a:pt x="59093" y="227927"/>
                    <a:pt x="566" y="177526"/>
                    <a:pt x="126" y="114971"/>
                  </a:cubicBezTo>
                  <a:cubicBezTo>
                    <a:pt x="122" y="114507"/>
                    <a:pt x="122" y="114044"/>
                    <a:pt x="126" y="113581"/>
                  </a:cubicBezTo>
                  <a:cubicBezTo>
                    <a:pt x="-314" y="51025"/>
                    <a:pt x="57499" y="3"/>
                    <a:pt x="129255" y="-381"/>
                  </a:cubicBezTo>
                  <a:cubicBezTo>
                    <a:pt x="201012" y="-764"/>
                    <a:pt x="259538" y="49636"/>
                    <a:pt x="259978" y="112192"/>
                  </a:cubicBezTo>
                  <a:cubicBezTo>
                    <a:pt x="259982" y="112655"/>
                    <a:pt x="259982" y="113118"/>
                    <a:pt x="259978" y="113581"/>
                  </a:cubicBezTo>
                  <a:close/>
                </a:path>
              </a:pathLst>
            </a:custGeom>
            <a:solidFill>
              <a:srgbClr val="FBF5F5"/>
            </a:solidFill>
            <a:ln w="381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2A203FF-3A1D-FA29-C6DB-62729ACA6C23}"/>
                </a:ext>
              </a:extLst>
            </p:cNvPr>
            <p:cNvSpPr/>
            <p:nvPr/>
          </p:nvSpPr>
          <p:spPr>
            <a:xfrm>
              <a:off x="4894136" y="3294316"/>
              <a:ext cx="259857" cy="227928"/>
            </a:xfrm>
            <a:custGeom>
              <a:avLst/>
              <a:gdLst>
                <a:gd name="connsiteX0" fmla="*/ 259918 w 259857"/>
                <a:gd name="connsiteY0" fmla="*/ 113632 h 227928"/>
                <a:gd name="connsiteX1" fmla="*/ 130789 w 259857"/>
                <a:gd name="connsiteY1" fmla="*/ 227594 h 227928"/>
                <a:gd name="connsiteX2" fmla="*/ 66 w 259857"/>
                <a:gd name="connsiteY2" fmla="*/ 115022 h 227928"/>
                <a:gd name="connsiteX3" fmla="*/ 66 w 259857"/>
                <a:gd name="connsiteY3" fmla="*/ 113632 h 227928"/>
                <a:gd name="connsiteX4" fmla="*/ 129195 w 259857"/>
                <a:gd name="connsiteY4" fmla="*/ -330 h 227928"/>
                <a:gd name="connsiteX5" fmla="*/ 259918 w 259857"/>
                <a:gd name="connsiteY5" fmla="*/ 112243 h 227928"/>
                <a:gd name="connsiteX6" fmla="*/ 259918 w 259857"/>
                <a:gd name="connsiteY6" fmla="*/ 113632 h 227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857" h="227928">
                  <a:moveTo>
                    <a:pt x="259918" y="113632"/>
                  </a:moveTo>
                  <a:cubicBezTo>
                    <a:pt x="260358" y="176188"/>
                    <a:pt x="202545" y="227210"/>
                    <a:pt x="130789" y="227594"/>
                  </a:cubicBezTo>
                  <a:cubicBezTo>
                    <a:pt x="59033" y="227978"/>
                    <a:pt x="506" y="177577"/>
                    <a:pt x="66" y="115022"/>
                  </a:cubicBezTo>
                  <a:cubicBezTo>
                    <a:pt x="62" y="114558"/>
                    <a:pt x="62" y="114095"/>
                    <a:pt x="66" y="113632"/>
                  </a:cubicBezTo>
                  <a:cubicBezTo>
                    <a:pt x="-375" y="51077"/>
                    <a:pt x="57439" y="54"/>
                    <a:pt x="129195" y="-330"/>
                  </a:cubicBezTo>
                  <a:cubicBezTo>
                    <a:pt x="200951" y="-713"/>
                    <a:pt x="259478" y="49687"/>
                    <a:pt x="259918" y="112243"/>
                  </a:cubicBezTo>
                  <a:cubicBezTo>
                    <a:pt x="259922" y="112706"/>
                    <a:pt x="259922" y="113169"/>
                    <a:pt x="259918" y="113632"/>
                  </a:cubicBezTo>
                  <a:close/>
                </a:path>
              </a:pathLst>
            </a:custGeom>
            <a:solidFill>
              <a:srgbClr val="FBF5F5"/>
            </a:solidFill>
            <a:ln w="381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E6A01F2-25F6-51A5-04BF-C6773F124406}"/>
                </a:ext>
              </a:extLst>
            </p:cNvPr>
            <p:cNvSpPr/>
            <p:nvPr/>
          </p:nvSpPr>
          <p:spPr>
            <a:xfrm>
              <a:off x="4241188" y="2781205"/>
              <a:ext cx="259857" cy="227928"/>
            </a:xfrm>
            <a:custGeom>
              <a:avLst/>
              <a:gdLst>
                <a:gd name="connsiteX0" fmla="*/ 259850 w 259857"/>
                <a:gd name="connsiteY0" fmla="*/ 113578 h 227928"/>
                <a:gd name="connsiteX1" fmla="*/ 130720 w 259857"/>
                <a:gd name="connsiteY1" fmla="*/ 227540 h 227928"/>
                <a:gd name="connsiteX2" fmla="*/ -3 w 259857"/>
                <a:gd name="connsiteY2" fmla="*/ 114968 h 227928"/>
                <a:gd name="connsiteX3" fmla="*/ -3 w 259857"/>
                <a:gd name="connsiteY3" fmla="*/ 113578 h 227928"/>
                <a:gd name="connsiteX4" fmla="*/ 129126 w 259857"/>
                <a:gd name="connsiteY4" fmla="*/ -384 h 227928"/>
                <a:gd name="connsiteX5" fmla="*/ 259850 w 259857"/>
                <a:gd name="connsiteY5" fmla="*/ 112189 h 227928"/>
                <a:gd name="connsiteX6" fmla="*/ 259850 w 259857"/>
                <a:gd name="connsiteY6" fmla="*/ 113578 h 227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857" h="227928">
                  <a:moveTo>
                    <a:pt x="259850" y="113578"/>
                  </a:moveTo>
                  <a:cubicBezTo>
                    <a:pt x="260290" y="176134"/>
                    <a:pt x="202477" y="227157"/>
                    <a:pt x="130720" y="227540"/>
                  </a:cubicBezTo>
                  <a:cubicBezTo>
                    <a:pt x="58964" y="227924"/>
                    <a:pt x="437" y="177523"/>
                    <a:pt x="-3" y="114968"/>
                  </a:cubicBezTo>
                  <a:cubicBezTo>
                    <a:pt x="-6" y="114505"/>
                    <a:pt x="-6" y="114042"/>
                    <a:pt x="-3" y="113578"/>
                  </a:cubicBezTo>
                  <a:cubicBezTo>
                    <a:pt x="-443" y="51023"/>
                    <a:pt x="57370" y="0"/>
                    <a:pt x="129126" y="-384"/>
                  </a:cubicBezTo>
                  <a:cubicBezTo>
                    <a:pt x="200883" y="-767"/>
                    <a:pt x="259410" y="49633"/>
                    <a:pt x="259850" y="112189"/>
                  </a:cubicBezTo>
                  <a:cubicBezTo>
                    <a:pt x="259853" y="112652"/>
                    <a:pt x="259853" y="113115"/>
                    <a:pt x="259850" y="113578"/>
                  </a:cubicBezTo>
                  <a:close/>
                </a:path>
              </a:pathLst>
            </a:custGeom>
            <a:solidFill>
              <a:srgbClr val="FBF5F5"/>
            </a:solidFill>
            <a:ln w="381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539EEDF-EF58-02E3-5678-507DC7DF4632}"/>
                </a:ext>
              </a:extLst>
            </p:cNvPr>
            <p:cNvSpPr/>
            <p:nvPr/>
          </p:nvSpPr>
          <p:spPr>
            <a:xfrm>
              <a:off x="3395004" y="4247102"/>
              <a:ext cx="259857" cy="227928"/>
            </a:xfrm>
            <a:custGeom>
              <a:avLst/>
              <a:gdLst>
                <a:gd name="connsiteX0" fmla="*/ 259761 w 259857"/>
                <a:gd name="connsiteY0" fmla="*/ 113732 h 227928"/>
                <a:gd name="connsiteX1" fmla="*/ 130631 w 259857"/>
                <a:gd name="connsiteY1" fmla="*/ 227694 h 227928"/>
                <a:gd name="connsiteX2" fmla="*/ -92 w 259857"/>
                <a:gd name="connsiteY2" fmla="*/ 115122 h 227928"/>
                <a:gd name="connsiteX3" fmla="*/ -92 w 259857"/>
                <a:gd name="connsiteY3" fmla="*/ 113732 h 227928"/>
                <a:gd name="connsiteX4" fmla="*/ 129038 w 259857"/>
                <a:gd name="connsiteY4" fmla="*/ -230 h 227928"/>
                <a:gd name="connsiteX5" fmla="*/ 259761 w 259857"/>
                <a:gd name="connsiteY5" fmla="*/ 112343 h 227928"/>
                <a:gd name="connsiteX6" fmla="*/ 259761 w 259857"/>
                <a:gd name="connsiteY6" fmla="*/ 113732 h 227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857" h="227928">
                  <a:moveTo>
                    <a:pt x="259761" y="113732"/>
                  </a:moveTo>
                  <a:cubicBezTo>
                    <a:pt x="260201" y="176288"/>
                    <a:pt x="202388" y="227310"/>
                    <a:pt x="130631" y="227694"/>
                  </a:cubicBezTo>
                  <a:cubicBezTo>
                    <a:pt x="58875" y="228078"/>
                    <a:pt x="348" y="177677"/>
                    <a:pt x="-92" y="115122"/>
                  </a:cubicBezTo>
                  <a:cubicBezTo>
                    <a:pt x="-95" y="114658"/>
                    <a:pt x="-95" y="114195"/>
                    <a:pt x="-92" y="113732"/>
                  </a:cubicBezTo>
                  <a:cubicBezTo>
                    <a:pt x="-532" y="51177"/>
                    <a:pt x="57281" y="154"/>
                    <a:pt x="129038" y="-230"/>
                  </a:cubicBezTo>
                  <a:cubicBezTo>
                    <a:pt x="200794" y="-613"/>
                    <a:pt x="259321" y="49787"/>
                    <a:pt x="259761" y="112343"/>
                  </a:cubicBezTo>
                  <a:cubicBezTo>
                    <a:pt x="259764" y="112806"/>
                    <a:pt x="259764" y="113269"/>
                    <a:pt x="259761" y="113732"/>
                  </a:cubicBezTo>
                  <a:close/>
                </a:path>
              </a:pathLst>
            </a:custGeom>
            <a:solidFill>
              <a:srgbClr val="FBF5F5"/>
            </a:solidFill>
            <a:ln w="381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19B2572-29B9-2E78-E532-678490284163}"/>
                </a:ext>
              </a:extLst>
            </p:cNvPr>
            <p:cNvSpPr/>
            <p:nvPr/>
          </p:nvSpPr>
          <p:spPr>
            <a:xfrm>
              <a:off x="6713125" y="3067717"/>
              <a:ext cx="259857" cy="227928"/>
            </a:xfrm>
            <a:custGeom>
              <a:avLst/>
              <a:gdLst>
                <a:gd name="connsiteX0" fmla="*/ 260109 w 259857"/>
                <a:gd name="connsiteY0" fmla="*/ 113608 h 227928"/>
                <a:gd name="connsiteX1" fmla="*/ 130980 w 259857"/>
                <a:gd name="connsiteY1" fmla="*/ 227570 h 227928"/>
                <a:gd name="connsiteX2" fmla="*/ 257 w 259857"/>
                <a:gd name="connsiteY2" fmla="*/ 114998 h 227928"/>
                <a:gd name="connsiteX3" fmla="*/ 257 w 259857"/>
                <a:gd name="connsiteY3" fmla="*/ 113608 h 227928"/>
                <a:gd name="connsiteX4" fmla="*/ 129386 w 259857"/>
                <a:gd name="connsiteY4" fmla="*/ -353 h 227928"/>
                <a:gd name="connsiteX5" fmla="*/ 260109 w 259857"/>
                <a:gd name="connsiteY5" fmla="*/ 112219 h 227928"/>
                <a:gd name="connsiteX6" fmla="*/ 260109 w 259857"/>
                <a:gd name="connsiteY6" fmla="*/ 113608 h 227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857" h="227928">
                  <a:moveTo>
                    <a:pt x="260109" y="113608"/>
                  </a:moveTo>
                  <a:cubicBezTo>
                    <a:pt x="260549" y="176164"/>
                    <a:pt x="202736" y="227187"/>
                    <a:pt x="130980" y="227570"/>
                  </a:cubicBezTo>
                  <a:cubicBezTo>
                    <a:pt x="59223" y="227954"/>
                    <a:pt x="697" y="177554"/>
                    <a:pt x="257" y="114998"/>
                  </a:cubicBezTo>
                  <a:cubicBezTo>
                    <a:pt x="253" y="114535"/>
                    <a:pt x="253" y="114072"/>
                    <a:pt x="257" y="113608"/>
                  </a:cubicBezTo>
                  <a:cubicBezTo>
                    <a:pt x="-184" y="51053"/>
                    <a:pt x="57630" y="30"/>
                    <a:pt x="129386" y="-353"/>
                  </a:cubicBezTo>
                  <a:cubicBezTo>
                    <a:pt x="201142" y="-737"/>
                    <a:pt x="259669" y="49663"/>
                    <a:pt x="260109" y="112219"/>
                  </a:cubicBezTo>
                  <a:cubicBezTo>
                    <a:pt x="260113" y="112682"/>
                    <a:pt x="260113" y="113145"/>
                    <a:pt x="260109" y="113608"/>
                  </a:cubicBezTo>
                  <a:close/>
                </a:path>
              </a:pathLst>
            </a:custGeom>
            <a:solidFill>
              <a:srgbClr val="FBF5F5"/>
            </a:solidFill>
            <a:ln w="381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201F2C5-612A-E51B-B15E-A86265C708BE}"/>
                </a:ext>
              </a:extLst>
            </p:cNvPr>
            <p:cNvSpPr/>
            <p:nvPr/>
          </p:nvSpPr>
          <p:spPr>
            <a:xfrm>
              <a:off x="6406611" y="3973925"/>
              <a:ext cx="259857" cy="227928"/>
            </a:xfrm>
            <a:custGeom>
              <a:avLst/>
              <a:gdLst>
                <a:gd name="connsiteX0" fmla="*/ 260077 w 259857"/>
                <a:gd name="connsiteY0" fmla="*/ 113704 h 227928"/>
                <a:gd name="connsiteX1" fmla="*/ 130948 w 259857"/>
                <a:gd name="connsiteY1" fmla="*/ 227665 h 227928"/>
                <a:gd name="connsiteX2" fmla="*/ 224 w 259857"/>
                <a:gd name="connsiteY2" fmla="*/ 115093 h 227928"/>
                <a:gd name="connsiteX3" fmla="*/ 224 w 259857"/>
                <a:gd name="connsiteY3" fmla="*/ 113704 h 227928"/>
                <a:gd name="connsiteX4" fmla="*/ 129354 w 259857"/>
                <a:gd name="connsiteY4" fmla="*/ -258 h 227928"/>
                <a:gd name="connsiteX5" fmla="*/ 260077 w 259857"/>
                <a:gd name="connsiteY5" fmla="*/ 112314 h 227928"/>
                <a:gd name="connsiteX6" fmla="*/ 260077 w 259857"/>
                <a:gd name="connsiteY6" fmla="*/ 113704 h 227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857" h="227928">
                  <a:moveTo>
                    <a:pt x="260077" y="113704"/>
                  </a:moveTo>
                  <a:cubicBezTo>
                    <a:pt x="260517" y="176259"/>
                    <a:pt x="202704" y="227282"/>
                    <a:pt x="130948" y="227665"/>
                  </a:cubicBezTo>
                  <a:cubicBezTo>
                    <a:pt x="59191" y="228049"/>
                    <a:pt x="664" y="177649"/>
                    <a:pt x="224" y="115093"/>
                  </a:cubicBezTo>
                  <a:cubicBezTo>
                    <a:pt x="221" y="114630"/>
                    <a:pt x="221" y="114167"/>
                    <a:pt x="224" y="113704"/>
                  </a:cubicBezTo>
                  <a:cubicBezTo>
                    <a:pt x="-216" y="51148"/>
                    <a:pt x="57597" y="125"/>
                    <a:pt x="129354" y="-258"/>
                  </a:cubicBezTo>
                  <a:cubicBezTo>
                    <a:pt x="201110" y="-642"/>
                    <a:pt x="259637" y="49758"/>
                    <a:pt x="260077" y="112314"/>
                  </a:cubicBezTo>
                  <a:cubicBezTo>
                    <a:pt x="260080" y="112777"/>
                    <a:pt x="260080" y="113240"/>
                    <a:pt x="260077" y="113704"/>
                  </a:cubicBezTo>
                  <a:close/>
                </a:path>
              </a:pathLst>
            </a:custGeom>
            <a:solidFill>
              <a:srgbClr val="FBF5F5"/>
            </a:solidFill>
            <a:ln w="381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49BAF3A-A584-4C88-2B45-FABD3E8BDD67}"/>
                </a:ext>
              </a:extLst>
            </p:cNvPr>
            <p:cNvSpPr/>
            <p:nvPr/>
          </p:nvSpPr>
          <p:spPr>
            <a:xfrm>
              <a:off x="7386066" y="3740658"/>
              <a:ext cx="259857" cy="227928"/>
            </a:xfrm>
            <a:custGeom>
              <a:avLst/>
              <a:gdLst>
                <a:gd name="connsiteX0" fmla="*/ 260180 w 259857"/>
                <a:gd name="connsiteY0" fmla="*/ 113679 h 227928"/>
                <a:gd name="connsiteX1" fmla="*/ 131050 w 259857"/>
                <a:gd name="connsiteY1" fmla="*/ 227641 h 227928"/>
                <a:gd name="connsiteX2" fmla="*/ 327 w 259857"/>
                <a:gd name="connsiteY2" fmla="*/ 115069 h 227928"/>
                <a:gd name="connsiteX3" fmla="*/ 327 w 259857"/>
                <a:gd name="connsiteY3" fmla="*/ 113679 h 227928"/>
                <a:gd name="connsiteX4" fmla="*/ 129457 w 259857"/>
                <a:gd name="connsiteY4" fmla="*/ -283 h 227928"/>
                <a:gd name="connsiteX5" fmla="*/ 260180 w 259857"/>
                <a:gd name="connsiteY5" fmla="*/ 112290 h 227928"/>
                <a:gd name="connsiteX6" fmla="*/ 260180 w 259857"/>
                <a:gd name="connsiteY6" fmla="*/ 113679 h 227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857" h="227928">
                  <a:moveTo>
                    <a:pt x="260180" y="113679"/>
                  </a:moveTo>
                  <a:cubicBezTo>
                    <a:pt x="260620" y="176235"/>
                    <a:pt x="202807" y="227257"/>
                    <a:pt x="131050" y="227641"/>
                  </a:cubicBezTo>
                  <a:cubicBezTo>
                    <a:pt x="59294" y="228025"/>
                    <a:pt x="767" y="177624"/>
                    <a:pt x="327" y="115069"/>
                  </a:cubicBezTo>
                  <a:cubicBezTo>
                    <a:pt x="324" y="114605"/>
                    <a:pt x="324" y="114142"/>
                    <a:pt x="327" y="113679"/>
                  </a:cubicBezTo>
                  <a:cubicBezTo>
                    <a:pt x="-113" y="51123"/>
                    <a:pt x="57700" y="101"/>
                    <a:pt x="129457" y="-283"/>
                  </a:cubicBezTo>
                  <a:cubicBezTo>
                    <a:pt x="201213" y="-666"/>
                    <a:pt x="259740" y="49734"/>
                    <a:pt x="260180" y="112290"/>
                  </a:cubicBezTo>
                  <a:cubicBezTo>
                    <a:pt x="260183" y="112753"/>
                    <a:pt x="260183" y="113216"/>
                    <a:pt x="260180" y="113679"/>
                  </a:cubicBezTo>
                  <a:close/>
                </a:path>
              </a:pathLst>
            </a:custGeom>
            <a:solidFill>
              <a:srgbClr val="FBF5F5"/>
            </a:solidFill>
            <a:ln w="381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EEEEF52-6A3F-A31A-C321-4854ACFF1D14}"/>
                </a:ext>
              </a:extLst>
            </p:cNvPr>
            <p:cNvSpPr/>
            <p:nvPr/>
          </p:nvSpPr>
          <p:spPr>
            <a:xfrm>
              <a:off x="6926295" y="4726781"/>
              <a:ext cx="259857" cy="227928"/>
            </a:xfrm>
            <a:custGeom>
              <a:avLst/>
              <a:gdLst>
                <a:gd name="connsiteX0" fmla="*/ 260132 w 259857"/>
                <a:gd name="connsiteY0" fmla="*/ 113783 h 227928"/>
                <a:gd name="connsiteX1" fmla="*/ 131002 w 259857"/>
                <a:gd name="connsiteY1" fmla="*/ 227744 h 227928"/>
                <a:gd name="connsiteX2" fmla="*/ 279 w 259857"/>
                <a:gd name="connsiteY2" fmla="*/ 115172 h 227928"/>
                <a:gd name="connsiteX3" fmla="*/ 279 w 259857"/>
                <a:gd name="connsiteY3" fmla="*/ 113783 h 227928"/>
                <a:gd name="connsiteX4" fmla="*/ 129408 w 259857"/>
                <a:gd name="connsiteY4" fmla="*/ -179 h 227928"/>
                <a:gd name="connsiteX5" fmla="*/ 260132 w 259857"/>
                <a:gd name="connsiteY5" fmla="*/ 112393 h 227928"/>
                <a:gd name="connsiteX6" fmla="*/ 260132 w 259857"/>
                <a:gd name="connsiteY6" fmla="*/ 113783 h 227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857" h="227928">
                  <a:moveTo>
                    <a:pt x="260132" y="113783"/>
                  </a:moveTo>
                  <a:cubicBezTo>
                    <a:pt x="260572" y="176338"/>
                    <a:pt x="202759" y="227361"/>
                    <a:pt x="131002" y="227744"/>
                  </a:cubicBezTo>
                  <a:cubicBezTo>
                    <a:pt x="59246" y="228128"/>
                    <a:pt x="719" y="177728"/>
                    <a:pt x="279" y="115172"/>
                  </a:cubicBezTo>
                  <a:cubicBezTo>
                    <a:pt x="276" y="114709"/>
                    <a:pt x="276" y="114246"/>
                    <a:pt x="279" y="113783"/>
                  </a:cubicBezTo>
                  <a:cubicBezTo>
                    <a:pt x="-161" y="51227"/>
                    <a:pt x="57652" y="204"/>
                    <a:pt x="129408" y="-179"/>
                  </a:cubicBezTo>
                  <a:cubicBezTo>
                    <a:pt x="201165" y="-563"/>
                    <a:pt x="259692" y="49837"/>
                    <a:pt x="260132" y="112393"/>
                  </a:cubicBezTo>
                  <a:cubicBezTo>
                    <a:pt x="260135" y="112856"/>
                    <a:pt x="260135" y="113319"/>
                    <a:pt x="260132" y="113783"/>
                  </a:cubicBezTo>
                  <a:close/>
                </a:path>
              </a:pathLst>
            </a:custGeom>
            <a:solidFill>
              <a:srgbClr val="FBF5F5"/>
            </a:solidFill>
            <a:ln w="381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7017B48-B5FC-8EDF-A135-F374EE9E0CB4}"/>
                </a:ext>
              </a:extLst>
            </p:cNvPr>
            <p:cNvSpPr/>
            <p:nvPr/>
          </p:nvSpPr>
          <p:spPr>
            <a:xfrm>
              <a:off x="6386608" y="4753451"/>
              <a:ext cx="259857" cy="227928"/>
            </a:xfrm>
            <a:custGeom>
              <a:avLst/>
              <a:gdLst>
                <a:gd name="connsiteX0" fmla="*/ 260075 w 259857"/>
                <a:gd name="connsiteY0" fmla="*/ 113785 h 227928"/>
                <a:gd name="connsiteX1" fmla="*/ 130946 w 259857"/>
                <a:gd name="connsiteY1" fmla="*/ 227747 h 227928"/>
                <a:gd name="connsiteX2" fmla="*/ 222 w 259857"/>
                <a:gd name="connsiteY2" fmla="*/ 115175 h 227928"/>
                <a:gd name="connsiteX3" fmla="*/ 222 w 259857"/>
                <a:gd name="connsiteY3" fmla="*/ 113785 h 227928"/>
                <a:gd name="connsiteX4" fmla="*/ 129352 w 259857"/>
                <a:gd name="connsiteY4" fmla="*/ -176 h 227928"/>
                <a:gd name="connsiteX5" fmla="*/ 260075 w 259857"/>
                <a:gd name="connsiteY5" fmla="*/ 112396 h 227928"/>
                <a:gd name="connsiteX6" fmla="*/ 260075 w 259857"/>
                <a:gd name="connsiteY6" fmla="*/ 113785 h 227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857" h="227928">
                  <a:moveTo>
                    <a:pt x="260075" y="113785"/>
                  </a:moveTo>
                  <a:cubicBezTo>
                    <a:pt x="260515" y="176341"/>
                    <a:pt x="202702" y="227364"/>
                    <a:pt x="130946" y="227747"/>
                  </a:cubicBezTo>
                  <a:cubicBezTo>
                    <a:pt x="59189" y="228131"/>
                    <a:pt x="662" y="177731"/>
                    <a:pt x="222" y="115175"/>
                  </a:cubicBezTo>
                  <a:cubicBezTo>
                    <a:pt x="219" y="114712"/>
                    <a:pt x="219" y="114249"/>
                    <a:pt x="222" y="113785"/>
                  </a:cubicBezTo>
                  <a:cubicBezTo>
                    <a:pt x="-218" y="51230"/>
                    <a:pt x="57595" y="207"/>
                    <a:pt x="129352" y="-176"/>
                  </a:cubicBezTo>
                  <a:cubicBezTo>
                    <a:pt x="201108" y="-560"/>
                    <a:pt x="259635" y="49840"/>
                    <a:pt x="260075" y="112396"/>
                  </a:cubicBezTo>
                  <a:cubicBezTo>
                    <a:pt x="260078" y="112859"/>
                    <a:pt x="260078" y="113322"/>
                    <a:pt x="260075" y="113785"/>
                  </a:cubicBezTo>
                  <a:close/>
                </a:path>
              </a:pathLst>
            </a:custGeom>
            <a:solidFill>
              <a:srgbClr val="FBF5F5"/>
            </a:solidFill>
            <a:ln w="381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093ED4D-F0BB-84B0-F428-904D27ECEBE8}"/>
                </a:ext>
              </a:extLst>
            </p:cNvPr>
            <p:cNvSpPr/>
            <p:nvPr/>
          </p:nvSpPr>
          <p:spPr>
            <a:xfrm>
              <a:off x="7765828" y="4726781"/>
              <a:ext cx="259857" cy="227928"/>
            </a:xfrm>
            <a:custGeom>
              <a:avLst/>
              <a:gdLst>
                <a:gd name="connsiteX0" fmla="*/ 260220 w 259857"/>
                <a:gd name="connsiteY0" fmla="*/ 113783 h 227928"/>
                <a:gd name="connsiteX1" fmla="*/ 131090 w 259857"/>
                <a:gd name="connsiteY1" fmla="*/ 227744 h 227928"/>
                <a:gd name="connsiteX2" fmla="*/ 367 w 259857"/>
                <a:gd name="connsiteY2" fmla="*/ 115172 h 227928"/>
                <a:gd name="connsiteX3" fmla="*/ 367 w 259857"/>
                <a:gd name="connsiteY3" fmla="*/ 113783 h 227928"/>
                <a:gd name="connsiteX4" fmla="*/ 129497 w 259857"/>
                <a:gd name="connsiteY4" fmla="*/ -179 h 227928"/>
                <a:gd name="connsiteX5" fmla="*/ 260220 w 259857"/>
                <a:gd name="connsiteY5" fmla="*/ 112393 h 227928"/>
                <a:gd name="connsiteX6" fmla="*/ 260220 w 259857"/>
                <a:gd name="connsiteY6" fmla="*/ 113783 h 227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857" h="227928">
                  <a:moveTo>
                    <a:pt x="260220" y="113783"/>
                  </a:moveTo>
                  <a:cubicBezTo>
                    <a:pt x="260660" y="176338"/>
                    <a:pt x="202847" y="227361"/>
                    <a:pt x="131090" y="227744"/>
                  </a:cubicBezTo>
                  <a:cubicBezTo>
                    <a:pt x="59334" y="228128"/>
                    <a:pt x="807" y="177728"/>
                    <a:pt x="367" y="115172"/>
                  </a:cubicBezTo>
                  <a:cubicBezTo>
                    <a:pt x="364" y="114709"/>
                    <a:pt x="364" y="114246"/>
                    <a:pt x="367" y="113783"/>
                  </a:cubicBezTo>
                  <a:cubicBezTo>
                    <a:pt x="-73" y="51227"/>
                    <a:pt x="57740" y="204"/>
                    <a:pt x="129497" y="-179"/>
                  </a:cubicBezTo>
                  <a:cubicBezTo>
                    <a:pt x="201253" y="-563"/>
                    <a:pt x="259780" y="49837"/>
                    <a:pt x="260220" y="112393"/>
                  </a:cubicBezTo>
                  <a:cubicBezTo>
                    <a:pt x="260223" y="112856"/>
                    <a:pt x="260223" y="113319"/>
                    <a:pt x="260220" y="113783"/>
                  </a:cubicBezTo>
                  <a:close/>
                </a:path>
              </a:pathLst>
            </a:custGeom>
            <a:solidFill>
              <a:srgbClr val="FBF5F5"/>
            </a:solidFill>
            <a:ln w="381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C73F096-6B1F-BF11-7D79-3B3D0A8054D6}"/>
                </a:ext>
              </a:extLst>
            </p:cNvPr>
            <p:cNvSpPr/>
            <p:nvPr/>
          </p:nvSpPr>
          <p:spPr>
            <a:xfrm>
              <a:off x="7852506" y="3480816"/>
              <a:ext cx="259857" cy="227928"/>
            </a:xfrm>
            <a:custGeom>
              <a:avLst/>
              <a:gdLst>
                <a:gd name="connsiteX0" fmla="*/ 260229 w 259857"/>
                <a:gd name="connsiteY0" fmla="*/ 113652 h 227928"/>
                <a:gd name="connsiteX1" fmla="*/ 131099 w 259857"/>
                <a:gd name="connsiteY1" fmla="*/ 227614 h 227928"/>
                <a:gd name="connsiteX2" fmla="*/ 376 w 259857"/>
                <a:gd name="connsiteY2" fmla="*/ 115041 h 227928"/>
                <a:gd name="connsiteX3" fmla="*/ 376 w 259857"/>
                <a:gd name="connsiteY3" fmla="*/ 113652 h 227928"/>
                <a:gd name="connsiteX4" fmla="*/ 129506 w 259857"/>
                <a:gd name="connsiteY4" fmla="*/ -310 h 227928"/>
                <a:gd name="connsiteX5" fmla="*/ 260229 w 259857"/>
                <a:gd name="connsiteY5" fmla="*/ 112262 h 227928"/>
                <a:gd name="connsiteX6" fmla="*/ 260229 w 259857"/>
                <a:gd name="connsiteY6" fmla="*/ 113652 h 227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857" h="227928">
                  <a:moveTo>
                    <a:pt x="260229" y="113652"/>
                  </a:moveTo>
                  <a:cubicBezTo>
                    <a:pt x="260669" y="176207"/>
                    <a:pt x="202856" y="227230"/>
                    <a:pt x="131099" y="227614"/>
                  </a:cubicBezTo>
                  <a:cubicBezTo>
                    <a:pt x="59343" y="227997"/>
                    <a:pt x="816" y="177597"/>
                    <a:pt x="376" y="115041"/>
                  </a:cubicBezTo>
                  <a:cubicBezTo>
                    <a:pt x="373" y="114578"/>
                    <a:pt x="373" y="114115"/>
                    <a:pt x="376" y="113652"/>
                  </a:cubicBezTo>
                  <a:cubicBezTo>
                    <a:pt x="-64" y="51096"/>
                    <a:pt x="57749" y="74"/>
                    <a:pt x="129506" y="-310"/>
                  </a:cubicBezTo>
                  <a:cubicBezTo>
                    <a:pt x="201262" y="-694"/>
                    <a:pt x="259789" y="49707"/>
                    <a:pt x="260229" y="112262"/>
                  </a:cubicBezTo>
                  <a:cubicBezTo>
                    <a:pt x="260232" y="112726"/>
                    <a:pt x="260232" y="113189"/>
                    <a:pt x="260229" y="113652"/>
                  </a:cubicBezTo>
                  <a:close/>
                </a:path>
              </a:pathLst>
            </a:custGeom>
            <a:solidFill>
              <a:srgbClr val="FBF5F5"/>
            </a:solidFill>
            <a:ln w="38100" cap="flat">
              <a:solidFill>
                <a:schemeClr val="tx1">
                  <a:lumMod val="95000"/>
                  <a:lumOff val="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54426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图形 77">
            <a:extLst>
              <a:ext uri="{FF2B5EF4-FFF2-40B4-BE49-F238E27FC236}">
                <a16:creationId xmlns:a16="http://schemas.microsoft.com/office/drawing/2014/main" id="{14ED2B74-62A5-36F6-5BF8-19B11A10D968}"/>
              </a:ext>
            </a:extLst>
          </p:cNvPr>
          <p:cNvGrpSpPr/>
          <p:nvPr/>
        </p:nvGrpSpPr>
        <p:grpSpPr>
          <a:xfrm>
            <a:off x="1655684" y="820121"/>
            <a:ext cx="3700087" cy="5145658"/>
            <a:chOff x="4412218" y="1087364"/>
            <a:chExt cx="3367569" cy="4683230"/>
          </a:xfrm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CC3A01BB-A42D-25A1-7240-1CB628BF8835}"/>
                </a:ext>
              </a:extLst>
            </p:cNvPr>
            <p:cNvSpPr/>
            <p:nvPr/>
          </p:nvSpPr>
          <p:spPr>
            <a:xfrm>
              <a:off x="4490656" y="1690263"/>
              <a:ext cx="1507093" cy="1604324"/>
            </a:xfrm>
            <a:custGeom>
              <a:avLst/>
              <a:gdLst>
                <a:gd name="connsiteX0" fmla="*/ 470 w 1507093"/>
                <a:gd name="connsiteY0" fmla="*/ 0 h 1604324"/>
                <a:gd name="connsiteX1" fmla="*/ 580124 w 1507093"/>
                <a:gd name="connsiteY1" fmla="*/ 122035 h 1604324"/>
                <a:gd name="connsiteX2" fmla="*/ 1507563 w 1507093"/>
                <a:gd name="connsiteY2" fmla="*/ 1378954 h 1604324"/>
                <a:gd name="connsiteX3" fmla="*/ 1396540 w 1507093"/>
                <a:gd name="connsiteY3" fmla="*/ 1604325 h 160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7093" h="1604324">
                  <a:moveTo>
                    <a:pt x="470" y="0"/>
                  </a:moveTo>
                  <a:lnTo>
                    <a:pt x="580124" y="122035"/>
                  </a:lnTo>
                  <a:lnTo>
                    <a:pt x="1507563" y="1378954"/>
                  </a:lnTo>
                  <a:lnTo>
                    <a:pt x="1396540" y="1604325"/>
                  </a:lnTo>
                  <a:close/>
                </a:path>
              </a:pathLst>
            </a:custGeom>
            <a:gradFill>
              <a:gsLst>
                <a:gs pos="0">
                  <a:srgbClr val="B3CBCB">
                    <a:alpha val="29804"/>
                  </a:srgbClr>
                </a:gs>
                <a:gs pos="50000">
                  <a:srgbClr val="D1DDDE">
                    <a:alpha val="15686"/>
                  </a:srgbClr>
                </a:gs>
                <a:gs pos="100000">
                  <a:srgbClr val="EFF0F2">
                    <a:alpha val="1961"/>
                  </a:srgbClr>
                </a:gs>
              </a:gsLst>
              <a:lin ang="1979151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67981464-49EB-D295-1798-A2A4715B82F9}"/>
                </a:ext>
              </a:extLst>
            </p:cNvPr>
            <p:cNvSpPr/>
            <p:nvPr/>
          </p:nvSpPr>
          <p:spPr>
            <a:xfrm>
              <a:off x="6385559" y="1686767"/>
              <a:ext cx="1317974" cy="1519332"/>
            </a:xfrm>
            <a:custGeom>
              <a:avLst/>
              <a:gdLst>
                <a:gd name="connsiteX0" fmla="*/ 470 w 1317974"/>
                <a:gd name="connsiteY0" fmla="*/ 1519333 h 1519332"/>
                <a:gd name="connsiteX1" fmla="*/ 1318444 w 1317974"/>
                <a:gd name="connsiteY1" fmla="*/ 0 h 1519332"/>
                <a:gd name="connsiteX2" fmla="*/ 647275 w 1317974"/>
                <a:gd name="connsiteY2" fmla="*/ 237963 h 1519332"/>
                <a:gd name="connsiteX3" fmla="*/ 37122 w 1317974"/>
                <a:gd name="connsiteY3" fmla="*/ 1073878 h 151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7974" h="1519332">
                  <a:moveTo>
                    <a:pt x="470" y="1519333"/>
                  </a:moveTo>
                  <a:lnTo>
                    <a:pt x="1318444" y="0"/>
                  </a:lnTo>
                  <a:lnTo>
                    <a:pt x="647275" y="237963"/>
                  </a:lnTo>
                  <a:lnTo>
                    <a:pt x="37122" y="1073878"/>
                  </a:lnTo>
                  <a:close/>
                </a:path>
              </a:pathLst>
            </a:custGeom>
            <a:gradFill>
              <a:gsLst>
                <a:gs pos="0">
                  <a:srgbClr val="B3CBCB">
                    <a:alpha val="29804"/>
                  </a:srgbClr>
                </a:gs>
                <a:gs pos="50000">
                  <a:srgbClr val="D1DDDE">
                    <a:alpha val="15686"/>
                  </a:srgbClr>
                </a:gs>
                <a:gs pos="100000">
                  <a:srgbClr val="EFF0F2">
                    <a:alpha val="1961"/>
                  </a:srgbClr>
                </a:gs>
              </a:gsLst>
              <a:lin ang="1295094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02776CA-62B3-380C-BA8E-DD429933DB52}"/>
                </a:ext>
              </a:extLst>
            </p:cNvPr>
            <p:cNvSpPr/>
            <p:nvPr/>
          </p:nvSpPr>
          <p:spPr>
            <a:xfrm>
              <a:off x="4433555" y="1268578"/>
              <a:ext cx="3324812" cy="4030433"/>
            </a:xfrm>
            <a:custGeom>
              <a:avLst/>
              <a:gdLst>
                <a:gd name="connsiteX0" fmla="*/ 1464223 w 3324812"/>
                <a:gd name="connsiteY0" fmla="*/ 3966729 h 4030433"/>
                <a:gd name="connsiteX1" fmla="*/ 1647275 w 3324812"/>
                <a:gd name="connsiteY1" fmla="*/ 4030422 h 4030433"/>
                <a:gd name="connsiteX2" fmla="*/ 1848624 w 3324812"/>
                <a:gd name="connsiteY2" fmla="*/ 3966729 h 4030433"/>
                <a:gd name="connsiteX3" fmla="*/ 1744896 w 3324812"/>
                <a:gd name="connsiteY3" fmla="*/ 3808090 h 4030433"/>
                <a:gd name="connsiteX4" fmla="*/ 1757100 w 3324812"/>
                <a:gd name="connsiteY4" fmla="*/ 2325428 h 4030433"/>
                <a:gd name="connsiteX5" fmla="*/ 1885230 w 3324812"/>
                <a:gd name="connsiteY5" fmla="*/ 2027200 h 4030433"/>
                <a:gd name="connsiteX6" fmla="*/ 3321791 w 3324812"/>
                <a:gd name="connsiteY6" fmla="*/ 348514 h 4030433"/>
                <a:gd name="connsiteX7" fmla="*/ 3175353 w 3324812"/>
                <a:gd name="connsiteY7" fmla="*/ 189875 h 4030433"/>
                <a:gd name="connsiteX8" fmla="*/ 1735364 w 3324812"/>
                <a:gd name="connsiteY8" fmla="*/ 728 h 4030433"/>
                <a:gd name="connsiteX9" fmla="*/ 124591 w 3324812"/>
                <a:gd name="connsiteY9" fmla="*/ 214278 h 4030433"/>
                <a:gd name="connsiteX10" fmla="*/ 2557 w 3324812"/>
                <a:gd name="connsiteY10" fmla="*/ 336313 h 4030433"/>
                <a:gd name="connsiteX11" fmla="*/ 1439879 w 3324812"/>
                <a:gd name="connsiteY11" fmla="*/ 2014237 h 4030433"/>
                <a:gd name="connsiteX12" fmla="*/ 1543606 w 3324812"/>
                <a:gd name="connsiteY12" fmla="*/ 2331515 h 4030433"/>
                <a:gd name="connsiteX13" fmla="*/ 1568012 w 3324812"/>
                <a:gd name="connsiteY13" fmla="*/ 3816843 h 4030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24812" h="4030433">
                  <a:moveTo>
                    <a:pt x="1464223" y="3966729"/>
                  </a:moveTo>
                  <a:cubicBezTo>
                    <a:pt x="1464223" y="3966729"/>
                    <a:pt x="1582676" y="4029502"/>
                    <a:pt x="1647275" y="4030422"/>
                  </a:cubicBezTo>
                  <a:cubicBezTo>
                    <a:pt x="1717662" y="4031425"/>
                    <a:pt x="1848624" y="3966729"/>
                    <a:pt x="1848624" y="3966729"/>
                  </a:cubicBezTo>
                  <a:lnTo>
                    <a:pt x="1744896" y="3808090"/>
                  </a:lnTo>
                  <a:lnTo>
                    <a:pt x="1757100" y="2325428"/>
                  </a:lnTo>
                  <a:cubicBezTo>
                    <a:pt x="1757100" y="2325428"/>
                    <a:pt x="1818475" y="2119679"/>
                    <a:pt x="1885230" y="2027200"/>
                  </a:cubicBezTo>
                  <a:cubicBezTo>
                    <a:pt x="2275031" y="1487190"/>
                    <a:pt x="3162533" y="587211"/>
                    <a:pt x="3321791" y="348514"/>
                  </a:cubicBezTo>
                  <a:cubicBezTo>
                    <a:pt x="3345674" y="312725"/>
                    <a:pt x="3241591" y="218003"/>
                    <a:pt x="3175353" y="189875"/>
                  </a:cubicBezTo>
                  <a:cubicBezTo>
                    <a:pt x="2751605" y="9891"/>
                    <a:pt x="2219519" y="433"/>
                    <a:pt x="1735364" y="728"/>
                  </a:cubicBezTo>
                  <a:cubicBezTo>
                    <a:pt x="1193724" y="1053"/>
                    <a:pt x="610175" y="-25497"/>
                    <a:pt x="124591" y="214278"/>
                  </a:cubicBezTo>
                  <a:cubicBezTo>
                    <a:pt x="73009" y="239745"/>
                    <a:pt x="-14112" y="281253"/>
                    <a:pt x="2557" y="336313"/>
                  </a:cubicBezTo>
                  <a:cubicBezTo>
                    <a:pt x="58472" y="520974"/>
                    <a:pt x="1038305" y="1507697"/>
                    <a:pt x="1439879" y="2014237"/>
                  </a:cubicBezTo>
                  <a:cubicBezTo>
                    <a:pt x="1509002" y="2101431"/>
                    <a:pt x="1543606" y="2331515"/>
                    <a:pt x="1543606" y="2331515"/>
                  </a:cubicBezTo>
                  <a:lnTo>
                    <a:pt x="1568012" y="3816843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49804"/>
                  </a:srgbClr>
                </a:gs>
                <a:gs pos="50000">
                  <a:srgbClr val="F6F8F8">
                    <a:alpha val="49804"/>
                  </a:srgbClr>
                </a:gs>
                <a:gs pos="100000">
                  <a:srgbClr val="EDF1F2">
                    <a:alpha val="49804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B19A7FEB-D340-0A58-D06E-0A98B7BF4D1E}"/>
                </a:ext>
              </a:extLst>
            </p:cNvPr>
            <p:cNvSpPr/>
            <p:nvPr/>
          </p:nvSpPr>
          <p:spPr>
            <a:xfrm>
              <a:off x="4418076" y="1279764"/>
              <a:ext cx="3349180" cy="617696"/>
            </a:xfrm>
            <a:custGeom>
              <a:avLst/>
              <a:gdLst>
                <a:gd name="connsiteX0" fmla="*/ 1675060 w 3349180"/>
                <a:gd name="connsiteY0" fmla="*/ 0 h 617696"/>
                <a:gd name="connsiteX1" fmla="*/ 470 w 3349180"/>
                <a:gd name="connsiteY1" fmla="*/ 308848 h 617696"/>
                <a:gd name="connsiteX2" fmla="*/ 1675060 w 3349180"/>
                <a:gd name="connsiteY2" fmla="*/ 617697 h 617696"/>
                <a:gd name="connsiteX3" fmla="*/ 3349651 w 3349180"/>
                <a:gd name="connsiteY3" fmla="*/ 308848 h 617696"/>
                <a:gd name="connsiteX4" fmla="*/ 1675060 w 3349180"/>
                <a:gd name="connsiteY4" fmla="*/ 0 h 617696"/>
                <a:gd name="connsiteX5" fmla="*/ 1680766 w 3349180"/>
                <a:gd name="connsiteY5" fmla="*/ 22585 h 617696"/>
                <a:gd name="connsiteX6" fmla="*/ 3299445 w 3349180"/>
                <a:gd name="connsiteY6" fmla="*/ 294733 h 617696"/>
                <a:gd name="connsiteX7" fmla="*/ 1680766 w 3349180"/>
                <a:gd name="connsiteY7" fmla="*/ 567444 h 617696"/>
                <a:gd name="connsiteX8" fmla="*/ 62088 w 3349180"/>
                <a:gd name="connsiteY8" fmla="*/ 294733 h 617696"/>
                <a:gd name="connsiteX9" fmla="*/ 1680766 w 3349180"/>
                <a:gd name="connsiteY9" fmla="*/ 22585 h 617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9180" h="617696">
                  <a:moveTo>
                    <a:pt x="1675060" y="0"/>
                  </a:moveTo>
                  <a:cubicBezTo>
                    <a:pt x="750278" y="0"/>
                    <a:pt x="470" y="138180"/>
                    <a:pt x="470" y="308848"/>
                  </a:cubicBezTo>
                  <a:cubicBezTo>
                    <a:pt x="470" y="479517"/>
                    <a:pt x="750269" y="617697"/>
                    <a:pt x="1675060" y="617697"/>
                  </a:cubicBezTo>
                  <a:cubicBezTo>
                    <a:pt x="2599852" y="617697"/>
                    <a:pt x="3349651" y="479517"/>
                    <a:pt x="3349651" y="308848"/>
                  </a:cubicBezTo>
                  <a:cubicBezTo>
                    <a:pt x="3349651" y="138180"/>
                    <a:pt x="2599852" y="0"/>
                    <a:pt x="1675060" y="0"/>
                  </a:cubicBezTo>
                  <a:close/>
                  <a:moveTo>
                    <a:pt x="1680766" y="22585"/>
                  </a:moveTo>
                  <a:cubicBezTo>
                    <a:pt x="2574697" y="22585"/>
                    <a:pt x="3299445" y="144200"/>
                    <a:pt x="3299445" y="294733"/>
                  </a:cubicBezTo>
                  <a:cubicBezTo>
                    <a:pt x="3299445" y="445267"/>
                    <a:pt x="2574716" y="567444"/>
                    <a:pt x="1680766" y="567444"/>
                  </a:cubicBezTo>
                  <a:cubicBezTo>
                    <a:pt x="786816" y="567444"/>
                    <a:pt x="62088" y="445257"/>
                    <a:pt x="62088" y="294733"/>
                  </a:cubicBezTo>
                  <a:cubicBezTo>
                    <a:pt x="62088" y="144210"/>
                    <a:pt x="786816" y="22585"/>
                    <a:pt x="1680766" y="22585"/>
                  </a:cubicBezTo>
                  <a:close/>
                </a:path>
              </a:pathLst>
            </a:custGeom>
            <a:gradFill>
              <a:gsLst>
                <a:gs pos="0">
                  <a:srgbClr val="8AA9B7">
                    <a:alpha val="49804"/>
                  </a:srgbClr>
                </a:gs>
                <a:gs pos="50000">
                  <a:srgbClr val="C4D4DB">
                    <a:alpha val="49804"/>
                  </a:srgbClr>
                </a:gs>
                <a:gs pos="100000">
                  <a:srgbClr val="FFFFFF">
                    <a:alpha val="49804"/>
                  </a:srgbClr>
                </a:gs>
              </a:gsLst>
              <a:lin ang="1621334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EFE6DFB8-C356-ABD0-0DD6-12B7EB445E04}"/>
                </a:ext>
              </a:extLst>
            </p:cNvPr>
            <p:cNvSpPr/>
            <p:nvPr/>
          </p:nvSpPr>
          <p:spPr>
            <a:xfrm>
              <a:off x="5241810" y="5111652"/>
              <a:ext cx="1674522" cy="640000"/>
            </a:xfrm>
            <a:custGeom>
              <a:avLst/>
              <a:gdLst>
                <a:gd name="connsiteX0" fmla="*/ 846563 w 1674522"/>
                <a:gd name="connsiteY0" fmla="*/ 972 h 640000"/>
                <a:gd name="connsiteX1" fmla="*/ 190767 w 1674522"/>
                <a:gd name="connsiteY1" fmla="*/ 95891 h 640000"/>
                <a:gd name="connsiteX2" fmla="*/ 933 w 1674522"/>
                <a:gd name="connsiteY2" fmla="*/ 311613 h 640000"/>
                <a:gd name="connsiteX3" fmla="*/ 328831 w 1674522"/>
                <a:gd name="connsiteY3" fmla="*/ 570483 h 640000"/>
                <a:gd name="connsiteX4" fmla="*/ 863822 w 1674522"/>
                <a:gd name="connsiteY4" fmla="*/ 639515 h 640000"/>
                <a:gd name="connsiteX5" fmla="*/ 1441961 w 1674522"/>
                <a:gd name="connsiteY5" fmla="*/ 551433 h 640000"/>
                <a:gd name="connsiteX6" fmla="*/ 1674943 w 1674522"/>
                <a:gd name="connsiteY6" fmla="*/ 311613 h 640000"/>
                <a:gd name="connsiteX7" fmla="*/ 1416072 w 1674522"/>
                <a:gd name="connsiteY7" fmla="*/ 72688 h 640000"/>
                <a:gd name="connsiteX8" fmla="*/ 846563 w 1674522"/>
                <a:gd name="connsiteY8" fmla="*/ 968 h 6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4522" h="640000">
                  <a:moveTo>
                    <a:pt x="846563" y="972"/>
                  </a:moveTo>
                  <a:cubicBezTo>
                    <a:pt x="625697" y="3011"/>
                    <a:pt x="384982" y="-9313"/>
                    <a:pt x="190767" y="95891"/>
                  </a:cubicBezTo>
                  <a:cubicBezTo>
                    <a:pt x="106544" y="141513"/>
                    <a:pt x="-7715" y="216220"/>
                    <a:pt x="933" y="311613"/>
                  </a:cubicBezTo>
                  <a:cubicBezTo>
                    <a:pt x="13508" y="450297"/>
                    <a:pt x="200482" y="516467"/>
                    <a:pt x="328831" y="570483"/>
                  </a:cubicBezTo>
                  <a:cubicBezTo>
                    <a:pt x="494567" y="640223"/>
                    <a:pt x="684028" y="641570"/>
                    <a:pt x="863822" y="639515"/>
                  </a:cubicBezTo>
                  <a:cubicBezTo>
                    <a:pt x="1058742" y="637286"/>
                    <a:pt x="1268654" y="640676"/>
                    <a:pt x="1441961" y="551433"/>
                  </a:cubicBezTo>
                  <a:cubicBezTo>
                    <a:pt x="1541050" y="500411"/>
                    <a:pt x="1677981" y="423027"/>
                    <a:pt x="1674943" y="311613"/>
                  </a:cubicBezTo>
                  <a:cubicBezTo>
                    <a:pt x="1671743" y="194236"/>
                    <a:pt x="1522552" y="122208"/>
                    <a:pt x="1416072" y="72688"/>
                  </a:cubicBezTo>
                  <a:cubicBezTo>
                    <a:pt x="1242584" y="-7997"/>
                    <a:pt x="1037892" y="-799"/>
                    <a:pt x="846563" y="968"/>
                  </a:cubicBezTo>
                  <a:close/>
                </a:path>
              </a:pathLst>
            </a:custGeom>
            <a:solidFill>
              <a:srgbClr val="F2F4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33AE36EF-C524-0541-E1EA-F67F490ED524}"/>
                </a:ext>
              </a:extLst>
            </p:cNvPr>
            <p:cNvSpPr/>
            <p:nvPr/>
          </p:nvSpPr>
          <p:spPr>
            <a:xfrm>
              <a:off x="5222669" y="5092552"/>
              <a:ext cx="1712718" cy="678041"/>
            </a:xfrm>
            <a:custGeom>
              <a:avLst/>
              <a:gdLst>
                <a:gd name="connsiteX0" fmla="*/ 1011246 w 1712718"/>
                <a:gd name="connsiteY0" fmla="*/ 69 h 678041"/>
                <a:gd name="connsiteX1" fmla="*/ 865399 w 1712718"/>
                <a:gd name="connsiteY1" fmla="*/ 962 h 678041"/>
                <a:gd name="connsiteX2" fmla="*/ 200736 w 1712718"/>
                <a:gd name="connsiteY2" fmla="*/ 98298 h 678041"/>
                <a:gd name="connsiteX3" fmla="*/ 67090 w 1712718"/>
                <a:gd name="connsiteY3" fmla="*/ 190273 h 678041"/>
                <a:gd name="connsiteX4" fmla="*/ 1011 w 1712718"/>
                <a:gd name="connsiteY4" fmla="*/ 332253 h 678041"/>
                <a:gd name="connsiteX5" fmla="*/ 130493 w 1712718"/>
                <a:gd name="connsiteY5" fmla="*/ 507875 h 678041"/>
                <a:gd name="connsiteX6" fmla="*/ 340634 w 1712718"/>
                <a:gd name="connsiteY6" fmla="*/ 606992 h 678041"/>
                <a:gd name="connsiteX7" fmla="*/ 883264 w 1712718"/>
                <a:gd name="connsiteY7" fmla="*/ 677536 h 678041"/>
                <a:gd name="connsiteX8" fmla="*/ 1469947 w 1712718"/>
                <a:gd name="connsiteY8" fmla="*/ 587346 h 678041"/>
                <a:gd name="connsiteX9" fmla="*/ 1628300 w 1712718"/>
                <a:gd name="connsiteY9" fmla="*/ 487629 h 678041"/>
                <a:gd name="connsiteX10" fmla="*/ 1713131 w 1712718"/>
                <a:gd name="connsiteY10" fmla="*/ 330171 h 678041"/>
                <a:gd name="connsiteX11" fmla="*/ 1614910 w 1712718"/>
                <a:gd name="connsiteY11" fmla="*/ 170627 h 678041"/>
                <a:gd name="connsiteX12" fmla="*/ 1443164 w 1712718"/>
                <a:gd name="connsiteY12" fmla="*/ 74482 h 678041"/>
                <a:gd name="connsiteX13" fmla="*/ 1011263 w 1712718"/>
                <a:gd name="connsiteY13" fmla="*/ 68 h 678041"/>
                <a:gd name="connsiteX14" fmla="*/ 1010949 w 1712718"/>
                <a:gd name="connsiteY14" fmla="*/ 38169 h 678041"/>
                <a:gd name="connsiteX15" fmla="*/ 1427077 w 1712718"/>
                <a:gd name="connsiteY15" fmla="*/ 109012 h 678041"/>
                <a:gd name="connsiteX16" fmla="*/ 1591679 w 1712718"/>
                <a:gd name="connsiteY16" fmla="*/ 200987 h 678041"/>
                <a:gd name="connsiteX17" fmla="*/ 1675023 w 1712718"/>
                <a:gd name="connsiteY17" fmla="*/ 331060 h 678041"/>
                <a:gd name="connsiteX18" fmla="*/ 1603585 w 1712718"/>
                <a:gd name="connsiteY18" fmla="*/ 458752 h 678041"/>
                <a:gd name="connsiteX19" fmla="*/ 1452376 w 1712718"/>
                <a:gd name="connsiteY19" fmla="*/ 553407 h 678041"/>
                <a:gd name="connsiteX20" fmla="*/ 882666 w 1712718"/>
                <a:gd name="connsiteY20" fmla="*/ 639429 h 678041"/>
                <a:gd name="connsiteX21" fmla="*/ 355220 w 1712718"/>
                <a:gd name="connsiteY21" fmla="*/ 571861 h 678041"/>
                <a:gd name="connsiteX22" fmla="*/ 150727 w 1712718"/>
                <a:gd name="connsiteY22" fmla="*/ 475716 h 678041"/>
                <a:gd name="connsiteX23" fmla="*/ 39104 w 1712718"/>
                <a:gd name="connsiteY23" fmla="*/ 328973 h 678041"/>
                <a:gd name="connsiteX24" fmla="*/ 93277 w 1712718"/>
                <a:gd name="connsiteY24" fmla="*/ 217950 h 678041"/>
                <a:gd name="connsiteX25" fmla="*/ 218893 w 1712718"/>
                <a:gd name="connsiteY25" fmla="*/ 131630 h 678041"/>
                <a:gd name="connsiteX26" fmla="*/ 866003 w 1712718"/>
                <a:gd name="connsiteY26" fmla="*/ 39058 h 678041"/>
                <a:gd name="connsiteX27" fmla="*/ 1010964 w 1712718"/>
                <a:gd name="connsiteY27" fmla="*/ 38166 h 678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12718" h="678041">
                  <a:moveTo>
                    <a:pt x="1011246" y="69"/>
                  </a:moveTo>
                  <a:cubicBezTo>
                    <a:pt x="962124" y="-231"/>
                    <a:pt x="913139" y="522"/>
                    <a:pt x="865399" y="962"/>
                  </a:cubicBezTo>
                  <a:cubicBezTo>
                    <a:pt x="645372" y="2994"/>
                    <a:pt x="401294" y="-10344"/>
                    <a:pt x="200736" y="98298"/>
                  </a:cubicBezTo>
                  <a:cubicBezTo>
                    <a:pt x="157967" y="121465"/>
                    <a:pt x="107288" y="151882"/>
                    <a:pt x="67090" y="190273"/>
                  </a:cubicBezTo>
                  <a:cubicBezTo>
                    <a:pt x="26893" y="228665"/>
                    <a:pt x="-4036" y="276599"/>
                    <a:pt x="1011" y="332253"/>
                  </a:cubicBezTo>
                  <a:cubicBezTo>
                    <a:pt x="8040" y="409782"/>
                    <a:pt x="63779" y="465755"/>
                    <a:pt x="130493" y="507875"/>
                  </a:cubicBezTo>
                  <a:cubicBezTo>
                    <a:pt x="197207" y="549994"/>
                    <a:pt x="276950" y="580192"/>
                    <a:pt x="340634" y="606992"/>
                  </a:cubicBezTo>
                  <a:cubicBezTo>
                    <a:pt x="511074" y="678711"/>
                    <a:pt x="703213" y="679595"/>
                    <a:pt x="883264" y="677536"/>
                  </a:cubicBezTo>
                  <a:cubicBezTo>
                    <a:pt x="1077812" y="675311"/>
                    <a:pt x="1290896" y="679545"/>
                    <a:pt x="1469947" y="587346"/>
                  </a:cubicBezTo>
                  <a:cubicBezTo>
                    <a:pt x="1519800" y="561675"/>
                    <a:pt x="1579837" y="529187"/>
                    <a:pt x="1628300" y="487629"/>
                  </a:cubicBezTo>
                  <a:cubicBezTo>
                    <a:pt x="1676763" y="446070"/>
                    <a:pt x="1714866" y="393789"/>
                    <a:pt x="1713131" y="330171"/>
                  </a:cubicBezTo>
                  <a:cubicBezTo>
                    <a:pt x="1711314" y="263524"/>
                    <a:pt x="1668208" y="211241"/>
                    <a:pt x="1614910" y="170627"/>
                  </a:cubicBezTo>
                  <a:cubicBezTo>
                    <a:pt x="1561611" y="130012"/>
                    <a:pt x="1496514" y="99297"/>
                    <a:pt x="1443164" y="74482"/>
                  </a:cubicBezTo>
                  <a:cubicBezTo>
                    <a:pt x="1308852" y="12019"/>
                    <a:pt x="1158633" y="971"/>
                    <a:pt x="1011263" y="68"/>
                  </a:cubicBezTo>
                  <a:close/>
                  <a:moveTo>
                    <a:pt x="1010949" y="38169"/>
                  </a:moveTo>
                  <a:cubicBezTo>
                    <a:pt x="1156415" y="39291"/>
                    <a:pt x="1301147" y="50447"/>
                    <a:pt x="1427077" y="109012"/>
                  </a:cubicBezTo>
                  <a:cubicBezTo>
                    <a:pt x="1480196" y="133716"/>
                    <a:pt x="1542968" y="163868"/>
                    <a:pt x="1591679" y="200987"/>
                  </a:cubicBezTo>
                  <a:cubicBezTo>
                    <a:pt x="1640390" y="238106"/>
                    <a:pt x="1673640" y="280328"/>
                    <a:pt x="1675023" y="331060"/>
                  </a:cubicBezTo>
                  <a:cubicBezTo>
                    <a:pt x="1676325" y="378849"/>
                    <a:pt x="1647602" y="421010"/>
                    <a:pt x="1603585" y="458752"/>
                  </a:cubicBezTo>
                  <a:cubicBezTo>
                    <a:pt x="1559568" y="496495"/>
                    <a:pt x="1501611" y="528056"/>
                    <a:pt x="1452376" y="553407"/>
                  </a:cubicBezTo>
                  <a:cubicBezTo>
                    <a:pt x="1284812" y="639694"/>
                    <a:pt x="1077967" y="637197"/>
                    <a:pt x="882666" y="639429"/>
                  </a:cubicBezTo>
                  <a:cubicBezTo>
                    <a:pt x="703120" y="641482"/>
                    <a:pt x="516249" y="639623"/>
                    <a:pt x="355220" y="571861"/>
                  </a:cubicBezTo>
                  <a:cubicBezTo>
                    <a:pt x="290557" y="544651"/>
                    <a:pt x="212735" y="514862"/>
                    <a:pt x="150727" y="475716"/>
                  </a:cubicBezTo>
                  <a:cubicBezTo>
                    <a:pt x="88720" y="436569"/>
                    <a:pt x="44648" y="390130"/>
                    <a:pt x="39104" y="328973"/>
                  </a:cubicBezTo>
                  <a:cubicBezTo>
                    <a:pt x="35501" y="289235"/>
                    <a:pt x="57452" y="252163"/>
                    <a:pt x="93277" y="217950"/>
                  </a:cubicBezTo>
                  <a:cubicBezTo>
                    <a:pt x="129103" y="183737"/>
                    <a:pt x="177434" y="154085"/>
                    <a:pt x="218893" y="131630"/>
                  </a:cubicBezTo>
                  <a:cubicBezTo>
                    <a:pt x="406764" y="29865"/>
                    <a:pt x="644289" y="41106"/>
                    <a:pt x="866003" y="39058"/>
                  </a:cubicBezTo>
                  <a:cubicBezTo>
                    <a:pt x="913923" y="38616"/>
                    <a:pt x="962472" y="37792"/>
                    <a:pt x="1010964" y="38166"/>
                  </a:cubicBezTo>
                  <a:close/>
                </a:path>
              </a:pathLst>
            </a:custGeom>
            <a:gradFill>
              <a:gsLst>
                <a:gs pos="0">
                  <a:srgbClr val="8AA9B7">
                    <a:alpha val="49804"/>
                  </a:srgbClr>
                </a:gs>
                <a:gs pos="50000">
                  <a:srgbClr val="C4D4DB">
                    <a:alpha val="49804"/>
                  </a:srgbClr>
                </a:gs>
                <a:gs pos="100000">
                  <a:srgbClr val="FFFFFF">
                    <a:alpha val="49804"/>
                  </a:srgbClr>
                </a:gs>
              </a:gsLst>
              <a:lin ang="1618449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A94AAA5B-1782-05E8-5864-9CFC3F806BE8}"/>
                </a:ext>
              </a:extLst>
            </p:cNvPr>
            <p:cNvSpPr/>
            <p:nvPr/>
          </p:nvSpPr>
          <p:spPr>
            <a:xfrm>
              <a:off x="4412218" y="1246805"/>
              <a:ext cx="3367569" cy="4001557"/>
            </a:xfrm>
            <a:custGeom>
              <a:avLst/>
              <a:gdLst>
                <a:gd name="connsiteX0" fmla="*/ 1448413 w 3367569"/>
                <a:gd name="connsiteY0" fmla="*/ 117 h 4001557"/>
                <a:gd name="connsiteX1" fmla="*/ 1344533 w 3367569"/>
                <a:gd name="connsiteY1" fmla="*/ 713 h 4001557"/>
                <a:gd name="connsiteX2" fmla="*/ 136382 w 3367569"/>
                <a:gd name="connsiteY2" fmla="*/ 216816 h 4001557"/>
                <a:gd name="connsiteX3" fmla="*/ 46192 w 3367569"/>
                <a:gd name="connsiteY3" fmla="*/ 268906 h 4001557"/>
                <a:gd name="connsiteX4" fmla="*/ 9878 w 3367569"/>
                <a:gd name="connsiteY4" fmla="*/ 309090 h 4001557"/>
                <a:gd name="connsiteX5" fmla="*/ 3330 w 3367569"/>
                <a:gd name="connsiteY5" fmla="*/ 364156 h 4001557"/>
                <a:gd name="connsiteX6" fmla="*/ 67920 w 3367569"/>
                <a:gd name="connsiteY6" fmla="*/ 474884 h 4001557"/>
                <a:gd name="connsiteX7" fmla="*/ 199185 w 3367569"/>
                <a:gd name="connsiteY7" fmla="*/ 640677 h 4001557"/>
                <a:gd name="connsiteX8" fmla="*/ 597149 w 3367569"/>
                <a:gd name="connsiteY8" fmla="*/ 1090733 h 4001557"/>
                <a:gd name="connsiteX9" fmla="*/ 1444283 w 3367569"/>
                <a:gd name="connsiteY9" fmla="*/ 2049138 h 4001557"/>
                <a:gd name="connsiteX10" fmla="*/ 1518102 w 3367569"/>
                <a:gd name="connsiteY10" fmla="*/ 2232495 h 4001557"/>
                <a:gd name="connsiteX11" fmla="*/ 1543402 w 3367569"/>
                <a:gd name="connsiteY11" fmla="*/ 2355129 h 4001557"/>
                <a:gd name="connsiteX12" fmla="*/ 1567810 w 3367569"/>
                <a:gd name="connsiteY12" fmla="*/ 3832076 h 4001557"/>
                <a:gd name="connsiteX13" fmla="*/ 1467797 w 3367569"/>
                <a:gd name="connsiteY13" fmla="*/ 3976141 h 4001557"/>
                <a:gd name="connsiteX14" fmla="*/ 1552035 w 3367569"/>
                <a:gd name="connsiteY14" fmla="*/ 3930302 h 4001557"/>
                <a:gd name="connsiteX15" fmla="*/ 1606803 w 3367569"/>
                <a:gd name="connsiteY15" fmla="*/ 3850827 h 4001557"/>
                <a:gd name="connsiteX16" fmla="*/ 1610970 w 3367569"/>
                <a:gd name="connsiteY16" fmla="*/ 3845172 h 4001557"/>
                <a:gd name="connsiteX17" fmla="*/ 1610673 w 3367569"/>
                <a:gd name="connsiteY17" fmla="*/ 3838326 h 4001557"/>
                <a:gd name="connsiteX18" fmla="*/ 1586266 w 3367569"/>
                <a:gd name="connsiteY18" fmla="*/ 2352712 h 4001557"/>
                <a:gd name="connsiteX19" fmla="*/ 1586266 w 3367569"/>
                <a:gd name="connsiteY19" fmla="*/ 2351521 h 4001557"/>
                <a:gd name="connsiteX20" fmla="*/ 1585968 w 3367569"/>
                <a:gd name="connsiteY20" fmla="*/ 2350033 h 4001557"/>
                <a:gd name="connsiteX21" fmla="*/ 1559774 w 3367569"/>
                <a:gd name="connsiteY21" fmla="*/ 2222036 h 4001557"/>
                <a:gd name="connsiteX22" fmla="*/ 1477919 w 3367569"/>
                <a:gd name="connsiteY22" fmla="*/ 2022601 h 4001557"/>
                <a:gd name="connsiteX23" fmla="*/ 628708 w 3367569"/>
                <a:gd name="connsiteY23" fmla="*/ 1061719 h 4001557"/>
                <a:gd name="connsiteX24" fmla="*/ 231934 w 3367569"/>
                <a:gd name="connsiteY24" fmla="*/ 612854 h 4001557"/>
                <a:gd name="connsiteX25" fmla="*/ 102451 w 3367569"/>
                <a:gd name="connsiteY25" fmla="*/ 449738 h 4001557"/>
                <a:gd name="connsiteX26" fmla="*/ 44408 w 3367569"/>
                <a:gd name="connsiteY26" fmla="*/ 351811 h 4001557"/>
                <a:gd name="connsiteX27" fmla="*/ 47384 w 3367569"/>
                <a:gd name="connsiteY27" fmla="*/ 329487 h 4001557"/>
                <a:gd name="connsiteX28" fmla="*/ 72388 w 3367569"/>
                <a:gd name="connsiteY28" fmla="*/ 302698 h 4001557"/>
                <a:gd name="connsiteX29" fmla="*/ 155434 w 3367569"/>
                <a:gd name="connsiteY29" fmla="*/ 255073 h 4001557"/>
                <a:gd name="connsiteX30" fmla="*/ 1345202 w 3367569"/>
                <a:gd name="connsiteY30" fmla="*/ 43732 h 4001557"/>
                <a:gd name="connsiteX31" fmla="*/ 1756863 w 3367569"/>
                <a:gd name="connsiteY31" fmla="*/ 43732 h 4001557"/>
                <a:gd name="connsiteX32" fmla="*/ 3188280 w 3367569"/>
                <a:gd name="connsiteY32" fmla="*/ 231260 h 4001557"/>
                <a:gd name="connsiteX33" fmla="*/ 3288588 w 3367569"/>
                <a:gd name="connsiteY33" fmla="*/ 302995 h 4001557"/>
                <a:gd name="connsiteX34" fmla="*/ 3320735 w 3367569"/>
                <a:gd name="connsiteY34" fmla="*/ 344071 h 4001557"/>
                <a:gd name="connsiteX35" fmla="*/ 3325200 w 3367569"/>
                <a:gd name="connsiteY35" fmla="*/ 358062 h 4001557"/>
                <a:gd name="connsiteX36" fmla="*/ 2695359 w 3367569"/>
                <a:gd name="connsiteY36" fmla="*/ 1081962 h 4001557"/>
                <a:gd name="connsiteX37" fmla="*/ 1889306 w 3367569"/>
                <a:gd name="connsiteY37" fmla="*/ 2036272 h 4001557"/>
                <a:gd name="connsiteX38" fmla="*/ 1797330 w 3367569"/>
                <a:gd name="connsiteY38" fmla="*/ 2224981 h 4001557"/>
                <a:gd name="connsiteX39" fmla="*/ 1758040 w 3367569"/>
                <a:gd name="connsiteY39" fmla="*/ 2340767 h 4001557"/>
                <a:gd name="connsiteX40" fmla="*/ 1757147 w 3367569"/>
                <a:gd name="connsiteY40" fmla="*/ 2343743 h 4001557"/>
                <a:gd name="connsiteX41" fmla="*/ 1757147 w 3367569"/>
                <a:gd name="connsiteY41" fmla="*/ 2346720 h 4001557"/>
                <a:gd name="connsiteX42" fmla="*/ 1744944 w 3367569"/>
                <a:gd name="connsiteY42" fmla="*/ 3829667 h 4001557"/>
                <a:gd name="connsiteX43" fmla="*/ 1744647 w 3367569"/>
                <a:gd name="connsiteY43" fmla="*/ 3835918 h 4001557"/>
                <a:gd name="connsiteX44" fmla="*/ 1748218 w 3367569"/>
                <a:gd name="connsiteY44" fmla="*/ 3841573 h 4001557"/>
                <a:gd name="connsiteX45" fmla="*/ 1811917 w 3367569"/>
                <a:gd name="connsiteY45" fmla="*/ 3938614 h 4001557"/>
                <a:gd name="connsiteX46" fmla="*/ 1799712 w 3367569"/>
                <a:gd name="connsiteY46" fmla="*/ 3919267 h 4001557"/>
                <a:gd name="connsiteX47" fmla="*/ 1900315 w 3367569"/>
                <a:gd name="connsiteY47" fmla="*/ 3995467 h 4001557"/>
                <a:gd name="connsiteX48" fmla="*/ 1887813 w 3367569"/>
                <a:gd name="connsiteY48" fmla="*/ 3976714 h 4001557"/>
                <a:gd name="connsiteX49" fmla="*/ 1787801 w 3367569"/>
                <a:gd name="connsiteY49" fmla="*/ 3823724 h 4001557"/>
                <a:gd name="connsiteX50" fmla="*/ 1800004 w 3367569"/>
                <a:gd name="connsiteY50" fmla="*/ 2350587 h 4001557"/>
                <a:gd name="connsiteX51" fmla="*/ 1837509 w 3367569"/>
                <a:gd name="connsiteY51" fmla="*/ 2240154 h 4001557"/>
                <a:gd name="connsiteX52" fmla="*/ 1923829 w 3367569"/>
                <a:gd name="connsiteY52" fmla="*/ 2061265 h 4001557"/>
                <a:gd name="connsiteX53" fmla="*/ 2727206 w 3367569"/>
                <a:gd name="connsiteY53" fmla="*/ 1110851 h 4001557"/>
                <a:gd name="connsiteX54" fmla="*/ 3360914 w 3367569"/>
                <a:gd name="connsiteY54" fmla="*/ 381893 h 4001557"/>
                <a:gd name="connsiteX55" fmla="*/ 3358532 w 3367569"/>
                <a:gd name="connsiteY55" fmla="*/ 324446 h 4001557"/>
                <a:gd name="connsiteX56" fmla="*/ 3318944 w 3367569"/>
                <a:gd name="connsiteY56" fmla="*/ 272952 h 4001557"/>
                <a:gd name="connsiteX57" fmla="*/ 3204940 w 3367569"/>
                <a:gd name="connsiteY57" fmla="*/ 191692 h 4001557"/>
                <a:gd name="connsiteX58" fmla="*/ 1756854 w 3367569"/>
                <a:gd name="connsiteY58" fmla="*/ 897 h 4001557"/>
                <a:gd name="connsiteX59" fmla="*/ 1448482 w 3367569"/>
                <a:gd name="connsiteY59" fmla="*/ 4 h 4001557"/>
                <a:gd name="connsiteX60" fmla="*/ 1803219 w 3367569"/>
                <a:gd name="connsiteY60" fmla="*/ 3994712 h 4001557"/>
                <a:gd name="connsiteX61" fmla="*/ 1788038 w 3367569"/>
                <a:gd name="connsiteY61" fmla="*/ 4000665 h 4001557"/>
                <a:gd name="connsiteX62" fmla="*/ 1785360 w 3367569"/>
                <a:gd name="connsiteY62" fmla="*/ 4001558 h 4001557"/>
                <a:gd name="connsiteX63" fmla="*/ 1791015 w 3367569"/>
                <a:gd name="connsiteY63" fmla="*/ 4001260 h 4001557"/>
                <a:gd name="connsiteX64" fmla="*/ 1803218 w 3367569"/>
                <a:gd name="connsiteY64" fmla="*/ 3994712 h 400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367569" h="4001557">
                  <a:moveTo>
                    <a:pt x="1448413" y="117"/>
                  </a:moveTo>
                  <a:cubicBezTo>
                    <a:pt x="1413823" y="142"/>
                    <a:pt x="1379229" y="399"/>
                    <a:pt x="1344533" y="713"/>
                  </a:cubicBezTo>
                  <a:cubicBezTo>
                    <a:pt x="928148" y="4473"/>
                    <a:pt x="505600" y="34506"/>
                    <a:pt x="136382" y="216816"/>
                  </a:cubicBezTo>
                  <a:cubicBezTo>
                    <a:pt x="110742" y="229475"/>
                    <a:pt x="75107" y="246297"/>
                    <a:pt x="46192" y="268906"/>
                  </a:cubicBezTo>
                  <a:cubicBezTo>
                    <a:pt x="31735" y="280211"/>
                    <a:pt x="18616" y="293230"/>
                    <a:pt x="9878" y="309090"/>
                  </a:cubicBezTo>
                  <a:cubicBezTo>
                    <a:pt x="1140" y="324950"/>
                    <a:pt x="-2555" y="344722"/>
                    <a:pt x="3330" y="364156"/>
                  </a:cubicBezTo>
                  <a:cubicBezTo>
                    <a:pt x="12067" y="393013"/>
                    <a:pt x="34479" y="428529"/>
                    <a:pt x="67920" y="474884"/>
                  </a:cubicBezTo>
                  <a:cubicBezTo>
                    <a:pt x="101362" y="521240"/>
                    <a:pt x="145996" y="577259"/>
                    <a:pt x="199185" y="640677"/>
                  </a:cubicBezTo>
                  <a:cubicBezTo>
                    <a:pt x="305569" y="767521"/>
                    <a:pt x="446025" y="924131"/>
                    <a:pt x="597149" y="1090733"/>
                  </a:cubicBezTo>
                  <a:cubicBezTo>
                    <a:pt x="899396" y="1423936"/>
                    <a:pt x="1244572" y="1797269"/>
                    <a:pt x="1444283" y="2049138"/>
                  </a:cubicBezTo>
                  <a:cubicBezTo>
                    <a:pt x="1474225" y="2086909"/>
                    <a:pt x="1501094" y="2165191"/>
                    <a:pt x="1518102" y="2232495"/>
                  </a:cubicBezTo>
                  <a:cubicBezTo>
                    <a:pt x="1534945" y="2299143"/>
                    <a:pt x="1543239" y="2354043"/>
                    <a:pt x="1543402" y="2355129"/>
                  </a:cubicBezTo>
                  <a:lnTo>
                    <a:pt x="1567810" y="3832076"/>
                  </a:lnTo>
                  <a:lnTo>
                    <a:pt x="1467797" y="3976141"/>
                  </a:lnTo>
                  <a:cubicBezTo>
                    <a:pt x="1411640" y="4039501"/>
                    <a:pt x="1545672" y="3934667"/>
                    <a:pt x="1552035" y="3930302"/>
                  </a:cubicBezTo>
                  <a:lnTo>
                    <a:pt x="1606803" y="3850827"/>
                  </a:lnTo>
                  <a:lnTo>
                    <a:pt x="1610970" y="3845172"/>
                  </a:lnTo>
                  <a:lnTo>
                    <a:pt x="1610673" y="3838326"/>
                  </a:lnTo>
                  <a:lnTo>
                    <a:pt x="1586266" y="2352712"/>
                  </a:lnTo>
                  <a:lnTo>
                    <a:pt x="1586266" y="2351521"/>
                  </a:lnTo>
                  <a:lnTo>
                    <a:pt x="1585968" y="2350033"/>
                  </a:lnTo>
                  <a:cubicBezTo>
                    <a:pt x="1585968" y="2350033"/>
                    <a:pt x="1577349" y="2291582"/>
                    <a:pt x="1559774" y="2222036"/>
                  </a:cubicBezTo>
                  <a:cubicBezTo>
                    <a:pt x="1542200" y="2152490"/>
                    <a:pt x="1517100" y="2072026"/>
                    <a:pt x="1477919" y="2022601"/>
                  </a:cubicBezTo>
                  <a:cubicBezTo>
                    <a:pt x="1276084" y="1767998"/>
                    <a:pt x="930736" y="1394732"/>
                    <a:pt x="628708" y="1061719"/>
                  </a:cubicBezTo>
                  <a:cubicBezTo>
                    <a:pt x="477689" y="895232"/>
                    <a:pt x="337548" y="738784"/>
                    <a:pt x="231934" y="612854"/>
                  </a:cubicBezTo>
                  <a:cubicBezTo>
                    <a:pt x="179128" y="549889"/>
                    <a:pt x="134865" y="494667"/>
                    <a:pt x="102451" y="449738"/>
                  </a:cubicBezTo>
                  <a:cubicBezTo>
                    <a:pt x="70038" y="404809"/>
                    <a:pt x="49649" y="369116"/>
                    <a:pt x="44408" y="351811"/>
                  </a:cubicBezTo>
                  <a:cubicBezTo>
                    <a:pt x="41957" y="343717"/>
                    <a:pt x="42865" y="337691"/>
                    <a:pt x="47384" y="329487"/>
                  </a:cubicBezTo>
                  <a:cubicBezTo>
                    <a:pt x="51905" y="321283"/>
                    <a:pt x="60701" y="311836"/>
                    <a:pt x="72388" y="302698"/>
                  </a:cubicBezTo>
                  <a:cubicBezTo>
                    <a:pt x="95761" y="284421"/>
                    <a:pt x="129492" y="267880"/>
                    <a:pt x="155434" y="255073"/>
                  </a:cubicBezTo>
                  <a:cubicBezTo>
                    <a:pt x="514679" y="77708"/>
                    <a:pt x="930788" y="47799"/>
                    <a:pt x="1345202" y="43732"/>
                  </a:cubicBezTo>
                  <a:cubicBezTo>
                    <a:pt x="1483324" y="42379"/>
                    <a:pt x="1621275" y="43813"/>
                    <a:pt x="1756863" y="43732"/>
                  </a:cubicBezTo>
                  <a:cubicBezTo>
                    <a:pt x="2240685" y="43442"/>
                    <a:pt x="2770228" y="53693"/>
                    <a:pt x="3188280" y="231260"/>
                  </a:cubicBezTo>
                  <a:cubicBezTo>
                    <a:pt x="3217151" y="243523"/>
                    <a:pt x="3259234" y="273306"/>
                    <a:pt x="3288588" y="302995"/>
                  </a:cubicBezTo>
                  <a:cubicBezTo>
                    <a:pt x="3303266" y="317840"/>
                    <a:pt x="3314930" y="332866"/>
                    <a:pt x="3320735" y="344071"/>
                  </a:cubicBezTo>
                  <a:cubicBezTo>
                    <a:pt x="3326539" y="355277"/>
                    <a:pt x="3324758" y="358723"/>
                    <a:pt x="3325200" y="358062"/>
                  </a:cubicBezTo>
                  <a:cubicBezTo>
                    <a:pt x="3248851" y="472467"/>
                    <a:pt x="2985948" y="759541"/>
                    <a:pt x="2695359" y="1081962"/>
                  </a:cubicBezTo>
                  <a:cubicBezTo>
                    <a:pt x="2404770" y="1404383"/>
                    <a:pt x="2085416" y="1764561"/>
                    <a:pt x="1889306" y="2036272"/>
                  </a:cubicBezTo>
                  <a:cubicBezTo>
                    <a:pt x="1853337" y="2086101"/>
                    <a:pt x="1821298" y="2161249"/>
                    <a:pt x="1797330" y="2224981"/>
                  </a:cubicBezTo>
                  <a:cubicBezTo>
                    <a:pt x="1773363" y="2288713"/>
                    <a:pt x="1758040" y="2340767"/>
                    <a:pt x="1758040" y="2340767"/>
                  </a:cubicBezTo>
                  <a:lnTo>
                    <a:pt x="1757147" y="2343743"/>
                  </a:lnTo>
                  <a:lnTo>
                    <a:pt x="1757147" y="2346720"/>
                  </a:lnTo>
                  <a:lnTo>
                    <a:pt x="1744944" y="3829667"/>
                  </a:lnTo>
                  <a:lnTo>
                    <a:pt x="1744647" y="3835918"/>
                  </a:lnTo>
                  <a:lnTo>
                    <a:pt x="1748218" y="3841573"/>
                  </a:lnTo>
                  <a:lnTo>
                    <a:pt x="1811917" y="3938614"/>
                  </a:lnTo>
                  <a:cubicBezTo>
                    <a:pt x="1807500" y="3928886"/>
                    <a:pt x="1799712" y="3919267"/>
                    <a:pt x="1799712" y="3919267"/>
                  </a:cubicBezTo>
                  <a:lnTo>
                    <a:pt x="1900315" y="3995467"/>
                  </a:lnTo>
                  <a:lnTo>
                    <a:pt x="1887813" y="3976714"/>
                  </a:lnTo>
                  <a:lnTo>
                    <a:pt x="1787801" y="3823724"/>
                  </a:lnTo>
                  <a:lnTo>
                    <a:pt x="1800004" y="2350587"/>
                  </a:lnTo>
                  <a:cubicBezTo>
                    <a:pt x="1800699" y="2348265"/>
                    <a:pt x="1814654" y="2300939"/>
                    <a:pt x="1837509" y="2240154"/>
                  </a:cubicBezTo>
                  <a:cubicBezTo>
                    <a:pt x="1860917" y="2177900"/>
                    <a:pt x="1893040" y="2103918"/>
                    <a:pt x="1923829" y="2061265"/>
                  </a:cubicBezTo>
                  <a:cubicBezTo>
                    <a:pt x="2117520" y="1792936"/>
                    <a:pt x="2436788" y="1433091"/>
                    <a:pt x="2727206" y="1110851"/>
                  </a:cubicBezTo>
                  <a:cubicBezTo>
                    <a:pt x="3017623" y="788611"/>
                    <a:pt x="3277970" y="506176"/>
                    <a:pt x="3360914" y="381893"/>
                  </a:cubicBezTo>
                  <a:cubicBezTo>
                    <a:pt x="3373297" y="363338"/>
                    <a:pt x="3367596" y="341944"/>
                    <a:pt x="3358532" y="324446"/>
                  </a:cubicBezTo>
                  <a:cubicBezTo>
                    <a:pt x="3349468" y="306948"/>
                    <a:pt x="3335581" y="289777"/>
                    <a:pt x="3318944" y="272952"/>
                  </a:cubicBezTo>
                  <a:cubicBezTo>
                    <a:pt x="3285671" y="239301"/>
                    <a:pt x="3242309" y="207563"/>
                    <a:pt x="3204940" y="191692"/>
                  </a:cubicBezTo>
                  <a:cubicBezTo>
                    <a:pt x="2775496" y="9298"/>
                    <a:pt x="2241200" y="602"/>
                    <a:pt x="1756854" y="897"/>
                  </a:cubicBezTo>
                  <a:cubicBezTo>
                    <a:pt x="1655432" y="958"/>
                    <a:pt x="1552247" y="-69"/>
                    <a:pt x="1448482" y="4"/>
                  </a:cubicBezTo>
                  <a:close/>
                  <a:moveTo>
                    <a:pt x="1803219" y="3994712"/>
                  </a:moveTo>
                  <a:lnTo>
                    <a:pt x="1788038" y="4000665"/>
                  </a:lnTo>
                  <a:lnTo>
                    <a:pt x="1785360" y="4001558"/>
                  </a:lnTo>
                  <a:cubicBezTo>
                    <a:pt x="1786165" y="4001491"/>
                    <a:pt x="1790619" y="4001306"/>
                    <a:pt x="1791015" y="4001260"/>
                  </a:cubicBezTo>
                  <a:cubicBezTo>
                    <a:pt x="1793999" y="4000914"/>
                    <a:pt x="1798680" y="3998121"/>
                    <a:pt x="1803218" y="3994712"/>
                  </a:cubicBezTo>
                  <a:close/>
                </a:path>
              </a:pathLst>
            </a:custGeom>
            <a:gradFill>
              <a:gsLst>
                <a:gs pos="0">
                  <a:srgbClr val="8AA9B7">
                    <a:alpha val="49804"/>
                  </a:srgbClr>
                </a:gs>
                <a:gs pos="50000">
                  <a:srgbClr val="C4D4DB">
                    <a:alpha val="49804"/>
                  </a:srgbClr>
                </a:gs>
                <a:gs pos="100000">
                  <a:srgbClr val="FFFFFF">
                    <a:alpha val="49804"/>
                  </a:srgbClr>
                </a:gs>
              </a:gsLst>
              <a:lin ang="16149893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733BBA9C-2B19-4658-9B0E-78F634B9DCCA}"/>
                </a:ext>
              </a:extLst>
            </p:cNvPr>
            <p:cNvSpPr/>
            <p:nvPr/>
          </p:nvSpPr>
          <p:spPr>
            <a:xfrm>
              <a:off x="5126696" y="2278681"/>
              <a:ext cx="1917211" cy="238288"/>
            </a:xfrm>
            <a:custGeom>
              <a:avLst/>
              <a:gdLst>
                <a:gd name="connsiteX0" fmla="*/ 1917044 w 1917211"/>
                <a:gd name="connsiteY0" fmla="*/ 118868 h 238288"/>
                <a:gd name="connsiteX1" fmla="*/ 958438 w 1917211"/>
                <a:gd name="connsiteY1" fmla="*/ 238012 h 238288"/>
                <a:gd name="connsiteX2" fmla="*/ -168 w 1917211"/>
                <a:gd name="connsiteY2" fmla="*/ 118868 h 238288"/>
                <a:gd name="connsiteX3" fmla="*/ 958438 w 1917211"/>
                <a:gd name="connsiteY3" fmla="*/ -276 h 238288"/>
                <a:gd name="connsiteX4" fmla="*/ 1917044 w 1917211"/>
                <a:gd name="connsiteY4" fmla="*/ 118868 h 23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7211" h="238288">
                  <a:moveTo>
                    <a:pt x="1917044" y="118868"/>
                  </a:moveTo>
                  <a:cubicBezTo>
                    <a:pt x="1917044" y="184667"/>
                    <a:pt x="1487855" y="238012"/>
                    <a:pt x="958438" y="238012"/>
                  </a:cubicBezTo>
                  <a:cubicBezTo>
                    <a:pt x="429022" y="238012"/>
                    <a:pt x="-168" y="184671"/>
                    <a:pt x="-168" y="118868"/>
                  </a:cubicBezTo>
                  <a:cubicBezTo>
                    <a:pt x="-168" y="53064"/>
                    <a:pt x="429022" y="-276"/>
                    <a:pt x="958438" y="-276"/>
                  </a:cubicBezTo>
                  <a:cubicBezTo>
                    <a:pt x="1487855" y="-276"/>
                    <a:pt x="1917044" y="53064"/>
                    <a:pt x="1917044" y="118868"/>
                  </a:cubicBezTo>
                  <a:close/>
                </a:path>
              </a:pathLst>
            </a:custGeom>
            <a:solidFill>
              <a:srgbClr val="F2F4F3"/>
            </a:solidFill>
            <a:ln w="102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AF24C330-9511-36BE-BA2E-A89B2BE766CD}"/>
                </a:ext>
              </a:extLst>
            </p:cNvPr>
            <p:cNvSpPr/>
            <p:nvPr/>
          </p:nvSpPr>
          <p:spPr>
            <a:xfrm>
              <a:off x="5692616" y="1087364"/>
              <a:ext cx="409577" cy="1740703"/>
            </a:xfrm>
            <a:custGeom>
              <a:avLst/>
              <a:gdLst>
                <a:gd name="connsiteX0" fmla="*/ 470 w 409577"/>
                <a:gd name="connsiteY0" fmla="*/ 19 h 1740703"/>
                <a:gd name="connsiteX1" fmla="*/ 256159 w 409577"/>
                <a:gd name="connsiteY1" fmla="*/ 1171880 h 1740703"/>
                <a:gd name="connsiteX2" fmla="*/ 379984 w 409577"/>
                <a:gd name="connsiteY2" fmla="*/ 1740704 h 1740703"/>
                <a:gd name="connsiteX3" fmla="*/ 410047 w 409577"/>
                <a:gd name="connsiteY3" fmla="*/ 1740704 h 1740703"/>
                <a:gd name="connsiteX4" fmla="*/ 310035 w 409577"/>
                <a:gd name="connsiteY4" fmla="*/ 1173671 h 1740703"/>
                <a:gd name="connsiteX5" fmla="*/ 472 w 409577"/>
                <a:gd name="connsiteY5" fmla="*/ 0 h 1740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577" h="1740703">
                  <a:moveTo>
                    <a:pt x="470" y="19"/>
                  </a:moveTo>
                  <a:cubicBezTo>
                    <a:pt x="470" y="19"/>
                    <a:pt x="189684" y="867071"/>
                    <a:pt x="256159" y="1171880"/>
                  </a:cubicBezTo>
                  <a:cubicBezTo>
                    <a:pt x="305715" y="1399118"/>
                    <a:pt x="319966" y="1467193"/>
                    <a:pt x="379984" y="1740704"/>
                  </a:cubicBezTo>
                  <a:lnTo>
                    <a:pt x="410047" y="1740704"/>
                  </a:lnTo>
                  <a:cubicBezTo>
                    <a:pt x="379215" y="1544498"/>
                    <a:pt x="342262" y="1324395"/>
                    <a:pt x="310035" y="1173671"/>
                  </a:cubicBezTo>
                  <a:cubicBezTo>
                    <a:pt x="225444" y="778040"/>
                    <a:pt x="472" y="0"/>
                    <a:pt x="472" y="0"/>
                  </a:cubicBezTo>
                  <a:close/>
                </a:path>
              </a:pathLst>
            </a:custGeom>
            <a:gradFill>
              <a:gsLst>
                <a:gs pos="0">
                  <a:srgbClr val="DEAA87"/>
                </a:gs>
                <a:gs pos="50000">
                  <a:srgbClr val="E9C6AF"/>
                </a:gs>
                <a:gs pos="100000">
                  <a:srgbClr val="F4E3D7"/>
                </a:gs>
              </a:gsLst>
              <a:lin ang="2088123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A1D6B19-ECF3-C4A3-2E1F-F124CAE46898}"/>
                </a:ext>
              </a:extLst>
            </p:cNvPr>
            <p:cNvSpPr/>
            <p:nvPr/>
          </p:nvSpPr>
          <p:spPr>
            <a:xfrm>
              <a:off x="5667946" y="2375333"/>
              <a:ext cx="814701" cy="146413"/>
            </a:xfrm>
            <a:custGeom>
              <a:avLst/>
              <a:gdLst>
                <a:gd name="connsiteX0" fmla="*/ 470 w 814701"/>
                <a:gd name="connsiteY0" fmla="*/ 129156 h 146413"/>
                <a:gd name="connsiteX1" fmla="*/ 815172 w 814701"/>
                <a:gd name="connsiteY1" fmla="*/ 146414 h 146413"/>
                <a:gd name="connsiteX2" fmla="*/ 752081 w 814701"/>
                <a:gd name="connsiteY2" fmla="*/ 43763 h 146413"/>
                <a:gd name="connsiteX3" fmla="*/ 701204 w 814701"/>
                <a:gd name="connsiteY3" fmla="*/ 16980 h 146413"/>
                <a:gd name="connsiteX4" fmla="*/ 295648 w 814701"/>
                <a:gd name="connsiteY4" fmla="*/ 42867 h 146413"/>
                <a:gd name="connsiteX5" fmla="*/ 158479 w 814701"/>
                <a:gd name="connsiteY5" fmla="*/ 619 h 146413"/>
                <a:gd name="connsiteX6" fmla="*/ 62666 w 814701"/>
                <a:gd name="connsiteY6" fmla="*/ 60126 h 146413"/>
                <a:gd name="connsiteX7" fmla="*/ 472 w 814701"/>
                <a:gd name="connsiteY7" fmla="*/ 129157 h 146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4701" h="146413">
                  <a:moveTo>
                    <a:pt x="470" y="129156"/>
                  </a:moveTo>
                  <a:lnTo>
                    <a:pt x="815172" y="146414"/>
                  </a:lnTo>
                  <a:cubicBezTo>
                    <a:pt x="815172" y="146414"/>
                    <a:pt x="781410" y="71202"/>
                    <a:pt x="752081" y="43763"/>
                  </a:cubicBezTo>
                  <a:cubicBezTo>
                    <a:pt x="738086" y="30669"/>
                    <a:pt x="720029" y="20579"/>
                    <a:pt x="701204" y="16980"/>
                  </a:cubicBezTo>
                  <a:cubicBezTo>
                    <a:pt x="552956" y="42444"/>
                    <a:pt x="431446" y="62060"/>
                    <a:pt x="295648" y="42867"/>
                  </a:cubicBezTo>
                  <a:cubicBezTo>
                    <a:pt x="248339" y="35747"/>
                    <a:pt x="205929" y="-5511"/>
                    <a:pt x="158479" y="619"/>
                  </a:cubicBezTo>
                  <a:cubicBezTo>
                    <a:pt x="121192" y="5437"/>
                    <a:pt x="91501" y="36003"/>
                    <a:pt x="62666" y="60126"/>
                  </a:cubicBezTo>
                  <a:cubicBezTo>
                    <a:pt x="38910" y="79998"/>
                    <a:pt x="472" y="129157"/>
                    <a:pt x="472" y="129157"/>
                  </a:cubicBezTo>
                  <a:close/>
                </a:path>
              </a:pathLst>
            </a:custGeom>
            <a:solidFill>
              <a:srgbClr val="C3D5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424D5A9-D9AC-7C59-167E-3A9F1F7827A0}"/>
                </a:ext>
              </a:extLst>
            </p:cNvPr>
            <p:cNvSpPr/>
            <p:nvPr/>
          </p:nvSpPr>
          <p:spPr>
            <a:xfrm>
              <a:off x="5696061" y="2506683"/>
              <a:ext cx="841982" cy="536227"/>
            </a:xfrm>
            <a:custGeom>
              <a:avLst/>
              <a:gdLst>
                <a:gd name="connsiteX0" fmla="*/ 140091 w 841982"/>
                <a:gd name="connsiteY0" fmla="*/ 9522 h 536227"/>
                <a:gd name="connsiteX1" fmla="*/ 22867 w 841982"/>
                <a:gd name="connsiteY1" fmla="*/ 181200 h 536227"/>
                <a:gd name="connsiteX2" fmla="*/ 21074 w 841982"/>
                <a:gd name="connsiteY2" fmla="*/ 388293 h 536227"/>
                <a:gd name="connsiteX3" fmla="*/ 279945 w 841982"/>
                <a:gd name="connsiteY3" fmla="*/ 526357 h 536227"/>
                <a:gd name="connsiteX4" fmla="*/ 633732 w 841982"/>
                <a:gd name="connsiteY4" fmla="*/ 483213 h 536227"/>
                <a:gd name="connsiteX5" fmla="*/ 814936 w 841982"/>
                <a:gd name="connsiteY5" fmla="*/ 310639 h 536227"/>
                <a:gd name="connsiteX6" fmla="*/ 840823 w 841982"/>
                <a:gd name="connsiteY6" fmla="*/ 138065 h 536227"/>
                <a:gd name="connsiteX7" fmla="*/ 797678 w 841982"/>
                <a:gd name="connsiteY7" fmla="*/ 0 h 53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1982" h="536227">
                  <a:moveTo>
                    <a:pt x="140091" y="9522"/>
                  </a:moveTo>
                  <a:cubicBezTo>
                    <a:pt x="140091" y="9522"/>
                    <a:pt x="43603" y="115087"/>
                    <a:pt x="22867" y="181200"/>
                  </a:cubicBezTo>
                  <a:cubicBezTo>
                    <a:pt x="2211" y="247071"/>
                    <a:pt x="-14187" y="328942"/>
                    <a:pt x="21074" y="388293"/>
                  </a:cubicBezTo>
                  <a:cubicBezTo>
                    <a:pt x="71025" y="472368"/>
                    <a:pt x="183800" y="508432"/>
                    <a:pt x="279945" y="526357"/>
                  </a:cubicBezTo>
                  <a:cubicBezTo>
                    <a:pt x="396731" y="548130"/>
                    <a:pt x="526299" y="533942"/>
                    <a:pt x="633732" y="483213"/>
                  </a:cubicBezTo>
                  <a:cubicBezTo>
                    <a:pt x="709157" y="447595"/>
                    <a:pt x="776474" y="384648"/>
                    <a:pt x="814936" y="310639"/>
                  </a:cubicBezTo>
                  <a:cubicBezTo>
                    <a:pt x="841763" y="259025"/>
                    <a:pt x="845296" y="196053"/>
                    <a:pt x="840823" y="138065"/>
                  </a:cubicBezTo>
                  <a:cubicBezTo>
                    <a:pt x="837114" y="89993"/>
                    <a:pt x="797678" y="0"/>
                    <a:pt x="797678" y="0"/>
                  </a:cubicBezTo>
                  <a:close/>
                </a:path>
              </a:pathLst>
            </a:custGeom>
            <a:gradFill>
              <a:gsLst>
                <a:gs pos="0">
                  <a:srgbClr val="7DA75D"/>
                </a:gs>
                <a:gs pos="50000">
                  <a:srgbClr val="7B9D64"/>
                </a:gs>
                <a:gs pos="100000">
                  <a:srgbClr val="7A946C"/>
                </a:gs>
              </a:gsLst>
              <a:lin ang="524642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1CBEAC1D-0D78-98C5-4BB6-34D9CBDA9472}"/>
                </a:ext>
              </a:extLst>
            </p:cNvPr>
            <p:cNvSpPr/>
            <p:nvPr/>
          </p:nvSpPr>
          <p:spPr>
            <a:xfrm>
              <a:off x="5127199" y="2344564"/>
              <a:ext cx="1919735" cy="182229"/>
            </a:xfrm>
            <a:custGeom>
              <a:avLst/>
              <a:gdLst>
                <a:gd name="connsiteX0" fmla="*/ 1773181 w 1919735"/>
                <a:gd name="connsiteY0" fmla="*/ 0 h 182229"/>
                <a:gd name="connsiteX1" fmla="*/ 1669168 w 1919735"/>
                <a:gd name="connsiteY1" fmla="*/ 44270 h 182229"/>
                <a:gd name="connsiteX2" fmla="*/ 1505186 w 1919735"/>
                <a:gd name="connsiteY2" fmla="*/ 54556 h 182229"/>
                <a:gd name="connsiteX3" fmla="*/ 1428599 w 1919735"/>
                <a:gd name="connsiteY3" fmla="*/ 96297 h 182229"/>
                <a:gd name="connsiteX4" fmla="*/ 1379583 w 1919735"/>
                <a:gd name="connsiteY4" fmla="*/ 138200 h 182229"/>
                <a:gd name="connsiteX5" fmla="*/ 910868 w 1919735"/>
                <a:gd name="connsiteY5" fmla="*/ 155810 h 182229"/>
                <a:gd name="connsiteX6" fmla="*/ 481976 w 1919735"/>
                <a:gd name="connsiteY6" fmla="*/ 120592 h 182229"/>
                <a:gd name="connsiteX7" fmla="*/ 516677 w 1919735"/>
                <a:gd name="connsiteY7" fmla="*/ 78728 h 182229"/>
                <a:gd name="connsiteX8" fmla="*/ 389738 w 1919735"/>
                <a:gd name="connsiteY8" fmla="*/ 87533 h 182229"/>
                <a:gd name="connsiteX9" fmla="*/ 285296 w 1919735"/>
                <a:gd name="connsiteY9" fmla="*/ 21538 h 182229"/>
                <a:gd name="connsiteX10" fmla="*/ 121809 w 1919735"/>
                <a:gd name="connsiteY10" fmla="*/ 4404 h 182229"/>
                <a:gd name="connsiteX11" fmla="*/ 470 w 1919735"/>
                <a:gd name="connsiteY11" fmla="*/ 58289 h 182229"/>
                <a:gd name="connsiteX12" fmla="*/ 944560 w 1919735"/>
                <a:gd name="connsiteY12" fmla="*/ 182229 h 182229"/>
                <a:gd name="connsiteX13" fmla="*/ 1920205 w 1919735"/>
                <a:gd name="connsiteY13" fmla="*/ 62395 h 182229"/>
                <a:gd name="connsiteX14" fmla="*/ 1773206 w 1919735"/>
                <a:gd name="connsiteY14" fmla="*/ 1 h 18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19735" h="182229">
                  <a:moveTo>
                    <a:pt x="1773181" y="0"/>
                  </a:moveTo>
                  <a:cubicBezTo>
                    <a:pt x="1773181" y="0"/>
                    <a:pt x="1687551" y="33264"/>
                    <a:pt x="1669168" y="44270"/>
                  </a:cubicBezTo>
                  <a:cubicBezTo>
                    <a:pt x="1650785" y="55276"/>
                    <a:pt x="1523559" y="54556"/>
                    <a:pt x="1505186" y="54556"/>
                  </a:cubicBezTo>
                  <a:cubicBezTo>
                    <a:pt x="1486812" y="54556"/>
                    <a:pt x="1443916" y="87493"/>
                    <a:pt x="1428599" y="96297"/>
                  </a:cubicBezTo>
                  <a:cubicBezTo>
                    <a:pt x="1413282" y="105101"/>
                    <a:pt x="1394901" y="124994"/>
                    <a:pt x="1379583" y="138200"/>
                  </a:cubicBezTo>
                  <a:cubicBezTo>
                    <a:pt x="1364266" y="151407"/>
                    <a:pt x="1073231" y="155810"/>
                    <a:pt x="910868" y="155810"/>
                  </a:cubicBezTo>
                  <a:cubicBezTo>
                    <a:pt x="748504" y="155810"/>
                    <a:pt x="497302" y="129396"/>
                    <a:pt x="481976" y="120592"/>
                  </a:cubicBezTo>
                  <a:cubicBezTo>
                    <a:pt x="466650" y="111788"/>
                    <a:pt x="525868" y="94137"/>
                    <a:pt x="516677" y="78728"/>
                  </a:cubicBezTo>
                  <a:cubicBezTo>
                    <a:pt x="507487" y="63320"/>
                    <a:pt x="411178" y="89734"/>
                    <a:pt x="389738" y="87533"/>
                  </a:cubicBezTo>
                  <a:cubicBezTo>
                    <a:pt x="368297" y="85332"/>
                    <a:pt x="294488" y="34745"/>
                    <a:pt x="285296" y="21538"/>
                  </a:cubicBezTo>
                  <a:cubicBezTo>
                    <a:pt x="276104" y="8332"/>
                    <a:pt x="121809" y="4404"/>
                    <a:pt x="121809" y="4404"/>
                  </a:cubicBezTo>
                  <a:cubicBezTo>
                    <a:pt x="121809" y="4404"/>
                    <a:pt x="470" y="29674"/>
                    <a:pt x="470" y="58289"/>
                  </a:cubicBezTo>
                  <a:cubicBezTo>
                    <a:pt x="470" y="86904"/>
                    <a:pt x="160309" y="181791"/>
                    <a:pt x="944560" y="182229"/>
                  </a:cubicBezTo>
                  <a:cubicBezTo>
                    <a:pt x="1747050" y="182673"/>
                    <a:pt x="1920205" y="88127"/>
                    <a:pt x="1920205" y="62395"/>
                  </a:cubicBezTo>
                  <a:cubicBezTo>
                    <a:pt x="1920205" y="36662"/>
                    <a:pt x="1853453" y="16980"/>
                    <a:pt x="1773206" y="1"/>
                  </a:cubicBezTo>
                  <a:close/>
                </a:path>
              </a:pathLst>
            </a:custGeom>
            <a:solidFill>
              <a:srgbClr val="067F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152BB823-575B-6D65-B8CE-850BB6CA20C3}"/>
                </a:ext>
              </a:extLst>
            </p:cNvPr>
            <p:cNvSpPr/>
            <p:nvPr/>
          </p:nvSpPr>
          <p:spPr>
            <a:xfrm>
              <a:off x="5865844" y="5166154"/>
              <a:ext cx="447665" cy="154335"/>
            </a:xfrm>
            <a:custGeom>
              <a:avLst/>
              <a:gdLst>
                <a:gd name="connsiteX0" fmla="*/ 345973 w 447665"/>
                <a:gd name="connsiteY0" fmla="*/ 0 h 154335"/>
                <a:gd name="connsiteX1" fmla="*/ 359047 w 447665"/>
                <a:gd name="connsiteY1" fmla="*/ 36325 h 154335"/>
                <a:gd name="connsiteX2" fmla="*/ 319840 w 447665"/>
                <a:gd name="connsiteY2" fmla="*/ 65127 h 154335"/>
                <a:gd name="connsiteX3" fmla="*/ 363047 w 447665"/>
                <a:gd name="connsiteY3" fmla="*/ 59552 h 154335"/>
                <a:gd name="connsiteX4" fmla="*/ 337443 w 447665"/>
                <a:gd name="connsiteY4" fmla="*/ 81850 h 154335"/>
                <a:gd name="connsiteX5" fmla="*/ 224658 w 447665"/>
                <a:gd name="connsiteY5" fmla="*/ 54996 h 154335"/>
                <a:gd name="connsiteX6" fmla="*/ 90203 w 447665"/>
                <a:gd name="connsiteY6" fmla="*/ 73254 h 154335"/>
                <a:gd name="connsiteX7" fmla="*/ 76953 w 447665"/>
                <a:gd name="connsiteY7" fmla="*/ 62339 h 154335"/>
                <a:gd name="connsiteX8" fmla="*/ 103806 w 447665"/>
                <a:gd name="connsiteY8" fmla="*/ 66055 h 154335"/>
                <a:gd name="connsiteX9" fmla="*/ 99035 w 447665"/>
                <a:gd name="connsiteY9" fmla="*/ 10460 h 154335"/>
                <a:gd name="connsiteX10" fmla="*/ 470 w 447665"/>
                <a:gd name="connsiteY10" fmla="*/ 78186 h 154335"/>
                <a:gd name="connsiteX11" fmla="*/ 217231 w 447665"/>
                <a:gd name="connsiteY11" fmla="*/ 154336 h 154335"/>
                <a:gd name="connsiteX12" fmla="*/ 448136 w 447665"/>
                <a:gd name="connsiteY12" fmla="*/ 77563 h 154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7665" h="154335">
                  <a:moveTo>
                    <a:pt x="345973" y="0"/>
                  </a:moveTo>
                  <a:cubicBezTo>
                    <a:pt x="345973" y="0"/>
                    <a:pt x="367848" y="27034"/>
                    <a:pt x="359047" y="36325"/>
                  </a:cubicBezTo>
                  <a:cubicBezTo>
                    <a:pt x="350246" y="45616"/>
                    <a:pt x="316640" y="59552"/>
                    <a:pt x="319840" y="65127"/>
                  </a:cubicBezTo>
                  <a:cubicBezTo>
                    <a:pt x="323041" y="70702"/>
                    <a:pt x="360647" y="55836"/>
                    <a:pt x="363047" y="59552"/>
                  </a:cubicBezTo>
                  <a:cubicBezTo>
                    <a:pt x="365448" y="63269"/>
                    <a:pt x="345444" y="80922"/>
                    <a:pt x="337443" y="81850"/>
                  </a:cubicBezTo>
                  <a:cubicBezTo>
                    <a:pt x="329442" y="82779"/>
                    <a:pt x="258211" y="54232"/>
                    <a:pt x="224658" y="54996"/>
                  </a:cubicBezTo>
                  <a:cubicBezTo>
                    <a:pt x="184364" y="55915"/>
                    <a:pt x="94203" y="75112"/>
                    <a:pt x="90203" y="73254"/>
                  </a:cubicBezTo>
                  <a:cubicBezTo>
                    <a:pt x="86202" y="71396"/>
                    <a:pt x="74552" y="66984"/>
                    <a:pt x="76953" y="62339"/>
                  </a:cubicBezTo>
                  <a:cubicBezTo>
                    <a:pt x="79353" y="57694"/>
                    <a:pt x="100605" y="72560"/>
                    <a:pt x="103806" y="66055"/>
                  </a:cubicBezTo>
                  <a:cubicBezTo>
                    <a:pt x="107006" y="59551"/>
                    <a:pt x="99035" y="10460"/>
                    <a:pt x="99035" y="10460"/>
                  </a:cubicBezTo>
                  <a:lnTo>
                    <a:pt x="470" y="78186"/>
                  </a:lnTo>
                  <a:cubicBezTo>
                    <a:pt x="470" y="78186"/>
                    <a:pt x="118104" y="154336"/>
                    <a:pt x="217231" y="154336"/>
                  </a:cubicBezTo>
                  <a:cubicBezTo>
                    <a:pt x="316357" y="154336"/>
                    <a:pt x="448136" y="77563"/>
                    <a:pt x="448136" y="77563"/>
                  </a:cubicBezTo>
                  <a:close/>
                </a:path>
              </a:pathLst>
            </a:custGeom>
            <a:solidFill>
              <a:srgbClr val="3A7D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CA2C997-36FE-5A51-34C0-3CB2427D608C}"/>
                </a:ext>
              </a:extLst>
            </p:cNvPr>
            <p:cNvSpPr/>
            <p:nvPr/>
          </p:nvSpPr>
          <p:spPr>
            <a:xfrm>
              <a:off x="5200745" y="2457625"/>
              <a:ext cx="1734407" cy="924196"/>
            </a:xfrm>
            <a:custGeom>
              <a:avLst/>
              <a:gdLst>
                <a:gd name="connsiteX0" fmla="*/ 470 w 1734407"/>
                <a:gd name="connsiteY0" fmla="*/ 0 h 924196"/>
                <a:gd name="connsiteX1" fmla="*/ 759812 w 1734407"/>
                <a:gd name="connsiteY1" fmla="*/ 837010 h 924196"/>
                <a:gd name="connsiteX2" fmla="*/ 901459 w 1734407"/>
                <a:gd name="connsiteY2" fmla="*/ 924195 h 924196"/>
                <a:gd name="connsiteX3" fmla="*/ 1040981 w 1734407"/>
                <a:gd name="connsiteY3" fmla="*/ 841490 h 924196"/>
                <a:gd name="connsiteX4" fmla="*/ 1734877 w 1734407"/>
                <a:gd name="connsiteY4" fmla="*/ 25893 h 924196"/>
                <a:gd name="connsiteX5" fmla="*/ 1631331 w 1734407"/>
                <a:gd name="connsiteY5" fmla="*/ 89880 h 924196"/>
                <a:gd name="connsiteX6" fmla="*/ 1068661 w 1734407"/>
                <a:gd name="connsiteY6" fmla="*/ 744781 h 924196"/>
                <a:gd name="connsiteX7" fmla="*/ 913337 w 1734407"/>
                <a:gd name="connsiteY7" fmla="*/ 785238 h 924196"/>
                <a:gd name="connsiteX8" fmla="*/ 768433 w 1734407"/>
                <a:gd name="connsiteY8" fmla="*/ 750722 h 924196"/>
                <a:gd name="connsiteX9" fmla="*/ 104007 w 1734407"/>
                <a:gd name="connsiteY9" fmla="*/ 51777 h 92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4407" h="924196">
                  <a:moveTo>
                    <a:pt x="470" y="0"/>
                  </a:moveTo>
                  <a:lnTo>
                    <a:pt x="759812" y="837010"/>
                  </a:lnTo>
                  <a:cubicBezTo>
                    <a:pt x="759812" y="837010"/>
                    <a:pt x="846019" y="923733"/>
                    <a:pt x="901459" y="924195"/>
                  </a:cubicBezTo>
                  <a:cubicBezTo>
                    <a:pt x="955522" y="924646"/>
                    <a:pt x="1040981" y="841490"/>
                    <a:pt x="1040981" y="841490"/>
                  </a:cubicBezTo>
                  <a:lnTo>
                    <a:pt x="1734877" y="25893"/>
                  </a:lnTo>
                  <a:lnTo>
                    <a:pt x="1631331" y="89880"/>
                  </a:lnTo>
                  <a:cubicBezTo>
                    <a:pt x="1631331" y="89880"/>
                    <a:pt x="1242654" y="613774"/>
                    <a:pt x="1068661" y="744781"/>
                  </a:cubicBezTo>
                  <a:cubicBezTo>
                    <a:pt x="1025920" y="776962"/>
                    <a:pt x="966838" y="784677"/>
                    <a:pt x="913337" y="785238"/>
                  </a:cubicBezTo>
                  <a:cubicBezTo>
                    <a:pt x="863688" y="785758"/>
                    <a:pt x="810609" y="776929"/>
                    <a:pt x="768433" y="750722"/>
                  </a:cubicBezTo>
                  <a:cubicBezTo>
                    <a:pt x="544748" y="611724"/>
                    <a:pt x="104007" y="51777"/>
                    <a:pt x="104007" y="51777"/>
                  </a:cubicBezTo>
                  <a:close/>
                </a:path>
              </a:pathLst>
            </a:custGeom>
            <a:gradFill>
              <a:gsLst>
                <a:gs pos="0">
                  <a:srgbClr val="B3CBCB">
                    <a:alpha val="29804"/>
                  </a:srgbClr>
                </a:gs>
                <a:gs pos="50000">
                  <a:srgbClr val="D1DDDE">
                    <a:alpha val="15686"/>
                  </a:srgbClr>
                </a:gs>
                <a:gs pos="100000">
                  <a:srgbClr val="EFF0F2">
                    <a:alpha val="1961"/>
                  </a:srgbClr>
                </a:gs>
              </a:gsLst>
              <a:lin ang="16182764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E6D2D676-6083-7736-6B5E-FB0B367475F4}"/>
                </a:ext>
              </a:extLst>
            </p:cNvPr>
            <p:cNvSpPr/>
            <p:nvPr/>
          </p:nvSpPr>
          <p:spPr>
            <a:xfrm>
              <a:off x="5968742" y="3355016"/>
              <a:ext cx="242506" cy="1846596"/>
            </a:xfrm>
            <a:custGeom>
              <a:avLst/>
              <a:gdLst>
                <a:gd name="connsiteX0" fmla="*/ 30668 w 242506"/>
                <a:gd name="connsiteY0" fmla="*/ 1846572 h 1846596"/>
                <a:gd name="connsiteX1" fmla="*/ 213672 w 242506"/>
                <a:gd name="connsiteY1" fmla="*/ 1846572 h 1846596"/>
                <a:gd name="connsiteX2" fmla="*/ 168735 w 242506"/>
                <a:gd name="connsiteY2" fmla="*/ 1751654 h 1846596"/>
                <a:gd name="connsiteX3" fmla="*/ 167839 w 242506"/>
                <a:gd name="connsiteY3" fmla="*/ 241941 h 1846596"/>
                <a:gd name="connsiteX4" fmla="*/ 242977 w 242506"/>
                <a:gd name="connsiteY4" fmla="*/ 24095 h 1846596"/>
                <a:gd name="connsiteX5" fmla="*/ 121276 w 242506"/>
                <a:gd name="connsiteY5" fmla="*/ 86289 h 1846596"/>
                <a:gd name="connsiteX6" fmla="*/ 470 w 242506"/>
                <a:gd name="connsiteY6" fmla="*/ 0 h 1846596"/>
                <a:gd name="connsiteX7" fmla="*/ 43615 w 242506"/>
                <a:gd name="connsiteY7" fmla="*/ 160697 h 1846596"/>
                <a:gd name="connsiteX8" fmla="*/ 82444 w 242506"/>
                <a:gd name="connsiteY8" fmla="*/ 1777565 h 1846596"/>
                <a:gd name="connsiteX9" fmla="*/ 30671 w 242506"/>
                <a:gd name="connsiteY9" fmla="*/ 1846597 h 184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2506" h="1846596">
                  <a:moveTo>
                    <a:pt x="30668" y="1846572"/>
                  </a:moveTo>
                  <a:lnTo>
                    <a:pt x="213672" y="1846572"/>
                  </a:lnTo>
                  <a:lnTo>
                    <a:pt x="168735" y="1751654"/>
                  </a:lnTo>
                  <a:cubicBezTo>
                    <a:pt x="168735" y="1751654"/>
                    <a:pt x="178685" y="799592"/>
                    <a:pt x="167839" y="241941"/>
                  </a:cubicBezTo>
                  <a:cubicBezTo>
                    <a:pt x="166576" y="177013"/>
                    <a:pt x="242977" y="24095"/>
                    <a:pt x="242977" y="24095"/>
                  </a:cubicBezTo>
                  <a:cubicBezTo>
                    <a:pt x="242977" y="24095"/>
                    <a:pt x="166709" y="89653"/>
                    <a:pt x="121276" y="86289"/>
                  </a:cubicBezTo>
                  <a:cubicBezTo>
                    <a:pt x="71925" y="82635"/>
                    <a:pt x="470" y="0"/>
                    <a:pt x="470" y="0"/>
                  </a:cubicBezTo>
                  <a:cubicBezTo>
                    <a:pt x="470" y="0"/>
                    <a:pt x="42005" y="123340"/>
                    <a:pt x="43615" y="160697"/>
                  </a:cubicBezTo>
                  <a:cubicBezTo>
                    <a:pt x="68813" y="745532"/>
                    <a:pt x="82444" y="1777565"/>
                    <a:pt x="82444" y="1777565"/>
                  </a:cubicBezTo>
                  <a:cubicBezTo>
                    <a:pt x="46180" y="1801174"/>
                    <a:pt x="24696" y="1804774"/>
                    <a:pt x="30671" y="1846597"/>
                  </a:cubicBezTo>
                  <a:close/>
                </a:path>
              </a:pathLst>
            </a:custGeom>
            <a:gradFill>
              <a:gsLst>
                <a:gs pos="0">
                  <a:srgbClr val="B7C9D1"/>
                </a:gs>
                <a:gs pos="50000">
                  <a:srgbClr val="B7C9D1">
                    <a:alpha val="49804"/>
                  </a:srgbClr>
                </a:gs>
                <a:gs pos="100000">
                  <a:srgbClr val="B7C9D1">
                    <a:alpha val="0"/>
                  </a:srgbClr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3A63DBE-8AC0-9A41-2ECD-D3736A384E18}"/>
                </a:ext>
              </a:extLst>
            </p:cNvPr>
            <p:cNvSpPr/>
            <p:nvPr/>
          </p:nvSpPr>
          <p:spPr>
            <a:xfrm>
              <a:off x="6096868" y="2931399"/>
              <a:ext cx="70246" cy="330403"/>
            </a:xfrm>
            <a:custGeom>
              <a:avLst/>
              <a:gdLst>
                <a:gd name="connsiteX0" fmla="*/ 21604 w 70246"/>
                <a:gd name="connsiteY0" fmla="*/ 0 h 330403"/>
                <a:gd name="connsiteX1" fmla="*/ 470 w 70246"/>
                <a:gd name="connsiteY1" fmla="*/ 9525 h 330403"/>
                <a:gd name="connsiteX2" fmla="*/ 70717 w 70246"/>
                <a:gd name="connsiteY2" fmla="*/ 330404 h 330403"/>
                <a:gd name="connsiteX3" fmla="*/ 21604 w 70246"/>
                <a:gd name="connsiteY3" fmla="*/ 0 h 330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246" h="330403">
                  <a:moveTo>
                    <a:pt x="21604" y="0"/>
                  </a:moveTo>
                  <a:cubicBezTo>
                    <a:pt x="14244" y="1895"/>
                    <a:pt x="7301" y="5126"/>
                    <a:pt x="470" y="9525"/>
                  </a:cubicBezTo>
                  <a:cubicBezTo>
                    <a:pt x="34545" y="164840"/>
                    <a:pt x="70717" y="330404"/>
                    <a:pt x="70717" y="330404"/>
                  </a:cubicBezTo>
                  <a:cubicBezTo>
                    <a:pt x="70717" y="330404"/>
                    <a:pt x="50043" y="185538"/>
                    <a:pt x="21604" y="0"/>
                  </a:cubicBezTo>
                  <a:close/>
                </a:path>
              </a:pathLst>
            </a:custGeom>
            <a:solidFill>
              <a:srgbClr val="DEAA8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13FEB98C-64F9-C04B-080F-DFB78AEC62AE}"/>
                </a:ext>
              </a:extLst>
            </p:cNvPr>
            <p:cNvSpPr/>
            <p:nvPr/>
          </p:nvSpPr>
          <p:spPr>
            <a:xfrm>
              <a:off x="5800517" y="2303034"/>
              <a:ext cx="650966" cy="154484"/>
            </a:xfrm>
            <a:custGeom>
              <a:avLst/>
              <a:gdLst>
                <a:gd name="connsiteX0" fmla="*/ 310336 w 650966"/>
                <a:gd name="connsiteY0" fmla="*/ 1 h 154484"/>
                <a:gd name="connsiteX1" fmla="*/ 68039 w 650966"/>
                <a:gd name="connsiteY1" fmla="*/ 50900 h 154484"/>
                <a:gd name="connsiteX2" fmla="*/ 470 w 650966"/>
                <a:gd name="connsiteY2" fmla="*/ 84535 h 154484"/>
                <a:gd name="connsiteX3" fmla="*/ 25771 w 650966"/>
                <a:gd name="connsiteY3" fmla="*/ 77094 h 154484"/>
                <a:gd name="connsiteX4" fmla="*/ 162988 w 650966"/>
                <a:gd name="connsiteY4" fmla="*/ 119361 h 154484"/>
                <a:gd name="connsiteX5" fmla="*/ 568391 w 650966"/>
                <a:gd name="connsiteY5" fmla="*/ 93464 h 154484"/>
                <a:gd name="connsiteX6" fmla="*/ 619291 w 650966"/>
                <a:gd name="connsiteY6" fmla="*/ 120253 h 154484"/>
                <a:gd name="connsiteX7" fmla="*/ 645781 w 650966"/>
                <a:gd name="connsiteY7" fmla="*/ 154484 h 154484"/>
                <a:gd name="connsiteX8" fmla="*/ 651437 w 650966"/>
                <a:gd name="connsiteY8" fmla="*/ 154484 h 154484"/>
                <a:gd name="connsiteX9" fmla="*/ 638340 w 650966"/>
                <a:gd name="connsiteY9" fmla="*/ 137816 h 154484"/>
                <a:gd name="connsiteX10" fmla="*/ 422237 w 650966"/>
                <a:gd name="connsiteY10" fmla="*/ 11609 h 154484"/>
                <a:gd name="connsiteX11" fmla="*/ 310318 w 650966"/>
                <a:gd name="connsiteY11" fmla="*/ 0 h 154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0966" h="154484">
                  <a:moveTo>
                    <a:pt x="310336" y="1"/>
                  </a:moveTo>
                  <a:cubicBezTo>
                    <a:pt x="227063" y="-56"/>
                    <a:pt x="142743" y="17862"/>
                    <a:pt x="68039" y="50900"/>
                  </a:cubicBezTo>
                  <a:cubicBezTo>
                    <a:pt x="45872" y="60704"/>
                    <a:pt x="22832" y="71928"/>
                    <a:pt x="470" y="84535"/>
                  </a:cubicBezTo>
                  <a:cubicBezTo>
                    <a:pt x="8507" y="80957"/>
                    <a:pt x="16977" y="78230"/>
                    <a:pt x="25771" y="77094"/>
                  </a:cubicBezTo>
                  <a:cubicBezTo>
                    <a:pt x="73218" y="70964"/>
                    <a:pt x="115681" y="112240"/>
                    <a:pt x="162988" y="119361"/>
                  </a:cubicBezTo>
                  <a:cubicBezTo>
                    <a:pt x="298795" y="138554"/>
                    <a:pt x="420153" y="118929"/>
                    <a:pt x="568391" y="93464"/>
                  </a:cubicBezTo>
                  <a:cubicBezTo>
                    <a:pt x="587215" y="97063"/>
                    <a:pt x="605295" y="107159"/>
                    <a:pt x="619291" y="120253"/>
                  </a:cubicBezTo>
                  <a:cubicBezTo>
                    <a:pt x="628041" y="128440"/>
                    <a:pt x="637256" y="141054"/>
                    <a:pt x="645781" y="154484"/>
                  </a:cubicBezTo>
                  <a:lnTo>
                    <a:pt x="651437" y="154484"/>
                  </a:lnTo>
                  <a:cubicBezTo>
                    <a:pt x="647405" y="148701"/>
                    <a:pt x="642941" y="143153"/>
                    <a:pt x="638340" y="137816"/>
                  </a:cubicBezTo>
                  <a:cubicBezTo>
                    <a:pt x="583876" y="74638"/>
                    <a:pt x="503837" y="28916"/>
                    <a:pt x="422237" y="11609"/>
                  </a:cubicBezTo>
                  <a:cubicBezTo>
                    <a:pt x="385920" y="3904"/>
                    <a:pt x="348170" y="27"/>
                    <a:pt x="310318" y="0"/>
                  </a:cubicBezTo>
                  <a:close/>
                </a:path>
              </a:pathLst>
            </a:custGeom>
            <a:gradFill>
              <a:gsLst>
                <a:gs pos="0">
                  <a:srgbClr val="7DA75D"/>
                </a:gs>
                <a:gs pos="50000">
                  <a:srgbClr val="7B9D64"/>
                </a:gs>
                <a:gs pos="100000">
                  <a:srgbClr val="7A946C"/>
                </a:gs>
              </a:gsLst>
              <a:lin ang="370201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05E6E54-696F-11F4-474C-4ECC5B7E7D69}"/>
                </a:ext>
              </a:extLst>
            </p:cNvPr>
            <p:cNvSpPr/>
            <p:nvPr/>
          </p:nvSpPr>
          <p:spPr>
            <a:xfrm rot="749648">
              <a:off x="6348351" y="2630158"/>
              <a:ext cx="163950" cy="224352"/>
            </a:xfrm>
            <a:custGeom>
              <a:avLst/>
              <a:gdLst>
                <a:gd name="connsiteX0" fmla="*/ 163946 w 163950"/>
                <a:gd name="connsiteY0" fmla="*/ 112196 h 224352"/>
                <a:gd name="connsiteX1" fmla="*/ 81971 w 163950"/>
                <a:gd name="connsiteY1" fmla="*/ 224373 h 224352"/>
                <a:gd name="connsiteX2" fmla="*/ -5 w 163950"/>
                <a:gd name="connsiteY2" fmla="*/ 112196 h 224352"/>
                <a:gd name="connsiteX3" fmla="*/ 81971 w 163950"/>
                <a:gd name="connsiteY3" fmla="*/ 20 h 224352"/>
                <a:gd name="connsiteX4" fmla="*/ 163946 w 163950"/>
                <a:gd name="connsiteY4" fmla="*/ 112196 h 22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950" h="224352">
                  <a:moveTo>
                    <a:pt x="163946" y="112196"/>
                  </a:moveTo>
                  <a:cubicBezTo>
                    <a:pt x="163946" y="174150"/>
                    <a:pt x="127244" y="224373"/>
                    <a:pt x="81971" y="224373"/>
                  </a:cubicBezTo>
                  <a:cubicBezTo>
                    <a:pt x="36697" y="224373"/>
                    <a:pt x="-5" y="174150"/>
                    <a:pt x="-5" y="112196"/>
                  </a:cubicBezTo>
                  <a:cubicBezTo>
                    <a:pt x="-5" y="50243"/>
                    <a:pt x="36697" y="20"/>
                    <a:pt x="81971" y="20"/>
                  </a:cubicBezTo>
                  <a:cubicBezTo>
                    <a:pt x="127244" y="20"/>
                    <a:pt x="163946" y="50244"/>
                    <a:pt x="163946" y="112196"/>
                  </a:cubicBezTo>
                  <a:close/>
                </a:path>
              </a:pathLst>
            </a:custGeom>
            <a:gradFill>
              <a:gsLst>
                <a:gs pos="0">
                  <a:srgbClr val="DD4652"/>
                </a:gs>
                <a:gs pos="50000">
                  <a:srgbClr val="EE383E"/>
                </a:gs>
                <a:gs pos="100000">
                  <a:srgbClr val="FF2A2A"/>
                </a:gs>
              </a:gsLst>
              <a:lin ang="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81C1B2AC-CF22-2168-5738-69A5363E7D2C}"/>
                </a:ext>
              </a:extLst>
            </p:cNvPr>
            <p:cNvSpPr/>
            <p:nvPr/>
          </p:nvSpPr>
          <p:spPr>
            <a:xfrm>
              <a:off x="4418076" y="1279764"/>
              <a:ext cx="3349180" cy="617696"/>
            </a:xfrm>
            <a:custGeom>
              <a:avLst/>
              <a:gdLst>
                <a:gd name="connsiteX0" fmla="*/ 1675060 w 3349180"/>
                <a:gd name="connsiteY0" fmla="*/ 0 h 617696"/>
                <a:gd name="connsiteX1" fmla="*/ 470 w 3349180"/>
                <a:gd name="connsiteY1" fmla="*/ 308848 h 617696"/>
                <a:gd name="connsiteX2" fmla="*/ 1675060 w 3349180"/>
                <a:gd name="connsiteY2" fmla="*/ 617697 h 617696"/>
                <a:gd name="connsiteX3" fmla="*/ 3349651 w 3349180"/>
                <a:gd name="connsiteY3" fmla="*/ 308848 h 617696"/>
                <a:gd name="connsiteX4" fmla="*/ 1675060 w 3349180"/>
                <a:gd name="connsiteY4" fmla="*/ 0 h 617696"/>
                <a:gd name="connsiteX5" fmla="*/ 1680766 w 3349180"/>
                <a:gd name="connsiteY5" fmla="*/ 22585 h 617696"/>
                <a:gd name="connsiteX6" fmla="*/ 3299445 w 3349180"/>
                <a:gd name="connsiteY6" fmla="*/ 294733 h 617696"/>
                <a:gd name="connsiteX7" fmla="*/ 1680766 w 3349180"/>
                <a:gd name="connsiteY7" fmla="*/ 567444 h 617696"/>
                <a:gd name="connsiteX8" fmla="*/ 62088 w 3349180"/>
                <a:gd name="connsiteY8" fmla="*/ 294733 h 617696"/>
                <a:gd name="connsiteX9" fmla="*/ 1680766 w 3349180"/>
                <a:gd name="connsiteY9" fmla="*/ 22585 h 617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9180" h="617696">
                  <a:moveTo>
                    <a:pt x="1675060" y="0"/>
                  </a:moveTo>
                  <a:cubicBezTo>
                    <a:pt x="750278" y="0"/>
                    <a:pt x="470" y="138180"/>
                    <a:pt x="470" y="308848"/>
                  </a:cubicBezTo>
                  <a:cubicBezTo>
                    <a:pt x="470" y="479517"/>
                    <a:pt x="750269" y="617697"/>
                    <a:pt x="1675060" y="617697"/>
                  </a:cubicBezTo>
                  <a:cubicBezTo>
                    <a:pt x="2599852" y="617697"/>
                    <a:pt x="3349651" y="479517"/>
                    <a:pt x="3349651" y="308848"/>
                  </a:cubicBezTo>
                  <a:cubicBezTo>
                    <a:pt x="3349651" y="138180"/>
                    <a:pt x="2599852" y="0"/>
                    <a:pt x="1675060" y="0"/>
                  </a:cubicBezTo>
                  <a:close/>
                  <a:moveTo>
                    <a:pt x="1680766" y="22585"/>
                  </a:moveTo>
                  <a:cubicBezTo>
                    <a:pt x="2574697" y="22585"/>
                    <a:pt x="3299445" y="144200"/>
                    <a:pt x="3299445" y="294733"/>
                  </a:cubicBezTo>
                  <a:cubicBezTo>
                    <a:pt x="3299445" y="445267"/>
                    <a:pt x="2574716" y="567444"/>
                    <a:pt x="1680766" y="567444"/>
                  </a:cubicBezTo>
                  <a:cubicBezTo>
                    <a:pt x="786816" y="567444"/>
                    <a:pt x="62088" y="445257"/>
                    <a:pt x="62088" y="294733"/>
                  </a:cubicBezTo>
                  <a:cubicBezTo>
                    <a:pt x="62088" y="144210"/>
                    <a:pt x="786816" y="22585"/>
                    <a:pt x="1680766" y="22585"/>
                  </a:cubicBezTo>
                  <a:close/>
                </a:path>
              </a:pathLst>
            </a:custGeom>
            <a:gradFill>
              <a:gsLst>
                <a:gs pos="0">
                  <a:srgbClr val="8AA9B7">
                    <a:alpha val="49804"/>
                  </a:srgbClr>
                </a:gs>
                <a:gs pos="50000">
                  <a:srgbClr val="C4D4DB">
                    <a:alpha val="49804"/>
                  </a:srgbClr>
                </a:gs>
                <a:gs pos="100000">
                  <a:srgbClr val="FFFFFF">
                    <a:alpha val="49804"/>
                  </a:srgbClr>
                </a:gs>
              </a:gsLst>
              <a:lin ang="1621334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C6F37334-81C6-62BD-7AB2-D7D032D51E1E}"/>
                </a:ext>
              </a:extLst>
            </p:cNvPr>
            <p:cNvSpPr/>
            <p:nvPr/>
          </p:nvSpPr>
          <p:spPr>
            <a:xfrm>
              <a:off x="5921214" y="2322745"/>
              <a:ext cx="383994" cy="75109"/>
            </a:xfrm>
            <a:custGeom>
              <a:avLst/>
              <a:gdLst>
                <a:gd name="connsiteX0" fmla="*/ 472 w 383994"/>
                <a:gd name="connsiteY0" fmla="*/ 37440 h 75109"/>
                <a:gd name="connsiteX1" fmla="*/ 147167 w 383994"/>
                <a:gd name="connsiteY1" fmla="*/ 5446 h 75109"/>
                <a:gd name="connsiteX2" fmla="*/ 289546 w 383994"/>
                <a:gd name="connsiteY2" fmla="*/ 5446 h 75109"/>
                <a:gd name="connsiteX3" fmla="*/ 384465 w 383994"/>
                <a:gd name="connsiteY3" fmla="*/ 44276 h 75109"/>
                <a:gd name="connsiteX4" fmla="*/ 224826 w 383994"/>
                <a:gd name="connsiteY4" fmla="*/ 74477 h 75109"/>
                <a:gd name="connsiteX5" fmla="*/ 73817 w 383994"/>
                <a:gd name="connsiteY5" fmla="*/ 61533 h 75109"/>
                <a:gd name="connsiteX6" fmla="*/ 470 w 383994"/>
                <a:gd name="connsiteY6" fmla="*/ 37439 h 75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3994" h="75109">
                  <a:moveTo>
                    <a:pt x="472" y="37440"/>
                  </a:moveTo>
                  <a:cubicBezTo>
                    <a:pt x="472" y="37440"/>
                    <a:pt x="97408" y="10810"/>
                    <a:pt x="147167" y="5446"/>
                  </a:cubicBezTo>
                  <a:cubicBezTo>
                    <a:pt x="194352" y="361"/>
                    <a:pt x="242979" y="-3711"/>
                    <a:pt x="289546" y="5446"/>
                  </a:cubicBezTo>
                  <a:cubicBezTo>
                    <a:pt x="323089" y="12042"/>
                    <a:pt x="384465" y="44276"/>
                    <a:pt x="384465" y="44276"/>
                  </a:cubicBezTo>
                  <a:cubicBezTo>
                    <a:pt x="384465" y="44276"/>
                    <a:pt x="278919" y="71731"/>
                    <a:pt x="224826" y="74477"/>
                  </a:cubicBezTo>
                  <a:cubicBezTo>
                    <a:pt x="174371" y="77039"/>
                    <a:pt x="123318" y="71642"/>
                    <a:pt x="73817" y="61533"/>
                  </a:cubicBezTo>
                  <a:cubicBezTo>
                    <a:pt x="48603" y="56384"/>
                    <a:pt x="470" y="37439"/>
                    <a:pt x="470" y="37439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FFFFFF">
                    <a:alpha val="49804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75776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1C2A133-FB53-2874-CA5F-F5CA1BD7A5C6}"/>
                </a:ext>
              </a:extLst>
            </p:cNvPr>
            <p:cNvSpPr/>
            <p:nvPr/>
          </p:nvSpPr>
          <p:spPr>
            <a:xfrm>
              <a:off x="5646219" y="5325031"/>
              <a:ext cx="861669" cy="179570"/>
            </a:xfrm>
            <a:custGeom>
              <a:avLst/>
              <a:gdLst>
                <a:gd name="connsiteX0" fmla="*/ 480 w 861669"/>
                <a:gd name="connsiteY0" fmla="*/ 0 h 179570"/>
                <a:gd name="connsiteX1" fmla="*/ 406931 w 861669"/>
                <a:gd name="connsiteY1" fmla="*/ 179413 h 179570"/>
                <a:gd name="connsiteX2" fmla="*/ 862140 w 861669"/>
                <a:gd name="connsiteY2" fmla="*/ 17822 h 179570"/>
                <a:gd name="connsiteX3" fmla="*/ 407826 w 861669"/>
                <a:gd name="connsiteY3" fmla="*/ 124388 h 179570"/>
                <a:gd name="connsiteX4" fmla="*/ 470 w 861669"/>
                <a:gd name="connsiteY4" fmla="*/ 0 h 179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1669" h="179570">
                  <a:moveTo>
                    <a:pt x="480" y="0"/>
                  </a:moveTo>
                  <a:cubicBezTo>
                    <a:pt x="480" y="0"/>
                    <a:pt x="258941" y="173898"/>
                    <a:pt x="406931" y="179413"/>
                  </a:cubicBezTo>
                  <a:cubicBezTo>
                    <a:pt x="567836" y="185416"/>
                    <a:pt x="862140" y="17822"/>
                    <a:pt x="862140" y="17822"/>
                  </a:cubicBezTo>
                  <a:cubicBezTo>
                    <a:pt x="862140" y="17822"/>
                    <a:pt x="563293" y="129522"/>
                    <a:pt x="407826" y="124388"/>
                  </a:cubicBezTo>
                  <a:cubicBezTo>
                    <a:pt x="265932" y="119706"/>
                    <a:pt x="470" y="0"/>
                    <a:pt x="470" y="0"/>
                  </a:cubicBezTo>
                  <a:close/>
                </a:path>
              </a:pathLst>
            </a:custGeom>
            <a:gradFill>
              <a:gsLst>
                <a:gs pos="0">
                  <a:srgbClr val="808080">
                    <a:alpha val="0"/>
                  </a:srgbClr>
                </a:gs>
                <a:gs pos="25000">
                  <a:srgbClr val="808080">
                    <a:alpha val="29020"/>
                  </a:srgbClr>
                </a:gs>
                <a:gs pos="50000">
                  <a:srgbClr val="808080">
                    <a:alpha val="58431"/>
                  </a:srgbClr>
                </a:gs>
                <a:gs pos="100000">
                  <a:srgbClr val="808080">
                    <a:alpha val="0"/>
                  </a:srgbClr>
                </a:gs>
              </a:gsLst>
              <a:lin ang="5412347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07" name="图形 106">
            <a:extLst>
              <a:ext uri="{FF2B5EF4-FFF2-40B4-BE49-F238E27FC236}">
                <a16:creationId xmlns:a16="http://schemas.microsoft.com/office/drawing/2014/main" id="{101D7497-3030-8BD0-BB21-93E87A738C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52504" y="835738"/>
            <a:ext cx="3027148" cy="548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661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DF632051-3823-B1BC-A63D-F061B42DB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54628" y="1064084"/>
            <a:ext cx="4174144" cy="4410517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FC01F866-1F32-F970-CF89-5CD7F88C21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69912" y="938961"/>
            <a:ext cx="3567460" cy="498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600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8" name="图形 394">
            <a:extLst>
              <a:ext uri="{FF2B5EF4-FFF2-40B4-BE49-F238E27FC236}">
                <a16:creationId xmlns:a16="http://schemas.microsoft.com/office/drawing/2014/main" id="{B7D15802-4CBF-93C9-8510-32C8CEADFEFE}"/>
              </a:ext>
            </a:extLst>
          </p:cNvPr>
          <p:cNvGrpSpPr/>
          <p:nvPr/>
        </p:nvGrpSpPr>
        <p:grpSpPr>
          <a:xfrm>
            <a:off x="1737494" y="830286"/>
            <a:ext cx="3495040" cy="4848825"/>
            <a:chOff x="5115443" y="2102313"/>
            <a:chExt cx="2478741" cy="3438868"/>
          </a:xfrm>
        </p:grpSpPr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80352617-EA33-3CCE-3A61-DB607DC09DD7}"/>
                </a:ext>
              </a:extLst>
            </p:cNvPr>
            <p:cNvSpPr/>
            <p:nvPr/>
          </p:nvSpPr>
          <p:spPr>
            <a:xfrm>
              <a:off x="5115443" y="2541588"/>
              <a:ext cx="2478741" cy="2999593"/>
            </a:xfrm>
            <a:custGeom>
              <a:avLst/>
              <a:gdLst>
                <a:gd name="connsiteX0" fmla="*/ 2384767 w 2478741"/>
                <a:gd name="connsiteY0" fmla="*/ 740486 h 2999593"/>
                <a:gd name="connsiteX1" fmla="*/ 2259114 w 2478741"/>
                <a:gd name="connsiteY1" fmla="*/ 740486 h 2999593"/>
                <a:gd name="connsiteX2" fmla="*/ 1882590 w 2478741"/>
                <a:gd name="connsiteY2" fmla="*/ 740486 h 2999593"/>
                <a:gd name="connsiteX3" fmla="*/ 1882590 w 2478741"/>
                <a:gd name="connsiteY3" fmla="*/ 69081 h 2999593"/>
                <a:gd name="connsiteX4" fmla="*/ 1813509 w 2478741"/>
                <a:gd name="connsiteY4" fmla="*/ 0 h 2999593"/>
                <a:gd name="connsiteX5" fmla="*/ 69081 w 2478741"/>
                <a:gd name="connsiteY5" fmla="*/ 0 h 2999593"/>
                <a:gd name="connsiteX6" fmla="*/ 0 w 2478741"/>
                <a:gd name="connsiteY6" fmla="*/ 69081 h 2999593"/>
                <a:gd name="connsiteX7" fmla="*/ 0 w 2478741"/>
                <a:gd name="connsiteY7" fmla="*/ 2930513 h 2999593"/>
                <a:gd name="connsiteX8" fmla="*/ 69081 w 2478741"/>
                <a:gd name="connsiteY8" fmla="*/ 2999593 h 2999593"/>
                <a:gd name="connsiteX9" fmla="*/ 1813509 w 2478741"/>
                <a:gd name="connsiteY9" fmla="*/ 2999593 h 2999593"/>
                <a:gd name="connsiteX10" fmla="*/ 1882590 w 2478741"/>
                <a:gd name="connsiteY10" fmla="*/ 2930513 h 2999593"/>
                <a:gd name="connsiteX11" fmla="*/ 1882590 w 2478741"/>
                <a:gd name="connsiteY11" fmla="*/ 2275416 h 2999593"/>
                <a:gd name="connsiteX12" fmla="*/ 2426148 w 2478741"/>
                <a:gd name="connsiteY12" fmla="*/ 2008790 h 2999593"/>
                <a:gd name="connsiteX13" fmla="*/ 2478742 w 2478741"/>
                <a:gd name="connsiteY13" fmla="*/ 1924410 h 2999593"/>
                <a:gd name="connsiteX14" fmla="*/ 2478742 w 2478741"/>
                <a:gd name="connsiteY14" fmla="*/ 953845 h 2999593"/>
                <a:gd name="connsiteX15" fmla="*/ 2478742 w 2478741"/>
                <a:gd name="connsiteY15" fmla="*/ 834468 h 2999593"/>
                <a:gd name="connsiteX16" fmla="*/ 2384767 w 2478741"/>
                <a:gd name="connsiteY16" fmla="*/ 740486 h 2999593"/>
                <a:gd name="connsiteX17" fmla="*/ 2259114 w 2478741"/>
                <a:gd name="connsiteY17" fmla="*/ 1822788 h 2999593"/>
                <a:gd name="connsiteX18" fmla="*/ 2206520 w 2478741"/>
                <a:gd name="connsiteY18" fmla="*/ 1907169 h 2999593"/>
                <a:gd name="connsiteX19" fmla="*/ 1882597 w 2478741"/>
                <a:gd name="connsiteY19" fmla="*/ 2066055 h 2999593"/>
                <a:gd name="connsiteX20" fmla="*/ 1882597 w 2478741"/>
                <a:gd name="connsiteY20" fmla="*/ 953845 h 2999593"/>
                <a:gd name="connsiteX21" fmla="*/ 2165133 w 2478741"/>
                <a:gd name="connsiteY21" fmla="*/ 953845 h 2999593"/>
                <a:gd name="connsiteX22" fmla="*/ 2259114 w 2478741"/>
                <a:gd name="connsiteY22" fmla="*/ 1047827 h 2999593"/>
                <a:gd name="connsiteX23" fmla="*/ 2259114 w 2478741"/>
                <a:gd name="connsiteY23" fmla="*/ 1822788 h 2999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78741" h="2999593">
                  <a:moveTo>
                    <a:pt x="2384767" y="740486"/>
                  </a:moveTo>
                  <a:lnTo>
                    <a:pt x="2259114" y="740486"/>
                  </a:lnTo>
                  <a:lnTo>
                    <a:pt x="1882590" y="740486"/>
                  </a:lnTo>
                  <a:lnTo>
                    <a:pt x="1882590" y="69081"/>
                  </a:lnTo>
                  <a:cubicBezTo>
                    <a:pt x="1882590" y="30930"/>
                    <a:pt x="1851660" y="0"/>
                    <a:pt x="1813509" y="0"/>
                  </a:cubicBezTo>
                  <a:lnTo>
                    <a:pt x="69081" y="0"/>
                  </a:lnTo>
                  <a:cubicBezTo>
                    <a:pt x="30930" y="0"/>
                    <a:pt x="0" y="30930"/>
                    <a:pt x="0" y="69081"/>
                  </a:cubicBezTo>
                  <a:lnTo>
                    <a:pt x="0" y="2930513"/>
                  </a:lnTo>
                  <a:cubicBezTo>
                    <a:pt x="0" y="2968664"/>
                    <a:pt x="30930" y="2999593"/>
                    <a:pt x="69081" y="2999593"/>
                  </a:cubicBezTo>
                  <a:lnTo>
                    <a:pt x="1813509" y="2999593"/>
                  </a:lnTo>
                  <a:cubicBezTo>
                    <a:pt x="1851660" y="2999593"/>
                    <a:pt x="1882590" y="2968664"/>
                    <a:pt x="1882590" y="2930513"/>
                  </a:cubicBezTo>
                  <a:lnTo>
                    <a:pt x="1882590" y="2275416"/>
                  </a:lnTo>
                  <a:lnTo>
                    <a:pt x="2426148" y="2008790"/>
                  </a:lnTo>
                  <a:cubicBezTo>
                    <a:pt x="2458339" y="1992997"/>
                    <a:pt x="2478742" y="1960270"/>
                    <a:pt x="2478742" y="1924410"/>
                  </a:cubicBezTo>
                  <a:lnTo>
                    <a:pt x="2478742" y="953845"/>
                  </a:lnTo>
                  <a:lnTo>
                    <a:pt x="2478742" y="834468"/>
                  </a:lnTo>
                  <a:cubicBezTo>
                    <a:pt x="2478749" y="782560"/>
                    <a:pt x="2436668" y="740486"/>
                    <a:pt x="2384767" y="740486"/>
                  </a:cubicBezTo>
                  <a:close/>
                  <a:moveTo>
                    <a:pt x="2259114" y="1822788"/>
                  </a:moveTo>
                  <a:cubicBezTo>
                    <a:pt x="2259114" y="1858642"/>
                    <a:pt x="2238712" y="1891375"/>
                    <a:pt x="2206520" y="1907169"/>
                  </a:cubicBezTo>
                  <a:lnTo>
                    <a:pt x="1882597" y="2066055"/>
                  </a:lnTo>
                  <a:lnTo>
                    <a:pt x="1882597" y="953845"/>
                  </a:lnTo>
                  <a:lnTo>
                    <a:pt x="2165133" y="953845"/>
                  </a:lnTo>
                  <a:cubicBezTo>
                    <a:pt x="2217041" y="953845"/>
                    <a:pt x="2259114" y="995926"/>
                    <a:pt x="2259114" y="1047827"/>
                  </a:cubicBezTo>
                  <a:lnTo>
                    <a:pt x="2259114" y="1822788"/>
                  </a:lnTo>
                  <a:close/>
                </a:path>
              </a:pathLst>
            </a:custGeom>
            <a:solidFill>
              <a:srgbClr val="E6F1F4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A853D896-F023-5E3C-0858-E24FA9097F31}"/>
                </a:ext>
              </a:extLst>
            </p:cNvPr>
            <p:cNvSpPr/>
            <p:nvPr/>
          </p:nvSpPr>
          <p:spPr>
            <a:xfrm>
              <a:off x="5228394" y="2580226"/>
              <a:ext cx="1650411" cy="2728777"/>
            </a:xfrm>
            <a:custGeom>
              <a:avLst/>
              <a:gdLst>
                <a:gd name="connsiteX0" fmla="*/ 0 w 1650411"/>
                <a:gd name="connsiteY0" fmla="*/ 0 h 2728777"/>
                <a:gd name="connsiteX1" fmla="*/ 1650412 w 1650411"/>
                <a:gd name="connsiteY1" fmla="*/ 0 h 2728777"/>
                <a:gd name="connsiteX2" fmla="*/ 1650412 w 1650411"/>
                <a:gd name="connsiteY2" fmla="*/ 2728778 h 2728777"/>
                <a:gd name="connsiteX3" fmla="*/ 0 w 1650411"/>
                <a:gd name="connsiteY3" fmla="*/ 2728778 h 2728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0411" h="2728777">
                  <a:moveTo>
                    <a:pt x="0" y="0"/>
                  </a:moveTo>
                  <a:lnTo>
                    <a:pt x="1650412" y="0"/>
                  </a:lnTo>
                  <a:lnTo>
                    <a:pt x="1650412" y="2728778"/>
                  </a:lnTo>
                  <a:lnTo>
                    <a:pt x="0" y="2728778"/>
                  </a:lnTo>
                  <a:close/>
                </a:path>
              </a:pathLst>
            </a:custGeom>
            <a:solidFill>
              <a:srgbClr val="FFBD3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1DB8A687-BDDC-B88D-7376-49DC4F7CC0F7}"/>
                </a:ext>
              </a:extLst>
            </p:cNvPr>
            <p:cNvSpPr/>
            <p:nvPr/>
          </p:nvSpPr>
          <p:spPr>
            <a:xfrm>
              <a:off x="5203300" y="2215264"/>
              <a:ext cx="476918" cy="476925"/>
            </a:xfrm>
            <a:custGeom>
              <a:avLst/>
              <a:gdLst>
                <a:gd name="connsiteX0" fmla="*/ 476919 w 476918"/>
                <a:gd name="connsiteY0" fmla="*/ 238466 h 476925"/>
                <a:gd name="connsiteX1" fmla="*/ 238459 w 476918"/>
                <a:gd name="connsiteY1" fmla="*/ 476926 h 476925"/>
                <a:gd name="connsiteX2" fmla="*/ 56476 w 476918"/>
                <a:gd name="connsiteY2" fmla="*/ 392524 h 476925"/>
                <a:gd name="connsiteX3" fmla="*/ 56476 w 476918"/>
                <a:gd name="connsiteY3" fmla="*/ 326317 h 476925"/>
                <a:gd name="connsiteX4" fmla="*/ 16631 w 476918"/>
                <a:gd name="connsiteY4" fmla="*/ 326317 h 476925"/>
                <a:gd name="connsiteX5" fmla="*/ 0 w 476918"/>
                <a:gd name="connsiteY5" fmla="*/ 238459 h 476925"/>
                <a:gd name="connsiteX6" fmla="*/ 238459 w 476918"/>
                <a:gd name="connsiteY6" fmla="*/ 0 h 476925"/>
                <a:gd name="connsiteX7" fmla="*/ 476919 w 476918"/>
                <a:gd name="connsiteY7" fmla="*/ 238466 h 476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6918" h="476925">
                  <a:moveTo>
                    <a:pt x="476919" y="238466"/>
                  </a:moveTo>
                  <a:cubicBezTo>
                    <a:pt x="476919" y="370188"/>
                    <a:pt x="370174" y="476926"/>
                    <a:pt x="238459" y="476926"/>
                  </a:cubicBezTo>
                  <a:cubicBezTo>
                    <a:pt x="165477" y="476926"/>
                    <a:pt x="100154" y="444165"/>
                    <a:pt x="56476" y="392524"/>
                  </a:cubicBezTo>
                  <a:lnTo>
                    <a:pt x="56476" y="326317"/>
                  </a:lnTo>
                  <a:lnTo>
                    <a:pt x="16631" y="326317"/>
                  </a:lnTo>
                  <a:cubicBezTo>
                    <a:pt x="5898" y="299146"/>
                    <a:pt x="0" y="269464"/>
                    <a:pt x="0" y="238459"/>
                  </a:cubicBezTo>
                  <a:cubicBezTo>
                    <a:pt x="0" y="106738"/>
                    <a:pt x="106745" y="0"/>
                    <a:pt x="238459" y="0"/>
                  </a:cubicBezTo>
                  <a:cubicBezTo>
                    <a:pt x="370174" y="0"/>
                    <a:pt x="476919" y="106745"/>
                    <a:pt x="476919" y="238466"/>
                  </a:cubicBezTo>
                  <a:close/>
                </a:path>
              </a:pathLst>
            </a:custGeom>
            <a:solidFill>
              <a:srgbClr val="FFFFE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EE3CA993-1979-6E18-D883-6B2A06A0DA80}"/>
                </a:ext>
              </a:extLst>
            </p:cNvPr>
            <p:cNvSpPr/>
            <p:nvPr/>
          </p:nvSpPr>
          <p:spPr>
            <a:xfrm>
              <a:off x="5404110" y="2102313"/>
              <a:ext cx="476919" cy="476919"/>
            </a:xfrm>
            <a:custGeom>
              <a:avLst/>
              <a:gdLst>
                <a:gd name="connsiteX0" fmla="*/ 476919 w 476919"/>
                <a:gd name="connsiteY0" fmla="*/ 238460 h 476919"/>
                <a:gd name="connsiteX1" fmla="*/ 238459 w 476919"/>
                <a:gd name="connsiteY1" fmla="*/ 476919 h 476919"/>
                <a:gd name="connsiteX2" fmla="*/ 0 w 476919"/>
                <a:gd name="connsiteY2" fmla="*/ 238460 h 476919"/>
                <a:gd name="connsiteX3" fmla="*/ 238459 w 476919"/>
                <a:gd name="connsiteY3" fmla="*/ 0 h 476919"/>
                <a:gd name="connsiteX4" fmla="*/ 476919 w 476919"/>
                <a:gd name="connsiteY4" fmla="*/ 238460 h 47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919" h="476919">
                  <a:moveTo>
                    <a:pt x="476919" y="238460"/>
                  </a:moveTo>
                  <a:cubicBezTo>
                    <a:pt x="476919" y="370157"/>
                    <a:pt x="370157" y="476919"/>
                    <a:pt x="238459" y="476919"/>
                  </a:cubicBezTo>
                  <a:cubicBezTo>
                    <a:pt x="106762" y="476919"/>
                    <a:pt x="0" y="370157"/>
                    <a:pt x="0" y="238460"/>
                  </a:cubicBezTo>
                  <a:cubicBezTo>
                    <a:pt x="0" y="106762"/>
                    <a:pt x="106762" y="0"/>
                    <a:pt x="238459" y="0"/>
                  </a:cubicBezTo>
                  <a:cubicBezTo>
                    <a:pt x="370157" y="0"/>
                    <a:pt x="476919" y="106762"/>
                    <a:pt x="476919" y="238460"/>
                  </a:cubicBezTo>
                  <a:close/>
                </a:path>
              </a:pathLst>
            </a:custGeom>
            <a:solidFill>
              <a:srgbClr val="FFFFE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DF8C21A8-F11B-CF33-690D-1D4764A5744B}"/>
                </a:ext>
              </a:extLst>
            </p:cNvPr>
            <p:cNvSpPr/>
            <p:nvPr/>
          </p:nvSpPr>
          <p:spPr>
            <a:xfrm>
              <a:off x="5673944" y="2171345"/>
              <a:ext cx="476919" cy="476919"/>
            </a:xfrm>
            <a:custGeom>
              <a:avLst/>
              <a:gdLst>
                <a:gd name="connsiteX0" fmla="*/ 476919 w 476919"/>
                <a:gd name="connsiteY0" fmla="*/ 238459 h 476919"/>
                <a:gd name="connsiteX1" fmla="*/ 238460 w 476919"/>
                <a:gd name="connsiteY1" fmla="*/ 476919 h 476919"/>
                <a:gd name="connsiteX2" fmla="*/ 0 w 476919"/>
                <a:gd name="connsiteY2" fmla="*/ 238459 h 476919"/>
                <a:gd name="connsiteX3" fmla="*/ 238460 w 476919"/>
                <a:gd name="connsiteY3" fmla="*/ 0 h 476919"/>
                <a:gd name="connsiteX4" fmla="*/ 476919 w 476919"/>
                <a:gd name="connsiteY4" fmla="*/ 238459 h 47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919" h="476919">
                  <a:moveTo>
                    <a:pt x="476919" y="238459"/>
                  </a:moveTo>
                  <a:cubicBezTo>
                    <a:pt x="476919" y="370157"/>
                    <a:pt x="370157" y="476919"/>
                    <a:pt x="238460" y="476919"/>
                  </a:cubicBezTo>
                  <a:cubicBezTo>
                    <a:pt x="106762" y="476919"/>
                    <a:pt x="0" y="370157"/>
                    <a:pt x="0" y="238459"/>
                  </a:cubicBezTo>
                  <a:cubicBezTo>
                    <a:pt x="0" y="106762"/>
                    <a:pt x="106762" y="0"/>
                    <a:pt x="238460" y="0"/>
                  </a:cubicBezTo>
                  <a:cubicBezTo>
                    <a:pt x="370157" y="0"/>
                    <a:pt x="476919" y="106762"/>
                    <a:pt x="476919" y="238459"/>
                  </a:cubicBezTo>
                  <a:close/>
                </a:path>
              </a:pathLst>
            </a:custGeom>
            <a:solidFill>
              <a:srgbClr val="FFFFE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E38073AB-1E9A-F0F5-B7BE-A698C1D8AA59}"/>
                </a:ext>
              </a:extLst>
            </p:cNvPr>
            <p:cNvSpPr/>
            <p:nvPr/>
          </p:nvSpPr>
          <p:spPr>
            <a:xfrm>
              <a:off x="6012812" y="2139970"/>
              <a:ext cx="476919" cy="476919"/>
            </a:xfrm>
            <a:custGeom>
              <a:avLst/>
              <a:gdLst>
                <a:gd name="connsiteX0" fmla="*/ 476919 w 476919"/>
                <a:gd name="connsiteY0" fmla="*/ 238460 h 476919"/>
                <a:gd name="connsiteX1" fmla="*/ 238459 w 476919"/>
                <a:gd name="connsiteY1" fmla="*/ 476919 h 476919"/>
                <a:gd name="connsiteX2" fmla="*/ 0 w 476919"/>
                <a:gd name="connsiteY2" fmla="*/ 238460 h 476919"/>
                <a:gd name="connsiteX3" fmla="*/ 238459 w 476919"/>
                <a:gd name="connsiteY3" fmla="*/ 0 h 476919"/>
                <a:gd name="connsiteX4" fmla="*/ 476919 w 476919"/>
                <a:gd name="connsiteY4" fmla="*/ 238460 h 47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919" h="476919">
                  <a:moveTo>
                    <a:pt x="476919" y="238460"/>
                  </a:moveTo>
                  <a:cubicBezTo>
                    <a:pt x="476919" y="370157"/>
                    <a:pt x="370157" y="476919"/>
                    <a:pt x="238459" y="476919"/>
                  </a:cubicBezTo>
                  <a:cubicBezTo>
                    <a:pt x="106762" y="476919"/>
                    <a:pt x="0" y="370157"/>
                    <a:pt x="0" y="238460"/>
                  </a:cubicBezTo>
                  <a:cubicBezTo>
                    <a:pt x="0" y="106762"/>
                    <a:pt x="106762" y="0"/>
                    <a:pt x="238459" y="0"/>
                  </a:cubicBezTo>
                  <a:cubicBezTo>
                    <a:pt x="370157" y="0"/>
                    <a:pt x="476919" y="106762"/>
                    <a:pt x="476919" y="238460"/>
                  </a:cubicBezTo>
                  <a:close/>
                </a:path>
              </a:pathLst>
            </a:custGeom>
            <a:solidFill>
              <a:srgbClr val="FFFFE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3580E9FD-C2D7-179C-ADD5-AACA7A01FF1F}"/>
                </a:ext>
              </a:extLst>
            </p:cNvPr>
            <p:cNvSpPr/>
            <p:nvPr/>
          </p:nvSpPr>
          <p:spPr>
            <a:xfrm>
              <a:off x="6251271" y="2196445"/>
              <a:ext cx="476919" cy="476919"/>
            </a:xfrm>
            <a:custGeom>
              <a:avLst/>
              <a:gdLst>
                <a:gd name="connsiteX0" fmla="*/ 476919 w 476919"/>
                <a:gd name="connsiteY0" fmla="*/ 238459 h 476919"/>
                <a:gd name="connsiteX1" fmla="*/ 238459 w 476919"/>
                <a:gd name="connsiteY1" fmla="*/ 476919 h 476919"/>
                <a:gd name="connsiteX2" fmla="*/ 0 w 476919"/>
                <a:gd name="connsiteY2" fmla="*/ 238459 h 476919"/>
                <a:gd name="connsiteX3" fmla="*/ 238459 w 476919"/>
                <a:gd name="connsiteY3" fmla="*/ 0 h 476919"/>
                <a:gd name="connsiteX4" fmla="*/ 476919 w 476919"/>
                <a:gd name="connsiteY4" fmla="*/ 238459 h 47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919" h="476919">
                  <a:moveTo>
                    <a:pt x="476919" y="238459"/>
                  </a:moveTo>
                  <a:cubicBezTo>
                    <a:pt x="476919" y="370157"/>
                    <a:pt x="370157" y="476919"/>
                    <a:pt x="238459" y="476919"/>
                  </a:cubicBezTo>
                  <a:cubicBezTo>
                    <a:pt x="106762" y="476919"/>
                    <a:pt x="0" y="370157"/>
                    <a:pt x="0" y="238459"/>
                  </a:cubicBezTo>
                  <a:cubicBezTo>
                    <a:pt x="0" y="106762"/>
                    <a:pt x="106762" y="0"/>
                    <a:pt x="238459" y="0"/>
                  </a:cubicBezTo>
                  <a:cubicBezTo>
                    <a:pt x="370157" y="0"/>
                    <a:pt x="476919" y="106762"/>
                    <a:pt x="476919" y="238459"/>
                  </a:cubicBezTo>
                  <a:close/>
                </a:path>
              </a:pathLst>
            </a:custGeom>
            <a:solidFill>
              <a:srgbClr val="FFFFE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7D5EF27F-0BE5-1B90-E208-5C2F9540F7A1}"/>
                </a:ext>
              </a:extLst>
            </p:cNvPr>
            <p:cNvSpPr/>
            <p:nvPr/>
          </p:nvSpPr>
          <p:spPr>
            <a:xfrm>
              <a:off x="6450016" y="2236736"/>
              <a:ext cx="445550" cy="445550"/>
            </a:xfrm>
            <a:custGeom>
              <a:avLst/>
              <a:gdLst>
                <a:gd name="connsiteX0" fmla="*/ 445551 w 445550"/>
                <a:gd name="connsiteY0" fmla="*/ 222775 h 445550"/>
                <a:gd name="connsiteX1" fmla="*/ 430017 w 445550"/>
                <a:gd name="connsiteY1" fmla="*/ 304852 h 445550"/>
                <a:gd name="connsiteX2" fmla="*/ 416240 w 445550"/>
                <a:gd name="connsiteY2" fmla="*/ 304852 h 445550"/>
                <a:gd name="connsiteX3" fmla="*/ 416240 w 445550"/>
                <a:gd name="connsiteY3" fmla="*/ 333402 h 445550"/>
                <a:gd name="connsiteX4" fmla="*/ 222775 w 445550"/>
                <a:gd name="connsiteY4" fmla="*/ 445551 h 445550"/>
                <a:gd name="connsiteX5" fmla="*/ 0 w 445550"/>
                <a:gd name="connsiteY5" fmla="*/ 222775 h 445550"/>
                <a:gd name="connsiteX6" fmla="*/ 222775 w 445550"/>
                <a:gd name="connsiteY6" fmla="*/ 0 h 445550"/>
                <a:gd name="connsiteX7" fmla="*/ 445551 w 445550"/>
                <a:gd name="connsiteY7" fmla="*/ 222775 h 44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5550" h="445550">
                  <a:moveTo>
                    <a:pt x="445551" y="222775"/>
                  </a:moveTo>
                  <a:cubicBezTo>
                    <a:pt x="445551" y="251737"/>
                    <a:pt x="440044" y="279464"/>
                    <a:pt x="430017" y="304852"/>
                  </a:cubicBezTo>
                  <a:lnTo>
                    <a:pt x="416240" y="304852"/>
                  </a:lnTo>
                  <a:lnTo>
                    <a:pt x="416240" y="333402"/>
                  </a:lnTo>
                  <a:cubicBezTo>
                    <a:pt x="377780" y="400411"/>
                    <a:pt x="305559" y="445551"/>
                    <a:pt x="222775" y="445551"/>
                  </a:cubicBezTo>
                  <a:cubicBezTo>
                    <a:pt x="99722" y="445551"/>
                    <a:pt x="0" y="345828"/>
                    <a:pt x="0" y="222775"/>
                  </a:cubicBezTo>
                  <a:cubicBezTo>
                    <a:pt x="0" y="99722"/>
                    <a:pt x="99722" y="0"/>
                    <a:pt x="222775" y="0"/>
                  </a:cubicBezTo>
                  <a:cubicBezTo>
                    <a:pt x="345828" y="0"/>
                    <a:pt x="445551" y="99722"/>
                    <a:pt x="445551" y="222775"/>
                  </a:cubicBezTo>
                  <a:close/>
                </a:path>
              </a:pathLst>
            </a:custGeom>
            <a:solidFill>
              <a:srgbClr val="FFFFE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C4974035-6150-91EE-5261-473DECA508CC}"/>
                </a:ext>
              </a:extLst>
            </p:cNvPr>
            <p:cNvSpPr/>
            <p:nvPr/>
          </p:nvSpPr>
          <p:spPr>
            <a:xfrm>
              <a:off x="5228394" y="2541588"/>
              <a:ext cx="1650411" cy="294942"/>
            </a:xfrm>
            <a:custGeom>
              <a:avLst/>
              <a:gdLst>
                <a:gd name="connsiteX0" fmla="*/ 0 w 1650411"/>
                <a:gd name="connsiteY0" fmla="*/ 0 h 294942"/>
                <a:gd name="connsiteX1" fmla="*/ 1650412 w 1650411"/>
                <a:gd name="connsiteY1" fmla="*/ 0 h 294942"/>
                <a:gd name="connsiteX2" fmla="*/ 1650412 w 1650411"/>
                <a:gd name="connsiteY2" fmla="*/ 294942 h 294942"/>
                <a:gd name="connsiteX3" fmla="*/ 0 w 1650411"/>
                <a:gd name="connsiteY3" fmla="*/ 294942 h 294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0411" h="294942">
                  <a:moveTo>
                    <a:pt x="0" y="0"/>
                  </a:moveTo>
                  <a:lnTo>
                    <a:pt x="1650412" y="0"/>
                  </a:lnTo>
                  <a:lnTo>
                    <a:pt x="1650412" y="294942"/>
                  </a:lnTo>
                  <a:lnTo>
                    <a:pt x="0" y="294942"/>
                  </a:lnTo>
                  <a:close/>
                </a:path>
              </a:pathLst>
            </a:custGeom>
            <a:solidFill>
              <a:srgbClr val="F4F1CE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0C27A0B5-A6D3-614F-90CD-66E74389D997}"/>
                </a:ext>
              </a:extLst>
            </p:cNvPr>
            <p:cNvSpPr/>
            <p:nvPr/>
          </p:nvSpPr>
          <p:spPr>
            <a:xfrm>
              <a:off x="5303702" y="2623164"/>
              <a:ext cx="194534" cy="1656687"/>
            </a:xfrm>
            <a:custGeom>
              <a:avLst/>
              <a:gdLst>
                <a:gd name="connsiteX0" fmla="*/ 0 w 194534"/>
                <a:gd name="connsiteY0" fmla="*/ 0 h 1656687"/>
                <a:gd name="connsiteX1" fmla="*/ 194534 w 194534"/>
                <a:gd name="connsiteY1" fmla="*/ 0 h 1656687"/>
                <a:gd name="connsiteX2" fmla="*/ 194534 w 194534"/>
                <a:gd name="connsiteY2" fmla="*/ 1656687 h 1656687"/>
                <a:gd name="connsiteX3" fmla="*/ 0 w 194534"/>
                <a:gd name="connsiteY3" fmla="*/ 1656687 h 165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534" h="1656687">
                  <a:moveTo>
                    <a:pt x="0" y="0"/>
                  </a:moveTo>
                  <a:lnTo>
                    <a:pt x="194534" y="0"/>
                  </a:lnTo>
                  <a:lnTo>
                    <a:pt x="194534" y="1656687"/>
                  </a:lnTo>
                  <a:lnTo>
                    <a:pt x="0" y="1656687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2" name="图形 410">
            <a:extLst>
              <a:ext uri="{FF2B5EF4-FFF2-40B4-BE49-F238E27FC236}">
                <a16:creationId xmlns:a16="http://schemas.microsoft.com/office/drawing/2014/main" id="{354DCD92-C0AD-26CF-B953-247C01F4C4BF}"/>
              </a:ext>
            </a:extLst>
          </p:cNvPr>
          <p:cNvGrpSpPr/>
          <p:nvPr/>
        </p:nvGrpSpPr>
        <p:grpSpPr>
          <a:xfrm>
            <a:off x="6468626" y="632283"/>
            <a:ext cx="4381379" cy="5379856"/>
            <a:chOff x="6148129" y="621847"/>
            <a:chExt cx="4381379" cy="5379856"/>
          </a:xfrm>
        </p:grpSpPr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6DFEE8C2-6A7C-3C7B-1716-342907FC028E}"/>
                </a:ext>
              </a:extLst>
            </p:cNvPr>
            <p:cNvSpPr/>
            <p:nvPr/>
          </p:nvSpPr>
          <p:spPr>
            <a:xfrm>
              <a:off x="6148129" y="621847"/>
              <a:ext cx="4381379" cy="5379856"/>
            </a:xfrm>
            <a:custGeom>
              <a:avLst/>
              <a:gdLst>
                <a:gd name="connsiteX0" fmla="*/ -167 w 4381379"/>
                <a:gd name="connsiteY0" fmla="*/ -27 h 5379856"/>
                <a:gd name="connsiteX1" fmla="*/ 4381212 w 4381379"/>
                <a:gd name="connsiteY1" fmla="*/ -27 h 5379856"/>
                <a:gd name="connsiteX2" fmla="*/ 4381212 w 4381379"/>
                <a:gd name="connsiteY2" fmla="*/ 5379830 h 5379856"/>
                <a:gd name="connsiteX3" fmla="*/ -168 w 4381379"/>
                <a:gd name="connsiteY3" fmla="*/ 5379830 h 5379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81379" h="5379856">
                  <a:moveTo>
                    <a:pt x="-167" y="-27"/>
                  </a:moveTo>
                  <a:lnTo>
                    <a:pt x="4381212" y="-27"/>
                  </a:lnTo>
                  <a:lnTo>
                    <a:pt x="4381212" y="5379830"/>
                  </a:lnTo>
                  <a:lnTo>
                    <a:pt x="-168" y="5379830"/>
                  </a:lnTo>
                  <a:close/>
                </a:path>
              </a:pathLst>
            </a:custGeom>
            <a:noFill/>
            <a:ln w="13227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14" name="图形 410">
              <a:extLst>
                <a:ext uri="{FF2B5EF4-FFF2-40B4-BE49-F238E27FC236}">
                  <a16:creationId xmlns:a16="http://schemas.microsoft.com/office/drawing/2014/main" id="{AF7DB307-7755-324B-3A50-A4F36AE3D9B6}"/>
                </a:ext>
              </a:extLst>
            </p:cNvPr>
            <p:cNvGrpSpPr/>
            <p:nvPr/>
          </p:nvGrpSpPr>
          <p:grpSpPr>
            <a:xfrm>
              <a:off x="6449651" y="822543"/>
              <a:ext cx="3783284" cy="4979093"/>
              <a:chOff x="6449651" y="822543"/>
              <a:chExt cx="3783284" cy="4979093"/>
            </a:xfrm>
          </p:grpSpPr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7DD3F021-B5AB-2C83-DD9C-B77BE478E016}"/>
                  </a:ext>
                </a:extLst>
              </p:cNvPr>
              <p:cNvSpPr/>
              <p:nvPr/>
            </p:nvSpPr>
            <p:spPr>
              <a:xfrm>
                <a:off x="6816343" y="2841276"/>
                <a:ext cx="2680460" cy="2960360"/>
              </a:xfrm>
              <a:custGeom>
                <a:avLst/>
                <a:gdLst>
                  <a:gd name="connsiteX0" fmla="*/ 1250418 w 2680460"/>
                  <a:gd name="connsiteY0" fmla="*/ 2948302 h 2960360"/>
                  <a:gd name="connsiteX1" fmla="*/ 836966 w 2680460"/>
                  <a:gd name="connsiteY1" fmla="*/ 2932522 h 2960360"/>
                  <a:gd name="connsiteX2" fmla="*/ 219629 w 2680460"/>
                  <a:gd name="connsiteY2" fmla="*/ 2620627 h 2960360"/>
                  <a:gd name="connsiteX3" fmla="*/ 1858 w 2680460"/>
                  <a:gd name="connsiteY3" fmla="*/ 1385923 h 2960360"/>
                  <a:gd name="connsiteX4" fmla="*/ 100936 w 2680460"/>
                  <a:gd name="connsiteY4" fmla="*/ 223948 h 2960360"/>
                  <a:gd name="connsiteX5" fmla="*/ 424777 w 2680460"/>
                  <a:gd name="connsiteY5" fmla="*/ -232 h 2960360"/>
                  <a:gd name="connsiteX6" fmla="*/ 1392595 w 2680460"/>
                  <a:gd name="connsiteY6" fmla="*/ 7967 h 2960360"/>
                  <a:gd name="connsiteX7" fmla="*/ 2377922 w 2680460"/>
                  <a:gd name="connsiteY7" fmla="*/ 27272 h 2960360"/>
                  <a:gd name="connsiteX8" fmla="*/ 2619566 w 2680460"/>
                  <a:gd name="connsiteY8" fmla="*/ 286096 h 2960360"/>
                  <a:gd name="connsiteX9" fmla="*/ 2679203 w 2680460"/>
                  <a:gd name="connsiteY9" fmla="*/ 1266737 h 2960360"/>
                  <a:gd name="connsiteX10" fmla="*/ 2561101 w 2680460"/>
                  <a:gd name="connsiteY10" fmla="*/ 2149084 h 2960360"/>
                  <a:gd name="connsiteX11" fmla="*/ 2336321 w 2680460"/>
                  <a:gd name="connsiteY11" fmla="*/ 2678722 h 2960360"/>
                  <a:gd name="connsiteX12" fmla="*/ 1760020 w 2680460"/>
                  <a:gd name="connsiteY12" fmla="*/ 2954561 h 2960360"/>
                  <a:gd name="connsiteX13" fmla="*/ 1250418 w 2680460"/>
                  <a:gd name="connsiteY13" fmla="*/ 2948302 h 296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80460" h="2960360">
                    <a:moveTo>
                      <a:pt x="1250418" y="2948302"/>
                    </a:moveTo>
                    <a:cubicBezTo>
                      <a:pt x="1250418" y="2948302"/>
                      <a:pt x="1109642" y="2932522"/>
                      <a:pt x="836966" y="2932522"/>
                    </a:cubicBezTo>
                    <a:cubicBezTo>
                      <a:pt x="564292" y="2932522"/>
                      <a:pt x="349888" y="2812102"/>
                      <a:pt x="219629" y="2620627"/>
                    </a:cubicBezTo>
                    <a:cubicBezTo>
                      <a:pt x="87131" y="2425805"/>
                      <a:pt x="11387" y="1630994"/>
                      <a:pt x="1858" y="1385923"/>
                    </a:cubicBezTo>
                    <a:cubicBezTo>
                      <a:pt x="-19811" y="828870"/>
                      <a:pt x="100936" y="223948"/>
                      <a:pt x="100936" y="223948"/>
                    </a:cubicBezTo>
                    <a:cubicBezTo>
                      <a:pt x="100936" y="223948"/>
                      <a:pt x="49515" y="6203"/>
                      <a:pt x="424777" y="-232"/>
                    </a:cubicBezTo>
                    <a:cubicBezTo>
                      <a:pt x="800038" y="-6667"/>
                      <a:pt x="1392595" y="7967"/>
                      <a:pt x="1392595" y="7967"/>
                    </a:cubicBezTo>
                    <a:lnTo>
                      <a:pt x="2377922" y="27272"/>
                    </a:lnTo>
                    <a:cubicBezTo>
                      <a:pt x="2377922" y="27272"/>
                      <a:pt x="2673720" y="-73049"/>
                      <a:pt x="2619566" y="286096"/>
                    </a:cubicBezTo>
                    <a:cubicBezTo>
                      <a:pt x="2594309" y="453503"/>
                      <a:pt x="2687393" y="869950"/>
                      <a:pt x="2679203" y="1266737"/>
                    </a:cubicBezTo>
                    <a:cubicBezTo>
                      <a:pt x="2669823" y="1720738"/>
                      <a:pt x="2561101" y="2149084"/>
                      <a:pt x="2561101" y="2149084"/>
                    </a:cubicBezTo>
                    <a:cubicBezTo>
                      <a:pt x="2561101" y="2149084"/>
                      <a:pt x="2519562" y="2517486"/>
                      <a:pt x="2336321" y="2678722"/>
                    </a:cubicBezTo>
                    <a:cubicBezTo>
                      <a:pt x="2153080" y="2839959"/>
                      <a:pt x="1892774" y="2942923"/>
                      <a:pt x="1760020" y="2954561"/>
                    </a:cubicBezTo>
                    <a:cubicBezTo>
                      <a:pt x="1627257" y="2966198"/>
                      <a:pt x="1250418" y="2948302"/>
                      <a:pt x="1250418" y="2948302"/>
                    </a:cubicBezTo>
                    <a:close/>
                  </a:path>
                </a:pathLst>
              </a:custGeom>
              <a:solidFill>
                <a:srgbClr val="FFC642"/>
              </a:solidFill>
              <a:ln w="244808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DD3E1BFC-D90E-6D56-5872-98E356B43696}"/>
                  </a:ext>
                </a:extLst>
              </p:cNvPr>
              <p:cNvSpPr/>
              <p:nvPr/>
            </p:nvSpPr>
            <p:spPr>
              <a:xfrm>
                <a:off x="8134810" y="3643954"/>
                <a:ext cx="52912" cy="1535578"/>
              </a:xfrm>
              <a:custGeom>
                <a:avLst/>
                <a:gdLst>
                  <a:gd name="connsiteX0" fmla="*/ 26346 w 52912"/>
                  <a:gd name="connsiteY0" fmla="*/ -1843 h 1535578"/>
                  <a:gd name="connsiteX1" fmla="*/ 52167 w 52912"/>
                  <a:gd name="connsiteY1" fmla="*/ 1533735 h 1535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912" h="1535578">
                    <a:moveTo>
                      <a:pt x="26346" y="-1843"/>
                    </a:moveTo>
                    <a:cubicBezTo>
                      <a:pt x="26346" y="-1843"/>
                      <a:pt x="-49274" y="1269975"/>
                      <a:pt x="52167" y="1533735"/>
                    </a:cubicBezTo>
                  </a:path>
                </a:pathLst>
              </a:custGeom>
              <a:noFill/>
              <a:ln w="244808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B716CE83-BFC9-EB00-4D86-754D68A81804}"/>
                  </a:ext>
                </a:extLst>
              </p:cNvPr>
              <p:cNvSpPr/>
              <p:nvPr/>
            </p:nvSpPr>
            <p:spPr>
              <a:xfrm rot="593295">
                <a:off x="8648801" y="3679982"/>
                <a:ext cx="204348" cy="1560086"/>
              </a:xfrm>
              <a:custGeom>
                <a:avLst/>
                <a:gdLst>
                  <a:gd name="connsiteX0" fmla="*/ -801 w 204348"/>
                  <a:gd name="connsiteY0" fmla="*/ -1834 h 1560086"/>
                  <a:gd name="connsiteX1" fmla="*/ 154503 w 204348"/>
                  <a:gd name="connsiteY1" fmla="*/ 1558253 h 1560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4348" h="1560086">
                    <a:moveTo>
                      <a:pt x="-801" y="-1834"/>
                    </a:moveTo>
                    <a:cubicBezTo>
                      <a:pt x="-801" y="-1834"/>
                      <a:pt x="324159" y="451373"/>
                      <a:pt x="154503" y="1558253"/>
                    </a:cubicBezTo>
                  </a:path>
                </a:pathLst>
              </a:custGeom>
              <a:noFill/>
              <a:ln w="244807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CC477740-4C22-6828-B5F2-3386928DE1E1}"/>
                  </a:ext>
                </a:extLst>
              </p:cNvPr>
              <p:cNvSpPr/>
              <p:nvPr/>
            </p:nvSpPr>
            <p:spPr>
              <a:xfrm rot="-492828">
                <a:off x="7391764" y="3681519"/>
                <a:ext cx="129128" cy="1483038"/>
              </a:xfrm>
              <a:custGeom>
                <a:avLst/>
                <a:gdLst>
                  <a:gd name="connsiteX0" fmla="*/ 128429 w 129128"/>
                  <a:gd name="connsiteY0" fmla="*/ -1841 h 1483038"/>
                  <a:gd name="connsiteX1" fmla="*/ 56185 w 129128"/>
                  <a:gd name="connsiteY1" fmla="*/ 1481197 h 1483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128" h="1483038">
                    <a:moveTo>
                      <a:pt x="128429" y="-1841"/>
                    </a:moveTo>
                    <a:cubicBezTo>
                      <a:pt x="128429" y="-1841"/>
                      <a:pt x="-105334" y="773310"/>
                      <a:pt x="56185" y="1481197"/>
                    </a:cubicBezTo>
                  </a:path>
                </a:pathLst>
              </a:custGeom>
              <a:noFill/>
              <a:ln w="244808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7EE8E40C-02A9-616D-652D-80A864171419}"/>
                  </a:ext>
                </a:extLst>
              </p:cNvPr>
              <p:cNvSpPr/>
              <p:nvPr/>
            </p:nvSpPr>
            <p:spPr>
              <a:xfrm>
                <a:off x="9441582" y="3244263"/>
                <a:ext cx="791353" cy="1693264"/>
              </a:xfrm>
              <a:custGeom>
                <a:avLst/>
                <a:gdLst>
                  <a:gd name="connsiteX0" fmla="*/ 35478 w 791353"/>
                  <a:gd name="connsiteY0" fmla="*/ 160727 h 1693264"/>
                  <a:gd name="connsiteX1" fmla="*/ 535383 w 791353"/>
                  <a:gd name="connsiteY1" fmla="*/ 80859 h 1693264"/>
                  <a:gd name="connsiteX2" fmla="*/ 702262 w 791353"/>
                  <a:gd name="connsiteY2" fmla="*/ 1238339 h 1693264"/>
                  <a:gd name="connsiteX3" fmla="*/ -860 w 791353"/>
                  <a:gd name="connsiteY3" fmla="*/ 1665099 h 1693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1353" h="1693264">
                    <a:moveTo>
                      <a:pt x="35478" y="160727"/>
                    </a:moveTo>
                    <a:cubicBezTo>
                      <a:pt x="35478" y="160727"/>
                      <a:pt x="226925" y="-143938"/>
                      <a:pt x="535383" y="80859"/>
                    </a:cubicBezTo>
                    <a:cubicBezTo>
                      <a:pt x="843840" y="305743"/>
                      <a:pt x="836787" y="946016"/>
                      <a:pt x="702262" y="1238339"/>
                    </a:cubicBezTo>
                    <a:cubicBezTo>
                      <a:pt x="567736" y="1530750"/>
                      <a:pt x="317726" y="1773442"/>
                      <a:pt x="-860" y="1665099"/>
                    </a:cubicBezTo>
                  </a:path>
                </a:pathLst>
              </a:custGeom>
              <a:noFill/>
              <a:ln w="244808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99A1EC03-B053-BD4C-9F4A-90735E66CF85}"/>
                  </a:ext>
                </a:extLst>
              </p:cNvPr>
              <p:cNvSpPr/>
              <p:nvPr/>
            </p:nvSpPr>
            <p:spPr>
              <a:xfrm>
                <a:off x="6449651" y="822543"/>
                <a:ext cx="3071716" cy="2567278"/>
              </a:xfrm>
              <a:custGeom>
                <a:avLst/>
                <a:gdLst>
                  <a:gd name="connsiteX0" fmla="*/ 1926971 w 3071716"/>
                  <a:gd name="connsiteY0" fmla="*/ 2210479 h 2567278"/>
                  <a:gd name="connsiteX1" fmla="*/ 2305469 w 3071716"/>
                  <a:gd name="connsiteY1" fmla="*/ 1902993 h 2567278"/>
                  <a:gd name="connsiteX2" fmla="*/ 2932186 w 3071716"/>
                  <a:gd name="connsiteY2" fmla="*/ 2129817 h 2567278"/>
                  <a:gd name="connsiteX3" fmla="*/ 2743479 w 3071716"/>
                  <a:gd name="connsiteY3" fmla="*/ 1408001 h 2567278"/>
                  <a:gd name="connsiteX4" fmla="*/ 2788174 w 3071716"/>
                  <a:gd name="connsiteY4" fmla="*/ 691121 h 2567278"/>
                  <a:gd name="connsiteX5" fmla="*/ 2098064 w 3071716"/>
                  <a:gd name="connsiteY5" fmla="*/ 733083 h 2567278"/>
                  <a:gd name="connsiteX6" fmla="*/ 1322760 w 3071716"/>
                  <a:gd name="connsiteY6" fmla="*/ 39829 h 2567278"/>
                  <a:gd name="connsiteX7" fmla="*/ 961559 w 3071716"/>
                  <a:gd name="connsiteY7" fmla="*/ 857559 h 2567278"/>
                  <a:gd name="connsiteX8" fmla="*/ 27151 w 3071716"/>
                  <a:gd name="connsiteY8" fmla="*/ 1654572 h 2567278"/>
                  <a:gd name="connsiteX9" fmla="*/ 946784 w 3071716"/>
                  <a:gd name="connsiteY9" fmla="*/ 2067580 h 2567278"/>
                  <a:gd name="connsiteX10" fmla="*/ 1268103 w 3071716"/>
                  <a:gd name="connsiteY10" fmla="*/ 2558076 h 2567278"/>
                  <a:gd name="connsiteX11" fmla="*/ 1747001 w 3071716"/>
                  <a:gd name="connsiteY11" fmla="*/ 2091293 h 2567278"/>
                  <a:gd name="connsiteX12" fmla="*/ 1926971 w 3071716"/>
                  <a:gd name="connsiteY12" fmla="*/ 2210479 h 2567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71716" h="2567278">
                    <a:moveTo>
                      <a:pt x="1926971" y="2210479"/>
                    </a:moveTo>
                    <a:cubicBezTo>
                      <a:pt x="2326979" y="2279153"/>
                      <a:pt x="2305469" y="1902993"/>
                      <a:pt x="2305469" y="1902993"/>
                    </a:cubicBezTo>
                    <a:cubicBezTo>
                      <a:pt x="2305469" y="1902993"/>
                      <a:pt x="2533343" y="2381413"/>
                      <a:pt x="2932186" y="2129817"/>
                    </a:cubicBezTo>
                    <a:cubicBezTo>
                      <a:pt x="3331029" y="1878222"/>
                      <a:pt x="2743479" y="1408001"/>
                      <a:pt x="2743479" y="1408001"/>
                    </a:cubicBezTo>
                    <a:cubicBezTo>
                      <a:pt x="2743479" y="1408001"/>
                      <a:pt x="3342048" y="1246677"/>
                      <a:pt x="2788174" y="691121"/>
                    </a:cubicBezTo>
                    <a:cubicBezTo>
                      <a:pt x="2234344" y="135654"/>
                      <a:pt x="2098064" y="733083"/>
                      <a:pt x="2098064" y="733083"/>
                    </a:cubicBezTo>
                    <a:cubicBezTo>
                      <a:pt x="2098064" y="733083"/>
                      <a:pt x="1950597" y="-207887"/>
                      <a:pt x="1322760" y="39829"/>
                    </a:cubicBezTo>
                    <a:cubicBezTo>
                      <a:pt x="694932" y="287546"/>
                      <a:pt x="961559" y="857559"/>
                      <a:pt x="961559" y="857559"/>
                    </a:cubicBezTo>
                    <a:cubicBezTo>
                      <a:pt x="961559" y="857559"/>
                      <a:pt x="-192886" y="866815"/>
                      <a:pt x="27151" y="1654572"/>
                    </a:cubicBezTo>
                    <a:cubicBezTo>
                      <a:pt x="247179" y="2442328"/>
                      <a:pt x="946784" y="2067580"/>
                      <a:pt x="946784" y="2067580"/>
                    </a:cubicBezTo>
                    <a:cubicBezTo>
                      <a:pt x="946784" y="2067580"/>
                      <a:pt x="935668" y="2493106"/>
                      <a:pt x="1268103" y="2558076"/>
                    </a:cubicBezTo>
                    <a:cubicBezTo>
                      <a:pt x="1600539" y="2622959"/>
                      <a:pt x="1713396" y="2249180"/>
                      <a:pt x="1747001" y="2091293"/>
                    </a:cubicBezTo>
                    <a:cubicBezTo>
                      <a:pt x="1747803" y="2087591"/>
                      <a:pt x="1797559" y="2188264"/>
                      <a:pt x="1926971" y="22104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808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8414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图形 4">
            <a:extLst>
              <a:ext uri="{FF2B5EF4-FFF2-40B4-BE49-F238E27FC236}">
                <a16:creationId xmlns:a16="http://schemas.microsoft.com/office/drawing/2014/main" id="{D0A05A75-2082-60FB-2C36-AC9F76B9C728}"/>
              </a:ext>
            </a:extLst>
          </p:cNvPr>
          <p:cNvGrpSpPr/>
          <p:nvPr/>
        </p:nvGrpSpPr>
        <p:grpSpPr>
          <a:xfrm>
            <a:off x="1859972" y="1240845"/>
            <a:ext cx="3125392" cy="4597528"/>
            <a:chOff x="1105229" y="300259"/>
            <a:chExt cx="4000525" cy="5884870"/>
          </a:xfrm>
        </p:grpSpPr>
        <p:grpSp>
          <p:nvGrpSpPr>
            <p:cNvPr id="7" name="图形 4">
              <a:extLst>
                <a:ext uri="{FF2B5EF4-FFF2-40B4-BE49-F238E27FC236}">
                  <a16:creationId xmlns:a16="http://schemas.microsoft.com/office/drawing/2014/main" id="{FC89D2E1-7D9D-BD91-0412-5AE70E391899}"/>
                </a:ext>
              </a:extLst>
            </p:cNvPr>
            <p:cNvGrpSpPr/>
            <p:nvPr/>
          </p:nvGrpSpPr>
          <p:grpSpPr>
            <a:xfrm>
              <a:off x="1105229" y="300259"/>
              <a:ext cx="4000525" cy="5884870"/>
              <a:chOff x="1105229" y="300259"/>
              <a:chExt cx="4000525" cy="5884870"/>
            </a:xfrm>
            <a:solidFill>
              <a:srgbClr val="DFF1F7"/>
            </a:solidFill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B6455254-D2F9-6FD1-2E8A-352C61D1248F}"/>
                  </a:ext>
                </a:extLst>
              </p:cNvPr>
              <p:cNvSpPr/>
              <p:nvPr/>
            </p:nvSpPr>
            <p:spPr>
              <a:xfrm>
                <a:off x="1105229" y="562181"/>
                <a:ext cx="4000524" cy="5622948"/>
              </a:xfrm>
              <a:custGeom>
                <a:avLst/>
                <a:gdLst>
                  <a:gd name="connsiteX0" fmla="*/ 0 w 4000524"/>
                  <a:gd name="connsiteY0" fmla="*/ 0 h 5622948"/>
                  <a:gd name="connsiteX1" fmla="*/ 417896 w 4000524"/>
                  <a:gd name="connsiteY1" fmla="*/ 5123343 h 5622948"/>
                  <a:gd name="connsiteX2" fmla="*/ 418814 w 4000524"/>
                  <a:gd name="connsiteY2" fmla="*/ 5140239 h 5622948"/>
                  <a:gd name="connsiteX3" fmla="*/ 2000261 w 4000524"/>
                  <a:gd name="connsiteY3" fmla="*/ 5622949 h 5622948"/>
                  <a:gd name="connsiteX4" fmla="*/ 3581708 w 4000524"/>
                  <a:gd name="connsiteY4" fmla="*/ 5140251 h 5622948"/>
                  <a:gd name="connsiteX5" fmla="*/ 3582626 w 4000524"/>
                  <a:gd name="connsiteY5" fmla="*/ 5123356 h 5622948"/>
                  <a:gd name="connsiteX6" fmla="*/ 4000525 w 4000524"/>
                  <a:gd name="connsiteY6" fmla="*/ 35 h 5622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00524" h="5622948">
                    <a:moveTo>
                      <a:pt x="0" y="0"/>
                    </a:moveTo>
                    <a:lnTo>
                      <a:pt x="417896" y="5123343"/>
                    </a:lnTo>
                    <a:cubicBezTo>
                      <a:pt x="418354" y="5128966"/>
                      <a:pt x="418507" y="5134606"/>
                      <a:pt x="418814" y="5140239"/>
                    </a:cubicBezTo>
                    <a:cubicBezTo>
                      <a:pt x="433367" y="5407603"/>
                      <a:pt x="1135832" y="5622949"/>
                      <a:pt x="2000261" y="5622949"/>
                    </a:cubicBezTo>
                    <a:cubicBezTo>
                      <a:pt x="2864678" y="5622949"/>
                      <a:pt x="3567135" y="5407609"/>
                      <a:pt x="3581708" y="5140251"/>
                    </a:cubicBezTo>
                    <a:cubicBezTo>
                      <a:pt x="3582014" y="5134618"/>
                      <a:pt x="3582168" y="5128978"/>
                      <a:pt x="3582626" y="5123356"/>
                    </a:cubicBezTo>
                    <a:lnTo>
                      <a:pt x="4000525" y="35"/>
                    </a:lnTo>
                  </a:path>
                </a:pathLst>
              </a:custGeom>
              <a:solidFill>
                <a:srgbClr val="DFF1F7"/>
              </a:solidFill>
              <a:ln w="14539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8ED3E762-69C1-F8A5-9996-CF7C21E55C1A}"/>
                  </a:ext>
                </a:extLst>
              </p:cNvPr>
              <p:cNvSpPr/>
              <p:nvPr/>
            </p:nvSpPr>
            <p:spPr>
              <a:xfrm>
                <a:off x="1105229" y="300259"/>
                <a:ext cx="4000525" cy="523844"/>
              </a:xfrm>
              <a:custGeom>
                <a:avLst/>
                <a:gdLst>
                  <a:gd name="connsiteX0" fmla="*/ 4000526 w 4000525"/>
                  <a:gd name="connsiteY0" fmla="*/ 261922 h 523844"/>
                  <a:gd name="connsiteX1" fmla="*/ 2000263 w 4000525"/>
                  <a:gd name="connsiteY1" fmla="*/ 523844 h 523844"/>
                  <a:gd name="connsiteX2" fmla="*/ 0 w 4000525"/>
                  <a:gd name="connsiteY2" fmla="*/ 261922 h 523844"/>
                  <a:gd name="connsiteX3" fmla="*/ 2000263 w 4000525"/>
                  <a:gd name="connsiteY3" fmla="*/ 0 h 523844"/>
                  <a:gd name="connsiteX4" fmla="*/ 4000526 w 4000525"/>
                  <a:gd name="connsiteY4" fmla="*/ 261922 h 523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25" h="523844">
                    <a:moveTo>
                      <a:pt x="4000526" y="261922"/>
                    </a:moveTo>
                    <a:cubicBezTo>
                      <a:pt x="4000526" y="406578"/>
                      <a:pt x="3104978" y="523844"/>
                      <a:pt x="2000263" y="523844"/>
                    </a:cubicBezTo>
                    <a:cubicBezTo>
                      <a:pt x="895548" y="523844"/>
                      <a:pt x="0" y="406578"/>
                      <a:pt x="0" y="261922"/>
                    </a:cubicBezTo>
                    <a:cubicBezTo>
                      <a:pt x="0" y="117267"/>
                      <a:pt x="895548" y="0"/>
                      <a:pt x="2000263" y="0"/>
                    </a:cubicBezTo>
                    <a:cubicBezTo>
                      <a:pt x="3104978" y="0"/>
                      <a:pt x="4000526" y="117267"/>
                      <a:pt x="4000526" y="261922"/>
                    </a:cubicBezTo>
                    <a:close/>
                  </a:path>
                </a:pathLst>
              </a:custGeom>
              <a:solidFill>
                <a:srgbClr val="DFF1F7"/>
              </a:solidFill>
              <a:ln w="14539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图形 4">
              <a:extLst>
                <a:ext uri="{FF2B5EF4-FFF2-40B4-BE49-F238E27FC236}">
                  <a16:creationId xmlns:a16="http://schemas.microsoft.com/office/drawing/2014/main" id="{AE7FCDE4-2686-8C0A-3C61-AE0A5CA18A6F}"/>
                </a:ext>
              </a:extLst>
            </p:cNvPr>
            <p:cNvGrpSpPr/>
            <p:nvPr/>
          </p:nvGrpSpPr>
          <p:grpSpPr>
            <a:xfrm>
              <a:off x="1418714" y="1695450"/>
              <a:ext cx="3366264" cy="3950718"/>
              <a:chOff x="1418714" y="1695450"/>
              <a:chExt cx="3366264" cy="3950718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FD98DF47-11B5-067A-E478-DBB24975CE14}"/>
                  </a:ext>
                </a:extLst>
              </p:cNvPr>
              <p:cNvSpPr/>
              <p:nvPr/>
            </p:nvSpPr>
            <p:spPr>
              <a:xfrm>
                <a:off x="1418714" y="1954828"/>
                <a:ext cx="3366264" cy="3407819"/>
              </a:xfrm>
              <a:custGeom>
                <a:avLst/>
                <a:gdLst>
                  <a:gd name="connsiteX0" fmla="*/ 3070049 w 3366264"/>
                  <a:gd name="connsiteY0" fmla="*/ 3407819 h 3407819"/>
                  <a:gd name="connsiteX1" fmla="*/ 3366264 w 3366264"/>
                  <a:gd name="connsiteY1" fmla="*/ 0 h 3407819"/>
                  <a:gd name="connsiteX2" fmla="*/ 0 w 3366264"/>
                  <a:gd name="connsiteY2" fmla="*/ 0 h 3407819"/>
                  <a:gd name="connsiteX3" fmla="*/ 292885 w 3366264"/>
                  <a:gd name="connsiteY3" fmla="*/ 3407819 h 3407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66264" h="3407819">
                    <a:moveTo>
                      <a:pt x="3070049" y="3407819"/>
                    </a:moveTo>
                    <a:lnTo>
                      <a:pt x="3366264" y="0"/>
                    </a:lnTo>
                    <a:lnTo>
                      <a:pt x="0" y="0"/>
                    </a:lnTo>
                    <a:lnTo>
                      <a:pt x="292885" y="3407819"/>
                    </a:lnTo>
                  </a:path>
                </a:pathLst>
              </a:custGeom>
              <a:solidFill>
                <a:srgbClr val="A4DBF7"/>
              </a:solidFill>
              <a:ln w="14539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9135AA0E-3C67-0F4F-06D3-93E6E2A736A9}"/>
                  </a:ext>
                </a:extLst>
              </p:cNvPr>
              <p:cNvSpPr/>
              <p:nvPr/>
            </p:nvSpPr>
            <p:spPr>
              <a:xfrm>
                <a:off x="1711599" y="5079126"/>
                <a:ext cx="2777164" cy="567042"/>
              </a:xfrm>
              <a:custGeom>
                <a:avLst/>
                <a:gdLst>
                  <a:gd name="connsiteX0" fmla="*/ 2777164 w 2777164"/>
                  <a:gd name="connsiteY0" fmla="*/ 283521 h 567042"/>
                  <a:gd name="connsiteX1" fmla="*/ 1394455 w 2777164"/>
                  <a:gd name="connsiteY1" fmla="*/ 567043 h 567042"/>
                  <a:gd name="connsiteX2" fmla="*/ 0 w 2777164"/>
                  <a:gd name="connsiteY2" fmla="*/ 283521 h 567042"/>
                  <a:gd name="connsiteX3" fmla="*/ 1394455 w 2777164"/>
                  <a:gd name="connsiteY3" fmla="*/ 0 h 567042"/>
                  <a:gd name="connsiteX4" fmla="*/ 2777164 w 2777164"/>
                  <a:gd name="connsiteY4" fmla="*/ 283521 h 567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7164" h="567042">
                    <a:moveTo>
                      <a:pt x="2777164" y="283521"/>
                    </a:moveTo>
                    <a:cubicBezTo>
                      <a:pt x="2777164" y="440106"/>
                      <a:pt x="2179345" y="567043"/>
                      <a:pt x="1394455" y="567043"/>
                    </a:cubicBezTo>
                    <a:cubicBezTo>
                      <a:pt x="609566" y="567043"/>
                      <a:pt x="0" y="440106"/>
                      <a:pt x="0" y="283521"/>
                    </a:cubicBezTo>
                    <a:cubicBezTo>
                      <a:pt x="0" y="126937"/>
                      <a:pt x="609566" y="0"/>
                      <a:pt x="1394455" y="0"/>
                    </a:cubicBezTo>
                    <a:cubicBezTo>
                      <a:pt x="2179345" y="0"/>
                      <a:pt x="2777164" y="126937"/>
                      <a:pt x="2777164" y="283521"/>
                    </a:cubicBezTo>
                    <a:close/>
                  </a:path>
                </a:pathLst>
              </a:custGeom>
              <a:solidFill>
                <a:srgbClr val="A4DBF7"/>
              </a:solidFill>
              <a:ln w="14539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4664C5D3-4F71-C79F-16B1-45CC73CE6B8F}"/>
                  </a:ext>
                </a:extLst>
              </p:cNvPr>
              <p:cNvSpPr/>
              <p:nvPr/>
            </p:nvSpPr>
            <p:spPr>
              <a:xfrm>
                <a:off x="1418714" y="1695450"/>
                <a:ext cx="3366264" cy="518755"/>
              </a:xfrm>
              <a:custGeom>
                <a:avLst/>
                <a:gdLst>
                  <a:gd name="connsiteX0" fmla="*/ 3366264 w 3366264"/>
                  <a:gd name="connsiteY0" fmla="*/ 259377 h 518755"/>
                  <a:gd name="connsiteX1" fmla="*/ 1690251 w 3366264"/>
                  <a:gd name="connsiteY1" fmla="*/ 518755 h 518755"/>
                  <a:gd name="connsiteX2" fmla="*/ 0 w 3366264"/>
                  <a:gd name="connsiteY2" fmla="*/ 259377 h 518755"/>
                  <a:gd name="connsiteX3" fmla="*/ 1690251 w 3366264"/>
                  <a:gd name="connsiteY3" fmla="*/ 0 h 518755"/>
                  <a:gd name="connsiteX4" fmla="*/ 3366264 w 3366264"/>
                  <a:gd name="connsiteY4" fmla="*/ 259377 h 518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66264" h="518755">
                    <a:moveTo>
                      <a:pt x="3366264" y="259377"/>
                    </a:moveTo>
                    <a:cubicBezTo>
                      <a:pt x="3366264" y="402628"/>
                      <a:pt x="2641634" y="518755"/>
                      <a:pt x="1690251" y="518755"/>
                    </a:cubicBezTo>
                    <a:cubicBezTo>
                      <a:pt x="738869" y="518755"/>
                      <a:pt x="0" y="402628"/>
                      <a:pt x="0" y="259377"/>
                    </a:cubicBezTo>
                    <a:cubicBezTo>
                      <a:pt x="0" y="116127"/>
                      <a:pt x="738868" y="0"/>
                      <a:pt x="1690251" y="0"/>
                    </a:cubicBezTo>
                    <a:cubicBezTo>
                      <a:pt x="2641634" y="0"/>
                      <a:pt x="3366264" y="116127"/>
                      <a:pt x="3366264" y="259377"/>
                    </a:cubicBezTo>
                    <a:close/>
                  </a:path>
                </a:pathLst>
              </a:custGeom>
              <a:solidFill>
                <a:srgbClr val="9ACEE2"/>
              </a:solidFill>
              <a:ln w="14539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6" name="图形 14">
            <a:extLst>
              <a:ext uri="{FF2B5EF4-FFF2-40B4-BE49-F238E27FC236}">
                <a16:creationId xmlns:a16="http://schemas.microsoft.com/office/drawing/2014/main" id="{74BC7760-C66B-6977-090D-7CC24790840C}"/>
              </a:ext>
            </a:extLst>
          </p:cNvPr>
          <p:cNvGrpSpPr/>
          <p:nvPr/>
        </p:nvGrpSpPr>
        <p:grpSpPr>
          <a:xfrm>
            <a:off x="7137382" y="1019629"/>
            <a:ext cx="2720922" cy="4818744"/>
            <a:chOff x="4197197" y="70518"/>
            <a:chExt cx="3795608" cy="6722009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BE95F2E-8EE3-5150-0B78-F94DB3AB66E1}"/>
                </a:ext>
              </a:extLst>
            </p:cNvPr>
            <p:cNvSpPr/>
            <p:nvPr/>
          </p:nvSpPr>
          <p:spPr>
            <a:xfrm>
              <a:off x="4713590" y="1194848"/>
              <a:ext cx="2690756" cy="5597680"/>
            </a:xfrm>
            <a:custGeom>
              <a:avLst/>
              <a:gdLst>
                <a:gd name="connsiteX0" fmla="*/ 2686537 w 2690756"/>
                <a:gd name="connsiteY0" fmla="*/ 88008 h 5597680"/>
                <a:gd name="connsiteX1" fmla="*/ 1287184 w 2690756"/>
                <a:gd name="connsiteY1" fmla="*/ 1258 h 5597680"/>
                <a:gd name="connsiteX2" fmla="*/ 3940 w 2690756"/>
                <a:gd name="connsiteY2" fmla="*/ 88008 h 5597680"/>
                <a:gd name="connsiteX3" fmla="*/ 55569 w 2690756"/>
                <a:gd name="connsiteY3" fmla="*/ 2964545 h 5597680"/>
                <a:gd name="connsiteX4" fmla="*/ 301028 w 2690756"/>
                <a:gd name="connsiteY4" fmla="*/ 5327010 h 5597680"/>
                <a:gd name="connsiteX5" fmla="*/ 2362527 w 2690756"/>
                <a:gd name="connsiteY5" fmla="*/ 5327010 h 5597680"/>
                <a:gd name="connsiteX6" fmla="*/ 2630200 w 2690756"/>
                <a:gd name="connsiteY6" fmla="*/ 2964545 h 5597680"/>
                <a:gd name="connsiteX7" fmla="*/ 2686537 w 2690756"/>
                <a:gd name="connsiteY7" fmla="*/ 88008 h 559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90756" h="5597680">
                  <a:moveTo>
                    <a:pt x="2686537" y="88008"/>
                  </a:moveTo>
                  <a:cubicBezTo>
                    <a:pt x="2710579" y="-6165"/>
                    <a:pt x="1609754" y="-1955"/>
                    <a:pt x="1287184" y="1258"/>
                  </a:cubicBezTo>
                  <a:cubicBezTo>
                    <a:pt x="991370" y="-1955"/>
                    <a:pt x="-18163" y="-6054"/>
                    <a:pt x="3940" y="88008"/>
                  </a:cubicBezTo>
                  <a:cubicBezTo>
                    <a:pt x="29755" y="198190"/>
                    <a:pt x="-47744" y="2217865"/>
                    <a:pt x="55569" y="2964545"/>
                  </a:cubicBezTo>
                  <a:cubicBezTo>
                    <a:pt x="158882" y="3711225"/>
                    <a:pt x="301028" y="5327010"/>
                    <a:pt x="301028" y="5327010"/>
                  </a:cubicBezTo>
                  <a:cubicBezTo>
                    <a:pt x="940809" y="5687904"/>
                    <a:pt x="1722745" y="5687904"/>
                    <a:pt x="2362527" y="5327010"/>
                  </a:cubicBezTo>
                  <a:cubicBezTo>
                    <a:pt x="2362527" y="5327010"/>
                    <a:pt x="2517635" y="3711225"/>
                    <a:pt x="2630200" y="2964545"/>
                  </a:cubicBezTo>
                  <a:cubicBezTo>
                    <a:pt x="2742764" y="2217865"/>
                    <a:pt x="2658341" y="198190"/>
                    <a:pt x="2686537" y="88008"/>
                  </a:cubicBezTo>
                  <a:close/>
                </a:path>
              </a:pathLst>
            </a:custGeom>
            <a:solidFill>
              <a:srgbClr val="F7D064"/>
            </a:solidFill>
            <a:ln w="126148" cap="flat">
              <a:solidFill>
                <a:srgbClr val="B16E2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2A2B981-6908-B1BC-5495-0269F84628A3}"/>
                </a:ext>
              </a:extLst>
            </p:cNvPr>
            <p:cNvSpPr/>
            <p:nvPr/>
          </p:nvSpPr>
          <p:spPr>
            <a:xfrm>
              <a:off x="4197197" y="70518"/>
              <a:ext cx="3795608" cy="2341525"/>
            </a:xfrm>
            <a:custGeom>
              <a:avLst/>
              <a:gdLst>
                <a:gd name="connsiteX0" fmla="*/ 3795609 w 3795608"/>
                <a:gd name="connsiteY0" fmla="*/ 529141 h 2341525"/>
                <a:gd name="connsiteX1" fmla="*/ 3453540 w 3795608"/>
                <a:gd name="connsiteY1" fmla="*/ 254599 h 2341525"/>
                <a:gd name="connsiteX2" fmla="*/ 3357539 w 3795608"/>
                <a:gd name="connsiteY2" fmla="*/ 265678 h 2341525"/>
                <a:gd name="connsiteX3" fmla="*/ 2669357 w 3795608"/>
                <a:gd name="connsiteY3" fmla="*/ 0 h 2341525"/>
                <a:gd name="connsiteX4" fmla="*/ 2130688 w 3795608"/>
                <a:gd name="connsiteY4" fmla="*/ 134889 h 2341525"/>
                <a:gd name="connsiteX5" fmla="*/ 1718267 w 3795608"/>
                <a:gd name="connsiteY5" fmla="*/ 0 h 2341525"/>
                <a:gd name="connsiteX6" fmla="*/ 1131071 w 3795608"/>
                <a:gd name="connsiteY6" fmla="*/ 425495 h 2341525"/>
                <a:gd name="connsiteX7" fmla="*/ 656717 w 3795608"/>
                <a:gd name="connsiteY7" fmla="*/ 708014 h 2341525"/>
                <a:gd name="connsiteX8" fmla="*/ 564151 w 3795608"/>
                <a:gd name="connsiteY8" fmla="*/ 701865 h 2341525"/>
                <a:gd name="connsiteX9" fmla="*/ 0 w 3795608"/>
                <a:gd name="connsiteY9" fmla="*/ 1154559 h 2341525"/>
                <a:gd name="connsiteX10" fmla="*/ 369102 w 3795608"/>
                <a:gd name="connsiteY10" fmla="*/ 1579390 h 2341525"/>
                <a:gd name="connsiteX11" fmla="*/ 327555 w 3795608"/>
                <a:gd name="connsiteY11" fmla="*/ 1737711 h 2341525"/>
                <a:gd name="connsiteX12" fmla="*/ 966213 w 3795608"/>
                <a:gd name="connsiteY12" fmla="*/ 2183758 h 2341525"/>
                <a:gd name="connsiteX13" fmla="*/ 1405336 w 3795608"/>
                <a:gd name="connsiteY13" fmla="*/ 2061444 h 2341525"/>
                <a:gd name="connsiteX14" fmla="*/ 1916085 w 3795608"/>
                <a:gd name="connsiteY14" fmla="*/ 2341525 h 2341525"/>
                <a:gd name="connsiteX15" fmla="*/ 2484723 w 3795608"/>
                <a:gd name="connsiteY15" fmla="*/ 1891988 h 2341525"/>
                <a:gd name="connsiteX16" fmla="*/ 2947666 w 3795608"/>
                <a:gd name="connsiteY16" fmla="*/ 2039119 h 2341525"/>
                <a:gd name="connsiteX17" fmla="*/ 3586435 w 3795608"/>
                <a:gd name="connsiteY17" fmla="*/ 1566483 h 2341525"/>
                <a:gd name="connsiteX18" fmla="*/ 3539182 w 3795608"/>
                <a:gd name="connsiteY18" fmla="*/ 1387942 h 2341525"/>
                <a:gd name="connsiteX19" fmla="*/ 3586435 w 3795608"/>
                <a:gd name="connsiteY19" fmla="*/ 1178047 h 2341525"/>
                <a:gd name="connsiteX20" fmla="*/ 3421078 w 3795608"/>
                <a:gd name="connsiteY20" fmla="*/ 802464 h 2341525"/>
                <a:gd name="connsiteX21" fmla="*/ 3453540 w 3795608"/>
                <a:gd name="connsiteY21" fmla="*/ 803738 h 2341525"/>
                <a:gd name="connsiteX22" fmla="*/ 3795609 w 3795608"/>
                <a:gd name="connsiteY22" fmla="*/ 529141 h 234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795608" h="2341525">
                  <a:moveTo>
                    <a:pt x="3795609" y="529141"/>
                  </a:moveTo>
                  <a:cubicBezTo>
                    <a:pt x="3795609" y="377522"/>
                    <a:pt x="3642440" y="254599"/>
                    <a:pt x="3453540" y="254599"/>
                  </a:cubicBezTo>
                  <a:cubicBezTo>
                    <a:pt x="3421220" y="254589"/>
                    <a:pt x="3389007" y="258307"/>
                    <a:pt x="3357539" y="265678"/>
                  </a:cubicBezTo>
                  <a:cubicBezTo>
                    <a:pt x="3240156" y="109185"/>
                    <a:pt x="2976250" y="0"/>
                    <a:pt x="2669357" y="0"/>
                  </a:cubicBezTo>
                  <a:cubicBezTo>
                    <a:pt x="2458189" y="0"/>
                    <a:pt x="2267461" y="51740"/>
                    <a:pt x="2130688" y="134889"/>
                  </a:cubicBezTo>
                  <a:cubicBezTo>
                    <a:pt x="2024218" y="51795"/>
                    <a:pt x="1878748" y="0"/>
                    <a:pt x="1718267" y="0"/>
                  </a:cubicBezTo>
                  <a:cubicBezTo>
                    <a:pt x="1412537" y="0"/>
                    <a:pt x="1161096" y="186518"/>
                    <a:pt x="1131071" y="425495"/>
                  </a:cubicBezTo>
                  <a:cubicBezTo>
                    <a:pt x="900902" y="443720"/>
                    <a:pt x="713498" y="557891"/>
                    <a:pt x="656717" y="708014"/>
                  </a:cubicBezTo>
                  <a:cubicBezTo>
                    <a:pt x="626030" y="703935"/>
                    <a:pt x="595108" y="701881"/>
                    <a:pt x="564151" y="701865"/>
                  </a:cubicBezTo>
                  <a:cubicBezTo>
                    <a:pt x="252439" y="701920"/>
                    <a:pt x="0" y="904447"/>
                    <a:pt x="0" y="1154559"/>
                  </a:cubicBezTo>
                  <a:cubicBezTo>
                    <a:pt x="0" y="1349553"/>
                    <a:pt x="153668" y="1515740"/>
                    <a:pt x="369102" y="1579390"/>
                  </a:cubicBezTo>
                  <a:cubicBezTo>
                    <a:pt x="342155" y="1627828"/>
                    <a:pt x="327865" y="1682282"/>
                    <a:pt x="327555" y="1737711"/>
                  </a:cubicBezTo>
                  <a:cubicBezTo>
                    <a:pt x="327555" y="1984056"/>
                    <a:pt x="613508" y="2183758"/>
                    <a:pt x="966213" y="2183758"/>
                  </a:cubicBezTo>
                  <a:cubicBezTo>
                    <a:pt x="1136389" y="2183758"/>
                    <a:pt x="1290888" y="2137170"/>
                    <a:pt x="1405336" y="2061444"/>
                  </a:cubicBezTo>
                  <a:cubicBezTo>
                    <a:pt x="1500118" y="2227631"/>
                    <a:pt x="1693394" y="2341525"/>
                    <a:pt x="1916085" y="2341525"/>
                  </a:cubicBezTo>
                  <a:cubicBezTo>
                    <a:pt x="2208686" y="2341525"/>
                    <a:pt x="2449879" y="2145313"/>
                    <a:pt x="2484723" y="1891988"/>
                  </a:cubicBezTo>
                  <a:cubicBezTo>
                    <a:pt x="2601054" y="1982560"/>
                    <a:pt x="2765414" y="2039119"/>
                    <a:pt x="2947666" y="2039119"/>
                  </a:cubicBezTo>
                  <a:cubicBezTo>
                    <a:pt x="3300426" y="2039119"/>
                    <a:pt x="3586435" y="1827508"/>
                    <a:pt x="3586435" y="1566483"/>
                  </a:cubicBezTo>
                  <a:cubicBezTo>
                    <a:pt x="3586151" y="1503915"/>
                    <a:pt x="3569886" y="1442458"/>
                    <a:pt x="3539182" y="1387942"/>
                  </a:cubicBezTo>
                  <a:cubicBezTo>
                    <a:pt x="3570162" y="1322298"/>
                    <a:pt x="3586295" y="1250634"/>
                    <a:pt x="3586435" y="1178047"/>
                  </a:cubicBezTo>
                  <a:cubicBezTo>
                    <a:pt x="3586435" y="1035735"/>
                    <a:pt x="3524447" y="905167"/>
                    <a:pt x="3421078" y="802464"/>
                  </a:cubicBezTo>
                  <a:cubicBezTo>
                    <a:pt x="3431769" y="803295"/>
                    <a:pt x="3442627" y="803738"/>
                    <a:pt x="3453540" y="803738"/>
                  </a:cubicBezTo>
                  <a:cubicBezTo>
                    <a:pt x="3642440" y="803738"/>
                    <a:pt x="3795609" y="680814"/>
                    <a:pt x="3795609" y="529141"/>
                  </a:cubicBezTo>
                  <a:close/>
                </a:path>
              </a:pathLst>
            </a:custGeom>
            <a:solidFill>
              <a:srgbClr val="FFFFFF"/>
            </a:solidFill>
            <a:ln w="140921" cap="flat">
              <a:solidFill>
                <a:srgbClr val="B16E2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2E2CE17-7B13-0C56-791C-20D94C739A4E}"/>
                </a:ext>
              </a:extLst>
            </p:cNvPr>
            <p:cNvSpPr/>
            <p:nvPr/>
          </p:nvSpPr>
          <p:spPr>
            <a:xfrm>
              <a:off x="5075165" y="6205381"/>
              <a:ext cx="1952591" cy="504740"/>
            </a:xfrm>
            <a:custGeom>
              <a:avLst/>
              <a:gdLst>
                <a:gd name="connsiteX0" fmla="*/ 0 w 1952591"/>
                <a:gd name="connsiteY0" fmla="*/ 32185 h 504740"/>
                <a:gd name="connsiteX1" fmla="*/ 0 w 1952591"/>
                <a:gd name="connsiteY1" fmla="*/ 284513 h 504740"/>
                <a:gd name="connsiteX2" fmla="*/ 922672 w 1952591"/>
                <a:gd name="connsiteY2" fmla="*/ 504712 h 504740"/>
                <a:gd name="connsiteX3" fmla="*/ 1952591 w 1952591"/>
                <a:gd name="connsiteY3" fmla="*/ 316366 h 504740"/>
                <a:gd name="connsiteX4" fmla="*/ 1952591 w 1952591"/>
                <a:gd name="connsiteY4" fmla="*/ 0 h 504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2591" h="504740">
                  <a:moveTo>
                    <a:pt x="0" y="32185"/>
                  </a:moveTo>
                  <a:lnTo>
                    <a:pt x="0" y="284513"/>
                  </a:lnTo>
                  <a:cubicBezTo>
                    <a:pt x="0" y="284513"/>
                    <a:pt x="333372" y="507647"/>
                    <a:pt x="922672" y="504712"/>
                  </a:cubicBezTo>
                  <a:cubicBezTo>
                    <a:pt x="1511973" y="501776"/>
                    <a:pt x="1952591" y="316366"/>
                    <a:pt x="1952591" y="316366"/>
                  </a:cubicBezTo>
                  <a:lnTo>
                    <a:pt x="1952591" y="0"/>
                  </a:lnTo>
                  <a:close/>
                </a:path>
              </a:pathLst>
            </a:custGeom>
            <a:solidFill>
              <a:srgbClr val="FFFFFF"/>
            </a:solidFill>
            <a:ln w="126148" cap="flat">
              <a:solidFill>
                <a:srgbClr val="B16E2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C23A094-567F-3AB2-7D4A-6F1317072106}"/>
                </a:ext>
              </a:extLst>
            </p:cNvPr>
            <p:cNvSpPr/>
            <p:nvPr/>
          </p:nvSpPr>
          <p:spPr>
            <a:xfrm>
              <a:off x="4998830" y="6018642"/>
              <a:ext cx="2105261" cy="219034"/>
            </a:xfrm>
            <a:custGeom>
              <a:avLst/>
              <a:gdLst>
                <a:gd name="connsiteX0" fmla="*/ 2105262 w 2105261"/>
                <a:gd name="connsiteY0" fmla="*/ 109517 h 219034"/>
                <a:gd name="connsiteX1" fmla="*/ 1052631 w 2105261"/>
                <a:gd name="connsiteY1" fmla="*/ 219035 h 219034"/>
                <a:gd name="connsiteX2" fmla="*/ 0 w 2105261"/>
                <a:gd name="connsiteY2" fmla="*/ 109517 h 219034"/>
                <a:gd name="connsiteX3" fmla="*/ 1052631 w 2105261"/>
                <a:gd name="connsiteY3" fmla="*/ 0 h 219034"/>
                <a:gd name="connsiteX4" fmla="*/ 2105262 w 2105261"/>
                <a:gd name="connsiteY4" fmla="*/ 109517 h 219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5261" h="219034">
                  <a:moveTo>
                    <a:pt x="2105262" y="109517"/>
                  </a:moveTo>
                  <a:cubicBezTo>
                    <a:pt x="2105262" y="170003"/>
                    <a:pt x="1633983" y="219035"/>
                    <a:pt x="1052631" y="219035"/>
                  </a:cubicBezTo>
                  <a:cubicBezTo>
                    <a:pt x="471279" y="219035"/>
                    <a:pt x="0" y="170003"/>
                    <a:pt x="0" y="109517"/>
                  </a:cubicBezTo>
                  <a:cubicBezTo>
                    <a:pt x="0" y="49032"/>
                    <a:pt x="471279" y="0"/>
                    <a:pt x="1052631" y="0"/>
                  </a:cubicBezTo>
                  <a:cubicBezTo>
                    <a:pt x="1633983" y="0"/>
                    <a:pt x="2105262" y="49032"/>
                    <a:pt x="2105262" y="109517"/>
                  </a:cubicBezTo>
                  <a:close/>
                </a:path>
              </a:pathLst>
            </a:custGeom>
            <a:solidFill>
              <a:srgbClr val="FFFFFF"/>
            </a:solidFill>
            <a:ln w="126148" cap="flat">
              <a:solidFill>
                <a:srgbClr val="B16E2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41344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图形 30">
            <a:extLst>
              <a:ext uri="{FF2B5EF4-FFF2-40B4-BE49-F238E27FC236}">
                <a16:creationId xmlns:a16="http://schemas.microsoft.com/office/drawing/2014/main" id="{6C096EDD-797D-7DEC-8ADC-B1DF241545EB}"/>
              </a:ext>
            </a:extLst>
          </p:cNvPr>
          <p:cNvGrpSpPr/>
          <p:nvPr/>
        </p:nvGrpSpPr>
        <p:grpSpPr>
          <a:xfrm>
            <a:off x="7415324" y="1542707"/>
            <a:ext cx="2948758" cy="4048102"/>
            <a:chOff x="6383928" y="1580784"/>
            <a:chExt cx="1707555" cy="2344159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263EEAA3-B10B-4F2E-7743-DEB2DBF54372}"/>
                </a:ext>
              </a:extLst>
            </p:cNvPr>
            <p:cNvSpPr/>
            <p:nvPr/>
          </p:nvSpPr>
          <p:spPr>
            <a:xfrm>
              <a:off x="6458845" y="2202965"/>
              <a:ext cx="1535068" cy="1718232"/>
            </a:xfrm>
            <a:custGeom>
              <a:avLst/>
              <a:gdLst>
                <a:gd name="connsiteX0" fmla="*/ 1529258 w 1535068"/>
                <a:gd name="connsiteY0" fmla="*/ 151458 h 1718232"/>
                <a:gd name="connsiteX1" fmla="*/ 1525343 w 1535068"/>
                <a:gd name="connsiteY1" fmla="*/ 289761 h 1718232"/>
                <a:gd name="connsiteX2" fmla="*/ 1510608 w 1535068"/>
                <a:gd name="connsiteY2" fmla="*/ 302191 h 1718232"/>
                <a:gd name="connsiteX3" fmla="*/ 1503921 w 1535068"/>
                <a:gd name="connsiteY3" fmla="*/ 401966 h 1718232"/>
                <a:gd name="connsiteX4" fmla="*/ 1474251 w 1535068"/>
                <a:gd name="connsiteY4" fmla="*/ 656379 h 1718232"/>
                <a:gd name="connsiteX5" fmla="*/ 1443419 w 1535068"/>
                <a:gd name="connsiteY5" fmla="*/ 903362 h 1718232"/>
                <a:gd name="connsiteX6" fmla="*/ 1439923 w 1535068"/>
                <a:gd name="connsiteY6" fmla="*/ 914601 h 1718232"/>
                <a:gd name="connsiteX7" fmla="*/ 1463383 w 1535068"/>
                <a:gd name="connsiteY7" fmla="*/ 959988 h 1718232"/>
                <a:gd name="connsiteX8" fmla="*/ 1458125 w 1535068"/>
                <a:gd name="connsiteY8" fmla="*/ 968941 h 1718232"/>
                <a:gd name="connsiteX9" fmla="*/ 1447543 w 1535068"/>
                <a:gd name="connsiteY9" fmla="*/ 962598 h 1718232"/>
                <a:gd name="connsiteX10" fmla="*/ 1447295 w 1535068"/>
                <a:gd name="connsiteY10" fmla="*/ 962674 h 1718232"/>
                <a:gd name="connsiteX11" fmla="*/ 1433674 w 1535068"/>
                <a:gd name="connsiteY11" fmla="*/ 1000231 h 1718232"/>
                <a:gd name="connsiteX12" fmla="*/ 1438170 w 1535068"/>
                <a:gd name="connsiteY12" fmla="*/ 1111959 h 1718232"/>
                <a:gd name="connsiteX13" fmla="*/ 1416920 w 1535068"/>
                <a:gd name="connsiteY13" fmla="*/ 1161489 h 1718232"/>
                <a:gd name="connsiteX14" fmla="*/ 1414920 w 1535068"/>
                <a:gd name="connsiteY14" fmla="*/ 1164633 h 1718232"/>
                <a:gd name="connsiteX15" fmla="*/ 1433922 w 1535068"/>
                <a:gd name="connsiteY15" fmla="*/ 1187693 h 1718232"/>
                <a:gd name="connsiteX16" fmla="*/ 1436027 w 1535068"/>
                <a:gd name="connsiteY16" fmla="*/ 1190522 h 1718232"/>
                <a:gd name="connsiteX17" fmla="*/ 1425883 w 1535068"/>
                <a:gd name="connsiteY17" fmla="*/ 1202875 h 1718232"/>
                <a:gd name="connsiteX18" fmla="*/ 1446962 w 1535068"/>
                <a:gd name="connsiteY18" fmla="*/ 1213020 h 1718232"/>
                <a:gd name="connsiteX19" fmla="*/ 1406090 w 1535068"/>
                <a:gd name="connsiteY19" fmla="*/ 1271694 h 1718232"/>
                <a:gd name="connsiteX20" fmla="*/ 1406090 w 1535068"/>
                <a:gd name="connsiteY20" fmla="*/ 1271884 h 1718232"/>
                <a:gd name="connsiteX21" fmla="*/ 1415177 w 1535068"/>
                <a:gd name="connsiteY21" fmla="*/ 1532774 h 1718232"/>
                <a:gd name="connsiteX22" fmla="*/ 1327747 w 1535068"/>
                <a:gd name="connsiteY22" fmla="*/ 1702319 h 1718232"/>
                <a:gd name="connsiteX23" fmla="*/ 1193644 w 1535068"/>
                <a:gd name="connsiteY23" fmla="*/ 1715749 h 1718232"/>
                <a:gd name="connsiteX24" fmla="*/ 931031 w 1535068"/>
                <a:gd name="connsiteY24" fmla="*/ 1701557 h 1718232"/>
                <a:gd name="connsiteX25" fmla="*/ 582825 w 1535068"/>
                <a:gd name="connsiteY25" fmla="*/ 1672887 h 1718232"/>
                <a:gd name="connsiteX26" fmla="*/ 527152 w 1535068"/>
                <a:gd name="connsiteY26" fmla="*/ 1702128 h 1718232"/>
                <a:gd name="connsiteX27" fmla="*/ 470564 w 1535068"/>
                <a:gd name="connsiteY27" fmla="*/ 1706129 h 1718232"/>
                <a:gd name="connsiteX28" fmla="*/ 437559 w 1535068"/>
                <a:gd name="connsiteY28" fmla="*/ 1686984 h 1718232"/>
                <a:gd name="connsiteX29" fmla="*/ 217532 w 1535068"/>
                <a:gd name="connsiteY29" fmla="*/ 1690317 h 1718232"/>
                <a:gd name="connsiteX30" fmla="*/ 173774 w 1535068"/>
                <a:gd name="connsiteY30" fmla="*/ 1602782 h 1718232"/>
                <a:gd name="connsiteX31" fmla="*/ 156439 w 1535068"/>
                <a:gd name="connsiteY31" fmla="*/ 1574303 h 1718232"/>
                <a:gd name="connsiteX32" fmla="*/ 128435 w 1535068"/>
                <a:gd name="connsiteY32" fmla="*/ 1287219 h 1718232"/>
                <a:gd name="connsiteX33" fmla="*/ 121348 w 1535068"/>
                <a:gd name="connsiteY33" fmla="*/ 1231403 h 1718232"/>
                <a:gd name="connsiteX34" fmla="*/ 133683 w 1535068"/>
                <a:gd name="connsiteY34" fmla="*/ 1197303 h 1718232"/>
                <a:gd name="connsiteX35" fmla="*/ 82258 w 1535068"/>
                <a:gd name="connsiteY35" fmla="*/ 667428 h 1718232"/>
                <a:gd name="connsiteX36" fmla="*/ 0 w 1535068"/>
                <a:gd name="connsiteY36" fmla="*/ 194702 h 1718232"/>
                <a:gd name="connsiteX37" fmla="*/ 32671 w 1535068"/>
                <a:gd name="connsiteY37" fmla="*/ 137933 h 1718232"/>
                <a:gd name="connsiteX38" fmla="*/ 141932 w 1535068"/>
                <a:gd name="connsiteY38" fmla="*/ 69924 h 1718232"/>
                <a:gd name="connsiteX39" fmla="*/ 269700 w 1535068"/>
                <a:gd name="connsiteY39" fmla="*/ 17727 h 1718232"/>
                <a:gd name="connsiteX40" fmla="*/ 546649 w 1535068"/>
                <a:gd name="connsiteY40" fmla="*/ 20299 h 1718232"/>
                <a:gd name="connsiteX41" fmla="*/ 769420 w 1535068"/>
                <a:gd name="connsiteY41" fmla="*/ 104119 h 1718232"/>
                <a:gd name="connsiteX42" fmla="*/ 880596 w 1535068"/>
                <a:gd name="connsiteY42" fmla="*/ 144791 h 1718232"/>
                <a:gd name="connsiteX43" fmla="*/ 975855 w 1535068"/>
                <a:gd name="connsiteY43" fmla="*/ 164222 h 1718232"/>
                <a:gd name="connsiteX44" fmla="*/ 1054113 w 1535068"/>
                <a:gd name="connsiteY44" fmla="*/ 160221 h 1718232"/>
                <a:gd name="connsiteX45" fmla="*/ 1175623 w 1535068"/>
                <a:gd name="connsiteY45" fmla="*/ 115454 h 1718232"/>
                <a:gd name="connsiteX46" fmla="*/ 1212209 w 1535068"/>
                <a:gd name="connsiteY46" fmla="*/ 94880 h 1718232"/>
                <a:gd name="connsiteX47" fmla="*/ 1224877 w 1535068"/>
                <a:gd name="connsiteY47" fmla="*/ 88022 h 1718232"/>
                <a:gd name="connsiteX48" fmla="*/ 1304049 w 1535068"/>
                <a:gd name="connsiteY48" fmla="*/ 56494 h 1718232"/>
                <a:gd name="connsiteX49" fmla="*/ 1442228 w 1535068"/>
                <a:gd name="connsiteY49" fmla="*/ 41635 h 1718232"/>
                <a:gd name="connsiteX50" fmla="*/ 1535068 w 1535068"/>
                <a:gd name="connsiteY50" fmla="*/ 90689 h 1718232"/>
                <a:gd name="connsiteX51" fmla="*/ 1529258 w 1535068"/>
                <a:gd name="connsiteY51" fmla="*/ 151458 h 1718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535068" h="1718232">
                  <a:moveTo>
                    <a:pt x="1529258" y="151458"/>
                  </a:moveTo>
                  <a:cubicBezTo>
                    <a:pt x="1525419" y="197369"/>
                    <a:pt x="1523343" y="243375"/>
                    <a:pt x="1525343" y="289761"/>
                  </a:cubicBezTo>
                  <a:cubicBezTo>
                    <a:pt x="1520752" y="294419"/>
                    <a:pt x="1515894" y="298620"/>
                    <a:pt x="1510608" y="302191"/>
                  </a:cubicBezTo>
                  <a:cubicBezTo>
                    <a:pt x="1508684" y="335548"/>
                    <a:pt x="1506512" y="368809"/>
                    <a:pt x="1503921" y="401966"/>
                  </a:cubicBezTo>
                  <a:cubicBezTo>
                    <a:pt x="1497340" y="487500"/>
                    <a:pt x="1488253" y="572273"/>
                    <a:pt x="1474251" y="656379"/>
                  </a:cubicBezTo>
                  <a:cubicBezTo>
                    <a:pt x="1472165" y="739817"/>
                    <a:pt x="1467336" y="824400"/>
                    <a:pt x="1443419" y="903362"/>
                  </a:cubicBezTo>
                  <a:cubicBezTo>
                    <a:pt x="1442333" y="907077"/>
                    <a:pt x="1441171" y="910887"/>
                    <a:pt x="1439923" y="914601"/>
                  </a:cubicBezTo>
                  <a:cubicBezTo>
                    <a:pt x="1435713" y="927355"/>
                    <a:pt x="1469403" y="943052"/>
                    <a:pt x="1463383" y="959988"/>
                  </a:cubicBezTo>
                  <a:cubicBezTo>
                    <a:pt x="1462249" y="963169"/>
                    <a:pt x="1460183" y="966274"/>
                    <a:pt x="1458125" y="968941"/>
                  </a:cubicBezTo>
                  <a:cubicBezTo>
                    <a:pt x="1456744" y="974152"/>
                    <a:pt x="1447952" y="962398"/>
                    <a:pt x="1447543" y="962598"/>
                  </a:cubicBezTo>
                  <a:cubicBezTo>
                    <a:pt x="1447457" y="962636"/>
                    <a:pt x="1447333" y="962607"/>
                    <a:pt x="1447295" y="962674"/>
                  </a:cubicBezTo>
                  <a:cubicBezTo>
                    <a:pt x="1439790" y="975142"/>
                    <a:pt x="1430865" y="988906"/>
                    <a:pt x="1433674" y="1000231"/>
                  </a:cubicBezTo>
                  <a:cubicBezTo>
                    <a:pt x="1442095" y="1033473"/>
                    <a:pt x="1448257" y="1072050"/>
                    <a:pt x="1438170" y="1111959"/>
                  </a:cubicBezTo>
                  <a:cubicBezTo>
                    <a:pt x="1433503" y="1130247"/>
                    <a:pt x="1426255" y="1146726"/>
                    <a:pt x="1416920" y="1161489"/>
                  </a:cubicBezTo>
                  <a:cubicBezTo>
                    <a:pt x="1416253" y="1162537"/>
                    <a:pt x="1415587" y="1163585"/>
                    <a:pt x="1414920" y="1164633"/>
                  </a:cubicBezTo>
                  <a:cubicBezTo>
                    <a:pt x="1410586" y="1171395"/>
                    <a:pt x="1432074" y="1180720"/>
                    <a:pt x="1433922" y="1187693"/>
                  </a:cubicBezTo>
                  <a:cubicBezTo>
                    <a:pt x="1434779" y="1188655"/>
                    <a:pt x="1435503" y="1189598"/>
                    <a:pt x="1436027" y="1190522"/>
                  </a:cubicBezTo>
                  <a:cubicBezTo>
                    <a:pt x="1438666" y="1195179"/>
                    <a:pt x="1425883" y="1198665"/>
                    <a:pt x="1425883" y="1202875"/>
                  </a:cubicBezTo>
                  <a:cubicBezTo>
                    <a:pt x="1425893" y="1203704"/>
                    <a:pt x="1447162" y="1212220"/>
                    <a:pt x="1446962" y="1213020"/>
                  </a:cubicBezTo>
                  <a:cubicBezTo>
                    <a:pt x="1441313" y="1235518"/>
                    <a:pt x="1398041" y="1248415"/>
                    <a:pt x="1406090" y="1271694"/>
                  </a:cubicBezTo>
                  <a:cubicBezTo>
                    <a:pt x="1406090" y="1271789"/>
                    <a:pt x="1406090" y="1271884"/>
                    <a:pt x="1406090" y="1271884"/>
                  </a:cubicBezTo>
                  <a:cubicBezTo>
                    <a:pt x="1406090" y="1358943"/>
                    <a:pt x="1414253" y="1445811"/>
                    <a:pt x="1415177" y="1532774"/>
                  </a:cubicBezTo>
                  <a:cubicBezTo>
                    <a:pt x="1416006" y="1605259"/>
                    <a:pt x="1387173" y="1671363"/>
                    <a:pt x="1327747" y="1702319"/>
                  </a:cubicBezTo>
                  <a:cubicBezTo>
                    <a:pt x="1285494" y="1724322"/>
                    <a:pt x="1238736" y="1717749"/>
                    <a:pt x="1193644" y="1715749"/>
                  </a:cubicBezTo>
                  <a:cubicBezTo>
                    <a:pt x="1106138" y="1712034"/>
                    <a:pt x="1018461" y="1707272"/>
                    <a:pt x="931031" y="1701557"/>
                  </a:cubicBezTo>
                  <a:cubicBezTo>
                    <a:pt x="814854" y="1693842"/>
                    <a:pt x="698754" y="1684126"/>
                    <a:pt x="582825" y="1672887"/>
                  </a:cubicBezTo>
                  <a:cubicBezTo>
                    <a:pt x="564404" y="1682888"/>
                    <a:pt x="545906" y="1692794"/>
                    <a:pt x="527152" y="1702128"/>
                  </a:cubicBezTo>
                  <a:cubicBezTo>
                    <a:pt x="508321" y="1704129"/>
                    <a:pt x="489394" y="1705367"/>
                    <a:pt x="470564" y="1706129"/>
                  </a:cubicBezTo>
                  <a:cubicBezTo>
                    <a:pt x="463982" y="1694889"/>
                    <a:pt x="452980" y="1686984"/>
                    <a:pt x="437559" y="1686984"/>
                  </a:cubicBezTo>
                  <a:cubicBezTo>
                    <a:pt x="364131" y="1686984"/>
                    <a:pt x="290789" y="1687269"/>
                    <a:pt x="217532" y="1690317"/>
                  </a:cubicBezTo>
                  <a:cubicBezTo>
                    <a:pt x="194196" y="1667838"/>
                    <a:pt x="177365" y="1636692"/>
                    <a:pt x="173774" y="1602782"/>
                  </a:cubicBezTo>
                  <a:cubicBezTo>
                    <a:pt x="167440" y="1594115"/>
                    <a:pt x="161525" y="1584780"/>
                    <a:pt x="156439" y="1574303"/>
                  </a:cubicBezTo>
                  <a:cubicBezTo>
                    <a:pt x="115272" y="1489245"/>
                    <a:pt x="135274" y="1380279"/>
                    <a:pt x="128435" y="1287219"/>
                  </a:cubicBezTo>
                  <a:cubicBezTo>
                    <a:pt x="127187" y="1269884"/>
                    <a:pt x="124597" y="1251024"/>
                    <a:pt x="121348" y="1231403"/>
                  </a:cubicBezTo>
                  <a:cubicBezTo>
                    <a:pt x="128854" y="1223688"/>
                    <a:pt x="133769" y="1212353"/>
                    <a:pt x="133683" y="1197303"/>
                  </a:cubicBezTo>
                  <a:cubicBezTo>
                    <a:pt x="132598" y="1020329"/>
                    <a:pt x="99431" y="843069"/>
                    <a:pt x="82258" y="667428"/>
                  </a:cubicBezTo>
                  <a:cubicBezTo>
                    <a:pt x="66675" y="507408"/>
                    <a:pt x="10249" y="355293"/>
                    <a:pt x="0" y="194702"/>
                  </a:cubicBezTo>
                  <a:cubicBezTo>
                    <a:pt x="7172" y="174223"/>
                    <a:pt x="17583" y="155078"/>
                    <a:pt x="32671" y="137933"/>
                  </a:cubicBezTo>
                  <a:cubicBezTo>
                    <a:pt x="61922" y="104500"/>
                    <a:pt x="104765" y="88022"/>
                    <a:pt x="141932" y="69924"/>
                  </a:cubicBezTo>
                  <a:cubicBezTo>
                    <a:pt x="183690" y="49636"/>
                    <a:pt x="225609" y="30110"/>
                    <a:pt x="269700" y="17727"/>
                  </a:cubicBezTo>
                  <a:cubicBezTo>
                    <a:pt x="362293" y="-8276"/>
                    <a:pt x="454219" y="-4180"/>
                    <a:pt x="546649" y="20299"/>
                  </a:cubicBezTo>
                  <a:cubicBezTo>
                    <a:pt x="622906" y="40587"/>
                    <a:pt x="695830" y="74115"/>
                    <a:pt x="769420" y="104119"/>
                  </a:cubicBezTo>
                  <a:cubicBezTo>
                    <a:pt x="806091" y="119073"/>
                    <a:pt x="843010" y="133361"/>
                    <a:pt x="880596" y="144791"/>
                  </a:cubicBezTo>
                  <a:cubicBezTo>
                    <a:pt x="919763" y="156602"/>
                    <a:pt x="943518" y="162222"/>
                    <a:pt x="975855" y="164222"/>
                  </a:cubicBezTo>
                  <a:cubicBezTo>
                    <a:pt x="1003021" y="165841"/>
                    <a:pt x="1029024" y="164508"/>
                    <a:pt x="1054113" y="160221"/>
                  </a:cubicBezTo>
                  <a:cubicBezTo>
                    <a:pt x="1096280" y="153268"/>
                    <a:pt x="1136123" y="138123"/>
                    <a:pt x="1175623" y="115454"/>
                  </a:cubicBezTo>
                  <a:cubicBezTo>
                    <a:pt x="1187710" y="108501"/>
                    <a:pt x="1199874" y="101547"/>
                    <a:pt x="1212209" y="94880"/>
                  </a:cubicBezTo>
                  <a:cubicBezTo>
                    <a:pt x="1216371" y="92499"/>
                    <a:pt x="1220629" y="90212"/>
                    <a:pt x="1224877" y="88022"/>
                  </a:cubicBezTo>
                  <a:cubicBezTo>
                    <a:pt x="1250375" y="74592"/>
                    <a:pt x="1276636" y="63066"/>
                    <a:pt x="1304049" y="56494"/>
                  </a:cubicBezTo>
                  <a:cubicBezTo>
                    <a:pt x="1349388" y="45731"/>
                    <a:pt x="1396060" y="42873"/>
                    <a:pt x="1442228" y="41635"/>
                  </a:cubicBezTo>
                  <a:cubicBezTo>
                    <a:pt x="1480147" y="40587"/>
                    <a:pt x="1512656" y="60399"/>
                    <a:pt x="1535068" y="90689"/>
                  </a:cubicBezTo>
                  <a:cubicBezTo>
                    <a:pt x="1532925" y="110977"/>
                    <a:pt x="1530925" y="131170"/>
                    <a:pt x="1529258" y="151458"/>
                  </a:cubicBezTo>
                  <a:close/>
                </a:path>
              </a:pathLst>
            </a:custGeom>
            <a:solidFill>
              <a:srgbClr val="29AB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69A922C-0480-8145-9F16-25CD69E9C9E4}"/>
                </a:ext>
              </a:extLst>
            </p:cNvPr>
            <p:cNvSpPr/>
            <p:nvPr/>
          </p:nvSpPr>
          <p:spPr>
            <a:xfrm>
              <a:off x="7356871" y="2244561"/>
              <a:ext cx="645404" cy="1664628"/>
            </a:xfrm>
            <a:custGeom>
              <a:avLst/>
              <a:gdLst>
                <a:gd name="connsiteX0" fmla="*/ 645405 w 645404"/>
                <a:gd name="connsiteY0" fmla="*/ 49093 h 1664628"/>
                <a:gd name="connsiteX1" fmla="*/ 639575 w 645404"/>
                <a:gd name="connsiteY1" fmla="*/ 109863 h 1664628"/>
                <a:gd name="connsiteX2" fmla="*/ 626488 w 645404"/>
                <a:gd name="connsiteY2" fmla="*/ 232735 h 1664628"/>
                <a:gd name="connsiteX3" fmla="*/ 624069 w 645404"/>
                <a:gd name="connsiteY3" fmla="*/ 258358 h 1664628"/>
                <a:gd name="connsiteX4" fmla="*/ 614239 w 645404"/>
                <a:gd name="connsiteY4" fmla="*/ 360370 h 1664628"/>
                <a:gd name="connsiteX5" fmla="*/ 601237 w 645404"/>
                <a:gd name="connsiteY5" fmla="*/ 443333 h 1664628"/>
                <a:gd name="connsiteX6" fmla="*/ 555403 w 645404"/>
                <a:gd name="connsiteY6" fmla="*/ 844431 h 1664628"/>
                <a:gd name="connsiteX7" fmla="*/ 553736 w 645404"/>
                <a:gd name="connsiteY7" fmla="*/ 861766 h 1664628"/>
                <a:gd name="connsiteX8" fmla="*/ 543982 w 645404"/>
                <a:gd name="connsiteY8" fmla="*/ 958636 h 1664628"/>
                <a:gd name="connsiteX9" fmla="*/ 527228 w 645404"/>
                <a:gd name="connsiteY9" fmla="*/ 1119894 h 1664628"/>
                <a:gd name="connsiteX10" fmla="*/ 528857 w 645404"/>
                <a:gd name="connsiteY10" fmla="*/ 1123037 h 1664628"/>
                <a:gd name="connsiteX11" fmla="*/ 520313 w 645404"/>
                <a:gd name="connsiteY11" fmla="*/ 1230098 h 1664628"/>
                <a:gd name="connsiteX12" fmla="*/ 520313 w 645404"/>
                <a:gd name="connsiteY12" fmla="*/ 1230289 h 1664628"/>
                <a:gd name="connsiteX13" fmla="*/ 510854 w 645404"/>
                <a:gd name="connsiteY13" fmla="*/ 1285248 h 1664628"/>
                <a:gd name="connsiteX14" fmla="*/ 474040 w 645404"/>
                <a:gd name="connsiteY14" fmla="*/ 1467080 h 1664628"/>
                <a:gd name="connsiteX15" fmla="*/ 457886 w 645404"/>
                <a:gd name="connsiteY15" fmla="*/ 1634720 h 1664628"/>
                <a:gd name="connsiteX16" fmla="*/ 310296 w 645404"/>
                <a:gd name="connsiteY16" fmla="*/ 1664629 h 1664628"/>
                <a:gd name="connsiteX17" fmla="*/ 210493 w 645404"/>
                <a:gd name="connsiteY17" fmla="*/ 1653580 h 1664628"/>
                <a:gd name="connsiteX18" fmla="*/ 189767 w 645404"/>
                <a:gd name="connsiteY18" fmla="*/ 1659104 h 1664628"/>
                <a:gd name="connsiteX19" fmla="*/ 14469 w 645404"/>
                <a:gd name="connsiteY19" fmla="*/ 1621004 h 1664628"/>
                <a:gd name="connsiteX20" fmla="*/ 10535 w 645404"/>
                <a:gd name="connsiteY20" fmla="*/ 1620909 h 1664628"/>
                <a:gd name="connsiteX21" fmla="*/ 2943 w 645404"/>
                <a:gd name="connsiteY21" fmla="*/ 1517182 h 1664628"/>
                <a:gd name="connsiteX22" fmla="*/ 30947 w 645404"/>
                <a:gd name="connsiteY22" fmla="*/ 1344493 h 1664628"/>
                <a:gd name="connsiteX23" fmla="*/ 58617 w 645404"/>
                <a:gd name="connsiteY23" fmla="*/ 602686 h 1664628"/>
                <a:gd name="connsiteX24" fmla="*/ 68285 w 645404"/>
                <a:gd name="connsiteY24" fmla="*/ 403042 h 1664628"/>
                <a:gd name="connsiteX25" fmla="*/ 102375 w 645404"/>
                <a:gd name="connsiteY25" fmla="*/ 206351 h 1664628"/>
                <a:gd name="connsiteX26" fmla="*/ 164468 w 645404"/>
                <a:gd name="connsiteY26" fmla="*/ 118626 h 1664628"/>
                <a:gd name="connsiteX27" fmla="*/ 285979 w 645404"/>
                <a:gd name="connsiteY27" fmla="*/ 73858 h 1664628"/>
                <a:gd name="connsiteX28" fmla="*/ 322564 w 645404"/>
                <a:gd name="connsiteY28" fmla="*/ 53284 h 1664628"/>
                <a:gd name="connsiteX29" fmla="*/ 329146 w 645404"/>
                <a:gd name="connsiteY29" fmla="*/ 52522 h 1664628"/>
                <a:gd name="connsiteX30" fmla="*/ 335233 w 645404"/>
                <a:gd name="connsiteY30" fmla="*/ 46426 h 1664628"/>
                <a:gd name="connsiteX31" fmla="*/ 414404 w 645404"/>
                <a:gd name="connsiteY31" fmla="*/ 14899 h 1664628"/>
                <a:gd name="connsiteX32" fmla="*/ 552584 w 645404"/>
                <a:gd name="connsiteY32" fmla="*/ 40 h 1664628"/>
                <a:gd name="connsiteX33" fmla="*/ 645405 w 645404"/>
                <a:gd name="connsiteY33" fmla="*/ 49093 h 16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45404" h="1664628">
                  <a:moveTo>
                    <a:pt x="645405" y="49093"/>
                  </a:moveTo>
                  <a:cubicBezTo>
                    <a:pt x="643233" y="69382"/>
                    <a:pt x="641233" y="89575"/>
                    <a:pt x="639575" y="109863"/>
                  </a:cubicBezTo>
                  <a:cubicBezTo>
                    <a:pt x="635070" y="150820"/>
                    <a:pt x="630574" y="191778"/>
                    <a:pt x="626488" y="232735"/>
                  </a:cubicBezTo>
                  <a:cubicBezTo>
                    <a:pt x="625650" y="241308"/>
                    <a:pt x="624821" y="249880"/>
                    <a:pt x="624069" y="258358"/>
                  </a:cubicBezTo>
                  <a:cubicBezTo>
                    <a:pt x="620983" y="292552"/>
                    <a:pt x="618230" y="326461"/>
                    <a:pt x="614239" y="360370"/>
                  </a:cubicBezTo>
                  <a:cubicBezTo>
                    <a:pt x="611067" y="388088"/>
                    <a:pt x="606990" y="415711"/>
                    <a:pt x="601237" y="443333"/>
                  </a:cubicBezTo>
                  <a:cubicBezTo>
                    <a:pt x="573405" y="576493"/>
                    <a:pt x="567652" y="708604"/>
                    <a:pt x="555403" y="844431"/>
                  </a:cubicBezTo>
                  <a:cubicBezTo>
                    <a:pt x="554898" y="850241"/>
                    <a:pt x="554317" y="855956"/>
                    <a:pt x="553736" y="861766"/>
                  </a:cubicBezTo>
                  <a:cubicBezTo>
                    <a:pt x="550821" y="894056"/>
                    <a:pt x="547488" y="926346"/>
                    <a:pt x="543982" y="958636"/>
                  </a:cubicBezTo>
                  <a:cubicBezTo>
                    <a:pt x="538068" y="1012452"/>
                    <a:pt x="533400" y="1066173"/>
                    <a:pt x="527228" y="1119894"/>
                  </a:cubicBezTo>
                  <a:cubicBezTo>
                    <a:pt x="527142" y="1120942"/>
                    <a:pt x="528933" y="1121989"/>
                    <a:pt x="528857" y="1123037"/>
                  </a:cubicBezTo>
                  <a:cubicBezTo>
                    <a:pt x="524685" y="1158756"/>
                    <a:pt x="520313" y="1194380"/>
                    <a:pt x="520313" y="1230098"/>
                  </a:cubicBezTo>
                  <a:cubicBezTo>
                    <a:pt x="520313" y="1230193"/>
                    <a:pt x="520313" y="1230289"/>
                    <a:pt x="520313" y="1230289"/>
                  </a:cubicBezTo>
                  <a:cubicBezTo>
                    <a:pt x="510788" y="1248577"/>
                    <a:pt x="512693" y="1266960"/>
                    <a:pt x="510854" y="1285248"/>
                  </a:cubicBezTo>
                  <a:cubicBezTo>
                    <a:pt x="504273" y="1350113"/>
                    <a:pt x="491538" y="1405263"/>
                    <a:pt x="474040" y="1467080"/>
                  </a:cubicBezTo>
                  <a:cubicBezTo>
                    <a:pt x="458619" y="1521658"/>
                    <a:pt x="455962" y="1577951"/>
                    <a:pt x="457886" y="1634720"/>
                  </a:cubicBezTo>
                  <a:cubicBezTo>
                    <a:pt x="408546" y="1642245"/>
                    <a:pt x="359378" y="1655485"/>
                    <a:pt x="310296" y="1664629"/>
                  </a:cubicBezTo>
                  <a:cubicBezTo>
                    <a:pt x="277378" y="1658818"/>
                    <a:pt x="244002" y="1654151"/>
                    <a:pt x="210493" y="1653580"/>
                  </a:cubicBezTo>
                  <a:cubicBezTo>
                    <a:pt x="202406" y="1653389"/>
                    <a:pt x="195434" y="1655485"/>
                    <a:pt x="189767" y="1659104"/>
                  </a:cubicBezTo>
                  <a:cubicBezTo>
                    <a:pt x="131845" y="1642721"/>
                    <a:pt x="73809" y="1625957"/>
                    <a:pt x="14469" y="1621004"/>
                  </a:cubicBezTo>
                  <a:cubicBezTo>
                    <a:pt x="13135" y="1620814"/>
                    <a:pt x="11783" y="1620814"/>
                    <a:pt x="10535" y="1620909"/>
                  </a:cubicBezTo>
                  <a:cubicBezTo>
                    <a:pt x="114" y="1590715"/>
                    <a:pt x="-2895" y="1555758"/>
                    <a:pt x="2943" y="1517182"/>
                  </a:cubicBezTo>
                  <a:cubicBezTo>
                    <a:pt x="11773" y="1459460"/>
                    <a:pt x="24022" y="1402691"/>
                    <a:pt x="30947" y="1344493"/>
                  </a:cubicBezTo>
                  <a:cubicBezTo>
                    <a:pt x="59284" y="1107702"/>
                    <a:pt x="51445" y="848241"/>
                    <a:pt x="58617" y="602686"/>
                  </a:cubicBezTo>
                  <a:cubicBezTo>
                    <a:pt x="60532" y="536107"/>
                    <a:pt x="63446" y="469432"/>
                    <a:pt x="68285" y="403042"/>
                  </a:cubicBezTo>
                  <a:cubicBezTo>
                    <a:pt x="73200" y="336177"/>
                    <a:pt x="76038" y="267502"/>
                    <a:pt x="102375" y="206351"/>
                  </a:cubicBezTo>
                  <a:cubicBezTo>
                    <a:pt x="118129" y="169775"/>
                    <a:pt x="139465" y="140914"/>
                    <a:pt x="164468" y="118626"/>
                  </a:cubicBezTo>
                  <a:cubicBezTo>
                    <a:pt x="206636" y="111673"/>
                    <a:pt x="246479" y="96528"/>
                    <a:pt x="285979" y="73858"/>
                  </a:cubicBezTo>
                  <a:cubicBezTo>
                    <a:pt x="298066" y="66905"/>
                    <a:pt x="310230" y="59952"/>
                    <a:pt x="322564" y="53284"/>
                  </a:cubicBezTo>
                  <a:cubicBezTo>
                    <a:pt x="324736" y="52999"/>
                    <a:pt x="326984" y="52713"/>
                    <a:pt x="329146" y="52522"/>
                  </a:cubicBezTo>
                  <a:cubicBezTo>
                    <a:pt x="331146" y="50427"/>
                    <a:pt x="333232" y="48427"/>
                    <a:pt x="335233" y="46426"/>
                  </a:cubicBezTo>
                  <a:cubicBezTo>
                    <a:pt x="360731" y="32996"/>
                    <a:pt x="386991" y="21471"/>
                    <a:pt x="414404" y="14899"/>
                  </a:cubicBezTo>
                  <a:cubicBezTo>
                    <a:pt x="459743" y="4135"/>
                    <a:pt x="506416" y="1278"/>
                    <a:pt x="552584" y="40"/>
                  </a:cubicBezTo>
                  <a:cubicBezTo>
                    <a:pt x="590484" y="-1008"/>
                    <a:pt x="622983" y="18804"/>
                    <a:pt x="645405" y="49093"/>
                  </a:cubicBezTo>
                  <a:close/>
                </a:path>
              </a:pathLst>
            </a:custGeom>
            <a:solidFill>
              <a:srgbClr val="0071BC">
                <a:alpha val="3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0BBEA411-2945-911C-6183-E6798F1D5589}"/>
                </a:ext>
              </a:extLst>
            </p:cNvPr>
            <p:cNvSpPr/>
            <p:nvPr/>
          </p:nvSpPr>
          <p:spPr>
            <a:xfrm>
              <a:off x="7279513" y="2578090"/>
              <a:ext cx="373490" cy="373493"/>
            </a:xfrm>
            <a:custGeom>
              <a:avLst/>
              <a:gdLst>
                <a:gd name="connsiteX0" fmla="*/ 45278 w 373490"/>
                <a:gd name="connsiteY0" fmla="*/ 314439 h 373493"/>
                <a:gd name="connsiteX1" fmla="*/ 235883 w 373490"/>
                <a:gd name="connsiteY1" fmla="*/ 370875 h 373493"/>
                <a:gd name="connsiteX2" fmla="*/ 314435 w 373490"/>
                <a:gd name="connsiteY2" fmla="*/ 328212 h 373493"/>
                <a:gd name="connsiteX3" fmla="*/ 370871 w 373490"/>
                <a:gd name="connsiteY3" fmla="*/ 137607 h 373493"/>
                <a:gd name="connsiteX4" fmla="*/ 328209 w 373490"/>
                <a:gd name="connsiteY4" fmla="*/ 59055 h 373493"/>
                <a:gd name="connsiteX5" fmla="*/ 137604 w 373490"/>
                <a:gd name="connsiteY5" fmla="*/ 2619 h 373493"/>
                <a:gd name="connsiteX6" fmla="*/ 59051 w 373490"/>
                <a:gd name="connsiteY6" fmla="*/ 45281 h 373493"/>
                <a:gd name="connsiteX7" fmla="*/ 2616 w 373490"/>
                <a:gd name="connsiteY7" fmla="*/ 235886 h 373493"/>
                <a:gd name="connsiteX8" fmla="*/ 45278 w 373490"/>
                <a:gd name="connsiteY8" fmla="*/ 314439 h 373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3490" h="373493">
                  <a:moveTo>
                    <a:pt x="45278" y="314439"/>
                  </a:moveTo>
                  <a:lnTo>
                    <a:pt x="235883" y="370875"/>
                  </a:lnTo>
                  <a:cubicBezTo>
                    <a:pt x="269354" y="380790"/>
                    <a:pt x="304520" y="361683"/>
                    <a:pt x="314435" y="328212"/>
                  </a:cubicBezTo>
                  <a:lnTo>
                    <a:pt x="370871" y="137607"/>
                  </a:lnTo>
                  <a:cubicBezTo>
                    <a:pt x="380787" y="104136"/>
                    <a:pt x="361680" y="68970"/>
                    <a:pt x="328209" y="59055"/>
                  </a:cubicBezTo>
                  <a:lnTo>
                    <a:pt x="137604" y="2619"/>
                  </a:lnTo>
                  <a:cubicBezTo>
                    <a:pt x="104133" y="-7297"/>
                    <a:pt x="68967" y="11811"/>
                    <a:pt x="59051" y="45281"/>
                  </a:cubicBezTo>
                  <a:lnTo>
                    <a:pt x="2616" y="235886"/>
                  </a:lnTo>
                  <a:cubicBezTo>
                    <a:pt x="-7290" y="269357"/>
                    <a:pt x="11807" y="304523"/>
                    <a:pt x="45278" y="314439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9FFBA6F-09A3-FC77-0B3C-D75EF6835CBC}"/>
                </a:ext>
              </a:extLst>
            </p:cNvPr>
            <p:cNvSpPr/>
            <p:nvPr/>
          </p:nvSpPr>
          <p:spPr>
            <a:xfrm>
              <a:off x="7228111" y="3215101"/>
              <a:ext cx="377689" cy="377692"/>
            </a:xfrm>
            <a:custGeom>
              <a:avLst/>
              <a:gdLst>
                <a:gd name="connsiteX0" fmla="*/ 132618 w 377689"/>
                <a:gd name="connsiteY0" fmla="*/ 375563 h 377692"/>
                <a:gd name="connsiteX1" fmla="*/ 329386 w 377689"/>
                <a:gd name="connsiteY1" fmla="*/ 324023 h 377692"/>
                <a:gd name="connsiteX2" fmla="*/ 375563 w 377689"/>
                <a:gd name="connsiteY2" fmla="*/ 245071 h 377692"/>
                <a:gd name="connsiteX3" fmla="*/ 324023 w 377689"/>
                <a:gd name="connsiteY3" fmla="*/ 48303 h 377692"/>
                <a:gd name="connsiteX4" fmla="*/ 245071 w 377689"/>
                <a:gd name="connsiteY4" fmla="*/ 2126 h 377692"/>
                <a:gd name="connsiteX5" fmla="*/ 48303 w 377689"/>
                <a:gd name="connsiteY5" fmla="*/ 53666 h 377692"/>
                <a:gd name="connsiteX6" fmla="*/ 2126 w 377689"/>
                <a:gd name="connsiteY6" fmla="*/ 132618 h 377692"/>
                <a:gd name="connsiteX7" fmla="*/ 53666 w 377689"/>
                <a:gd name="connsiteY7" fmla="*/ 329386 h 377692"/>
                <a:gd name="connsiteX8" fmla="*/ 132618 w 377689"/>
                <a:gd name="connsiteY8" fmla="*/ 375563 h 37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689" h="377692">
                  <a:moveTo>
                    <a:pt x="132618" y="375563"/>
                  </a:moveTo>
                  <a:lnTo>
                    <a:pt x="329386" y="324023"/>
                  </a:lnTo>
                  <a:cubicBezTo>
                    <a:pt x="363943" y="314975"/>
                    <a:pt x="384612" y="279618"/>
                    <a:pt x="375563" y="245071"/>
                  </a:cubicBezTo>
                  <a:lnTo>
                    <a:pt x="324023" y="48303"/>
                  </a:lnTo>
                  <a:cubicBezTo>
                    <a:pt x="314975" y="13746"/>
                    <a:pt x="279618" y="-6923"/>
                    <a:pt x="245071" y="2126"/>
                  </a:cubicBezTo>
                  <a:lnTo>
                    <a:pt x="48303" y="53666"/>
                  </a:lnTo>
                  <a:cubicBezTo>
                    <a:pt x="13747" y="62715"/>
                    <a:pt x="-6923" y="98071"/>
                    <a:pt x="2126" y="132618"/>
                  </a:cubicBezTo>
                  <a:lnTo>
                    <a:pt x="53666" y="329386"/>
                  </a:lnTo>
                  <a:cubicBezTo>
                    <a:pt x="62705" y="363943"/>
                    <a:pt x="98062" y="384621"/>
                    <a:pt x="132618" y="375563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6" name="图形 30">
              <a:extLst>
                <a:ext uri="{FF2B5EF4-FFF2-40B4-BE49-F238E27FC236}">
                  <a16:creationId xmlns:a16="http://schemas.microsoft.com/office/drawing/2014/main" id="{8F9D0E36-FB66-ECAD-2820-A291FD36B4EF}"/>
                </a:ext>
              </a:extLst>
            </p:cNvPr>
            <p:cNvGrpSpPr/>
            <p:nvPr/>
          </p:nvGrpSpPr>
          <p:grpSpPr>
            <a:xfrm>
              <a:off x="6712743" y="2511682"/>
              <a:ext cx="344090" cy="1146571"/>
              <a:chOff x="6712743" y="2511682"/>
              <a:chExt cx="344090" cy="1146571"/>
            </a:xfrm>
            <a:solidFill>
              <a:srgbClr val="FFFFFF"/>
            </a:solidFill>
          </p:grpSpPr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C9D01D2-E246-3976-CB70-9FFAF4AC1BAC}"/>
                  </a:ext>
                </a:extLst>
              </p:cNvPr>
              <p:cNvSpPr/>
              <p:nvPr/>
            </p:nvSpPr>
            <p:spPr>
              <a:xfrm>
                <a:off x="6712743" y="3193910"/>
                <a:ext cx="102393" cy="102393"/>
              </a:xfrm>
              <a:custGeom>
                <a:avLst/>
                <a:gdLst>
                  <a:gd name="connsiteX0" fmla="*/ 102394 w 102393"/>
                  <a:gd name="connsiteY0" fmla="*/ 51197 h 102393"/>
                  <a:gd name="connsiteX1" fmla="*/ 51197 w 102393"/>
                  <a:gd name="connsiteY1" fmla="*/ 102394 h 102393"/>
                  <a:gd name="connsiteX2" fmla="*/ 0 w 102393"/>
                  <a:gd name="connsiteY2" fmla="*/ 51197 h 102393"/>
                  <a:gd name="connsiteX3" fmla="*/ 51197 w 102393"/>
                  <a:gd name="connsiteY3" fmla="*/ 0 h 102393"/>
                  <a:gd name="connsiteX4" fmla="*/ 102394 w 102393"/>
                  <a:gd name="connsiteY4" fmla="*/ 51197 h 10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93" h="102393">
                    <a:moveTo>
                      <a:pt x="102394" y="51197"/>
                    </a:moveTo>
                    <a:cubicBezTo>
                      <a:pt x="102394" y="79472"/>
                      <a:pt x="79472" y="102394"/>
                      <a:pt x="51197" y="102394"/>
                    </a:cubicBezTo>
                    <a:cubicBezTo>
                      <a:pt x="22922" y="102394"/>
                      <a:pt x="0" y="79472"/>
                      <a:pt x="0" y="51197"/>
                    </a:cubicBezTo>
                    <a:cubicBezTo>
                      <a:pt x="0" y="22922"/>
                      <a:pt x="22922" y="0"/>
                      <a:pt x="51197" y="0"/>
                    </a:cubicBezTo>
                    <a:cubicBezTo>
                      <a:pt x="79472" y="0"/>
                      <a:pt x="102394" y="22922"/>
                      <a:pt x="102394" y="511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2BE148F9-4494-FF9F-E89F-4CC58B8421B6}"/>
                  </a:ext>
                </a:extLst>
              </p:cNvPr>
              <p:cNvSpPr/>
              <p:nvPr/>
            </p:nvSpPr>
            <p:spPr>
              <a:xfrm>
                <a:off x="6763940" y="3555860"/>
                <a:ext cx="102393" cy="102393"/>
              </a:xfrm>
              <a:custGeom>
                <a:avLst/>
                <a:gdLst>
                  <a:gd name="connsiteX0" fmla="*/ 102394 w 102393"/>
                  <a:gd name="connsiteY0" fmla="*/ 51197 h 102393"/>
                  <a:gd name="connsiteX1" fmla="*/ 51197 w 102393"/>
                  <a:gd name="connsiteY1" fmla="*/ 102394 h 102393"/>
                  <a:gd name="connsiteX2" fmla="*/ 0 w 102393"/>
                  <a:gd name="connsiteY2" fmla="*/ 51197 h 102393"/>
                  <a:gd name="connsiteX3" fmla="*/ 51197 w 102393"/>
                  <a:gd name="connsiteY3" fmla="*/ 0 h 102393"/>
                  <a:gd name="connsiteX4" fmla="*/ 102394 w 102393"/>
                  <a:gd name="connsiteY4" fmla="*/ 51197 h 10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93" h="102393">
                    <a:moveTo>
                      <a:pt x="102394" y="51197"/>
                    </a:moveTo>
                    <a:cubicBezTo>
                      <a:pt x="102394" y="79472"/>
                      <a:pt x="79472" y="102394"/>
                      <a:pt x="51197" y="102394"/>
                    </a:cubicBezTo>
                    <a:cubicBezTo>
                      <a:pt x="22922" y="102394"/>
                      <a:pt x="0" y="79472"/>
                      <a:pt x="0" y="51197"/>
                    </a:cubicBezTo>
                    <a:cubicBezTo>
                      <a:pt x="0" y="22922"/>
                      <a:pt x="22922" y="0"/>
                      <a:pt x="51197" y="0"/>
                    </a:cubicBezTo>
                    <a:cubicBezTo>
                      <a:pt x="79472" y="0"/>
                      <a:pt x="102394" y="22922"/>
                      <a:pt x="102394" y="511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8EE88E32-85F5-28F1-D7F5-16FDBCD5D9C2}"/>
                  </a:ext>
                </a:extLst>
              </p:cNvPr>
              <p:cNvSpPr/>
              <p:nvPr/>
            </p:nvSpPr>
            <p:spPr>
              <a:xfrm>
                <a:off x="6954440" y="3236772"/>
                <a:ext cx="102393" cy="102393"/>
              </a:xfrm>
              <a:custGeom>
                <a:avLst/>
                <a:gdLst>
                  <a:gd name="connsiteX0" fmla="*/ 102394 w 102393"/>
                  <a:gd name="connsiteY0" fmla="*/ 51197 h 102393"/>
                  <a:gd name="connsiteX1" fmla="*/ 51197 w 102393"/>
                  <a:gd name="connsiteY1" fmla="*/ 102394 h 102393"/>
                  <a:gd name="connsiteX2" fmla="*/ 0 w 102393"/>
                  <a:gd name="connsiteY2" fmla="*/ 51197 h 102393"/>
                  <a:gd name="connsiteX3" fmla="*/ 51197 w 102393"/>
                  <a:gd name="connsiteY3" fmla="*/ 0 h 102393"/>
                  <a:gd name="connsiteX4" fmla="*/ 102394 w 102393"/>
                  <a:gd name="connsiteY4" fmla="*/ 51197 h 10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93" h="102393">
                    <a:moveTo>
                      <a:pt x="102394" y="51197"/>
                    </a:moveTo>
                    <a:cubicBezTo>
                      <a:pt x="102394" y="79472"/>
                      <a:pt x="79472" y="102394"/>
                      <a:pt x="51197" y="102394"/>
                    </a:cubicBezTo>
                    <a:cubicBezTo>
                      <a:pt x="22922" y="102394"/>
                      <a:pt x="0" y="79472"/>
                      <a:pt x="0" y="51197"/>
                    </a:cubicBezTo>
                    <a:cubicBezTo>
                      <a:pt x="0" y="22922"/>
                      <a:pt x="22922" y="0"/>
                      <a:pt x="51197" y="0"/>
                    </a:cubicBezTo>
                    <a:cubicBezTo>
                      <a:pt x="79472" y="0"/>
                      <a:pt x="102394" y="22922"/>
                      <a:pt x="102394" y="511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3E2B3DC1-037D-7C87-39D0-1A7DD0DCDFA8}"/>
                  </a:ext>
                </a:extLst>
              </p:cNvPr>
              <p:cNvSpPr/>
              <p:nvPr/>
            </p:nvSpPr>
            <p:spPr>
              <a:xfrm>
                <a:off x="6734175" y="2511682"/>
                <a:ext cx="102393" cy="102393"/>
              </a:xfrm>
              <a:custGeom>
                <a:avLst/>
                <a:gdLst>
                  <a:gd name="connsiteX0" fmla="*/ 102394 w 102393"/>
                  <a:gd name="connsiteY0" fmla="*/ 51197 h 102393"/>
                  <a:gd name="connsiteX1" fmla="*/ 51197 w 102393"/>
                  <a:gd name="connsiteY1" fmla="*/ 102394 h 102393"/>
                  <a:gd name="connsiteX2" fmla="*/ 0 w 102393"/>
                  <a:gd name="connsiteY2" fmla="*/ 51197 h 102393"/>
                  <a:gd name="connsiteX3" fmla="*/ 51197 w 102393"/>
                  <a:gd name="connsiteY3" fmla="*/ 0 h 102393"/>
                  <a:gd name="connsiteX4" fmla="*/ 102394 w 102393"/>
                  <a:gd name="connsiteY4" fmla="*/ 51197 h 10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93" h="102393">
                    <a:moveTo>
                      <a:pt x="102394" y="51197"/>
                    </a:moveTo>
                    <a:cubicBezTo>
                      <a:pt x="102394" y="79472"/>
                      <a:pt x="79472" y="102394"/>
                      <a:pt x="51197" y="102394"/>
                    </a:cubicBezTo>
                    <a:cubicBezTo>
                      <a:pt x="22922" y="102394"/>
                      <a:pt x="0" y="79472"/>
                      <a:pt x="0" y="51197"/>
                    </a:cubicBezTo>
                    <a:cubicBezTo>
                      <a:pt x="0" y="22922"/>
                      <a:pt x="22922" y="0"/>
                      <a:pt x="51197" y="0"/>
                    </a:cubicBezTo>
                    <a:cubicBezTo>
                      <a:pt x="79472" y="0"/>
                      <a:pt x="102394" y="22922"/>
                      <a:pt x="102394" y="511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AEF3436E-052E-650B-D320-663E7568A1EA}"/>
                  </a:ext>
                </a:extLst>
              </p:cNvPr>
              <p:cNvSpPr/>
              <p:nvPr/>
            </p:nvSpPr>
            <p:spPr>
              <a:xfrm>
                <a:off x="6954440" y="2614075"/>
                <a:ext cx="102393" cy="102393"/>
              </a:xfrm>
              <a:custGeom>
                <a:avLst/>
                <a:gdLst>
                  <a:gd name="connsiteX0" fmla="*/ 102394 w 102393"/>
                  <a:gd name="connsiteY0" fmla="*/ 51197 h 102393"/>
                  <a:gd name="connsiteX1" fmla="*/ 51197 w 102393"/>
                  <a:gd name="connsiteY1" fmla="*/ 102394 h 102393"/>
                  <a:gd name="connsiteX2" fmla="*/ 0 w 102393"/>
                  <a:gd name="connsiteY2" fmla="*/ 51197 h 102393"/>
                  <a:gd name="connsiteX3" fmla="*/ 51197 w 102393"/>
                  <a:gd name="connsiteY3" fmla="*/ 0 h 102393"/>
                  <a:gd name="connsiteX4" fmla="*/ 102394 w 102393"/>
                  <a:gd name="connsiteY4" fmla="*/ 51197 h 10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93" h="102393">
                    <a:moveTo>
                      <a:pt x="102394" y="51197"/>
                    </a:moveTo>
                    <a:cubicBezTo>
                      <a:pt x="102394" y="79472"/>
                      <a:pt x="79472" y="102394"/>
                      <a:pt x="51197" y="102394"/>
                    </a:cubicBezTo>
                    <a:cubicBezTo>
                      <a:pt x="22922" y="102394"/>
                      <a:pt x="0" y="79472"/>
                      <a:pt x="0" y="51197"/>
                    </a:cubicBezTo>
                    <a:cubicBezTo>
                      <a:pt x="0" y="22922"/>
                      <a:pt x="22922" y="0"/>
                      <a:pt x="51197" y="0"/>
                    </a:cubicBezTo>
                    <a:cubicBezTo>
                      <a:pt x="79472" y="0"/>
                      <a:pt x="102394" y="22922"/>
                      <a:pt x="102394" y="511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0A341DF5-1388-A0B1-980E-5E961C421057}"/>
                  </a:ext>
                </a:extLst>
              </p:cNvPr>
              <p:cNvSpPr/>
              <p:nvPr/>
            </p:nvSpPr>
            <p:spPr>
              <a:xfrm>
                <a:off x="6763940" y="2831960"/>
                <a:ext cx="102393" cy="102393"/>
              </a:xfrm>
              <a:custGeom>
                <a:avLst/>
                <a:gdLst>
                  <a:gd name="connsiteX0" fmla="*/ 102394 w 102393"/>
                  <a:gd name="connsiteY0" fmla="*/ 51197 h 102393"/>
                  <a:gd name="connsiteX1" fmla="*/ 51197 w 102393"/>
                  <a:gd name="connsiteY1" fmla="*/ 102394 h 102393"/>
                  <a:gd name="connsiteX2" fmla="*/ 0 w 102393"/>
                  <a:gd name="connsiteY2" fmla="*/ 51197 h 102393"/>
                  <a:gd name="connsiteX3" fmla="*/ 51197 w 102393"/>
                  <a:gd name="connsiteY3" fmla="*/ 0 h 102393"/>
                  <a:gd name="connsiteX4" fmla="*/ 102394 w 102393"/>
                  <a:gd name="connsiteY4" fmla="*/ 51197 h 102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93" h="102393">
                    <a:moveTo>
                      <a:pt x="102394" y="51197"/>
                    </a:moveTo>
                    <a:cubicBezTo>
                      <a:pt x="102394" y="79472"/>
                      <a:pt x="79472" y="102394"/>
                      <a:pt x="51197" y="102394"/>
                    </a:cubicBezTo>
                    <a:cubicBezTo>
                      <a:pt x="22922" y="102394"/>
                      <a:pt x="0" y="79472"/>
                      <a:pt x="0" y="51197"/>
                    </a:cubicBezTo>
                    <a:cubicBezTo>
                      <a:pt x="0" y="22922"/>
                      <a:pt x="22922" y="0"/>
                      <a:pt x="51197" y="0"/>
                    </a:cubicBezTo>
                    <a:cubicBezTo>
                      <a:pt x="79472" y="0"/>
                      <a:pt x="102394" y="22922"/>
                      <a:pt x="102394" y="511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" name="图形 30">
              <a:extLst>
                <a:ext uri="{FF2B5EF4-FFF2-40B4-BE49-F238E27FC236}">
                  <a16:creationId xmlns:a16="http://schemas.microsoft.com/office/drawing/2014/main" id="{3EAB49A5-BB3A-018A-B9C3-B9494573C926}"/>
                </a:ext>
              </a:extLst>
            </p:cNvPr>
            <p:cNvGrpSpPr/>
            <p:nvPr/>
          </p:nvGrpSpPr>
          <p:grpSpPr>
            <a:xfrm>
              <a:off x="6383928" y="1580784"/>
              <a:ext cx="1707555" cy="2344159"/>
              <a:chOff x="6383928" y="1580784"/>
              <a:chExt cx="1707555" cy="2344159"/>
            </a:xfrm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F0642AA9-EE66-1E4E-5ECA-27A17E0BD653}"/>
                  </a:ext>
                </a:extLst>
              </p:cNvPr>
              <p:cNvSpPr/>
              <p:nvPr/>
            </p:nvSpPr>
            <p:spPr>
              <a:xfrm>
                <a:off x="6406226" y="1603054"/>
                <a:ext cx="1662965" cy="2299601"/>
              </a:xfrm>
              <a:custGeom>
                <a:avLst/>
                <a:gdLst>
                  <a:gd name="connsiteX0" fmla="*/ 1019673 w 1662965"/>
                  <a:gd name="connsiteY0" fmla="*/ 2280218 h 2299601"/>
                  <a:gd name="connsiteX1" fmla="*/ 843956 w 1662965"/>
                  <a:gd name="connsiteY1" fmla="*/ 2275189 h 2299601"/>
                  <a:gd name="connsiteX2" fmla="*/ 288182 w 1662965"/>
                  <a:gd name="connsiteY2" fmla="*/ 2299602 h 2299601"/>
                  <a:gd name="connsiteX3" fmla="*/ 222297 w 1662965"/>
                  <a:gd name="connsiteY3" fmla="*/ 2228012 h 2299601"/>
                  <a:gd name="connsiteX4" fmla="*/ 1403 w 1662965"/>
                  <a:gd name="connsiteY4" fmla="*/ 172345 h 2299601"/>
                  <a:gd name="connsiteX5" fmla="*/ 31721 w 1662965"/>
                  <a:gd name="connsiteY5" fmla="*/ 43358 h 2299601"/>
                  <a:gd name="connsiteX6" fmla="*/ 71069 w 1662965"/>
                  <a:gd name="connsiteY6" fmla="*/ 23965 h 2299601"/>
                  <a:gd name="connsiteX7" fmla="*/ 803798 w 1662965"/>
                  <a:gd name="connsiteY7" fmla="*/ 162 h 2299601"/>
                  <a:gd name="connsiteX8" fmla="*/ 813943 w 1662965"/>
                  <a:gd name="connsiteY8" fmla="*/ 0 h 2299601"/>
                  <a:gd name="connsiteX9" fmla="*/ 823677 w 1662965"/>
                  <a:gd name="connsiteY9" fmla="*/ 152 h 2299601"/>
                  <a:gd name="connsiteX10" fmla="*/ 1591202 w 1662965"/>
                  <a:gd name="connsiteY10" fmla="*/ 23955 h 2299601"/>
                  <a:gd name="connsiteX11" fmla="*/ 1631245 w 1662965"/>
                  <a:gd name="connsiteY11" fmla="*/ 43348 h 2299601"/>
                  <a:gd name="connsiteX12" fmla="*/ 1661563 w 1662965"/>
                  <a:gd name="connsiteY12" fmla="*/ 172336 h 2299601"/>
                  <a:gd name="connsiteX13" fmla="*/ 1440678 w 1662965"/>
                  <a:gd name="connsiteY13" fmla="*/ 2228012 h 2299601"/>
                  <a:gd name="connsiteX14" fmla="*/ 1374746 w 1662965"/>
                  <a:gd name="connsiteY14" fmla="*/ 2299602 h 2299601"/>
                  <a:gd name="connsiteX15" fmla="*/ 1019673 w 1662965"/>
                  <a:gd name="connsiteY15" fmla="*/ 2280218 h 2299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62965" h="2299601">
                    <a:moveTo>
                      <a:pt x="1019673" y="2280218"/>
                    </a:moveTo>
                    <a:cubicBezTo>
                      <a:pt x="1018044" y="2280056"/>
                      <a:pt x="961199" y="2275189"/>
                      <a:pt x="843956" y="2275189"/>
                    </a:cubicBezTo>
                    <a:cubicBezTo>
                      <a:pt x="698223" y="2275189"/>
                      <a:pt x="307803" y="2298430"/>
                      <a:pt x="288182" y="2299602"/>
                    </a:cubicBezTo>
                    <a:cubicBezTo>
                      <a:pt x="255997" y="2299202"/>
                      <a:pt x="226517" y="2267245"/>
                      <a:pt x="222297" y="2228012"/>
                    </a:cubicBezTo>
                    <a:lnTo>
                      <a:pt x="1403" y="172345"/>
                    </a:lnTo>
                    <a:cubicBezTo>
                      <a:pt x="-4236" y="119882"/>
                      <a:pt x="7375" y="70456"/>
                      <a:pt x="31721" y="43358"/>
                    </a:cubicBezTo>
                    <a:cubicBezTo>
                      <a:pt x="43275" y="30490"/>
                      <a:pt x="56514" y="23965"/>
                      <a:pt x="71069" y="23965"/>
                    </a:cubicBezTo>
                    <a:lnTo>
                      <a:pt x="803798" y="162"/>
                    </a:lnTo>
                    <a:cubicBezTo>
                      <a:pt x="807170" y="48"/>
                      <a:pt x="810561" y="0"/>
                      <a:pt x="813943" y="0"/>
                    </a:cubicBezTo>
                    <a:cubicBezTo>
                      <a:pt x="817191" y="0"/>
                      <a:pt x="820439" y="48"/>
                      <a:pt x="823677" y="152"/>
                    </a:cubicBezTo>
                    <a:lnTo>
                      <a:pt x="1591202" y="23955"/>
                    </a:lnTo>
                    <a:cubicBezTo>
                      <a:pt x="1606451" y="23965"/>
                      <a:pt x="1619691" y="30490"/>
                      <a:pt x="1631245" y="43348"/>
                    </a:cubicBezTo>
                    <a:cubicBezTo>
                      <a:pt x="1655591" y="70447"/>
                      <a:pt x="1667202" y="119872"/>
                      <a:pt x="1661563" y="172336"/>
                    </a:cubicBezTo>
                    <a:lnTo>
                      <a:pt x="1440678" y="2228012"/>
                    </a:lnTo>
                    <a:cubicBezTo>
                      <a:pt x="1436458" y="2267265"/>
                      <a:pt x="1406940" y="2299249"/>
                      <a:pt x="1374746" y="2299602"/>
                    </a:cubicBezTo>
                    <a:lnTo>
                      <a:pt x="1019673" y="2280218"/>
                    </a:lnTo>
                    <a:close/>
                  </a:path>
                </a:pathLst>
              </a:custGeom>
              <a:solidFill>
                <a:srgbClr val="29ABE2">
                  <a:alpha val="26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48DCC6B8-4DEB-7245-317D-0679DA41F7FA}"/>
                  </a:ext>
                </a:extLst>
              </p:cNvPr>
              <p:cNvSpPr/>
              <p:nvPr/>
            </p:nvSpPr>
            <p:spPr>
              <a:xfrm>
                <a:off x="6383928" y="1580784"/>
                <a:ext cx="1707555" cy="2344159"/>
              </a:xfrm>
              <a:custGeom>
                <a:avLst/>
                <a:gdLst>
                  <a:gd name="connsiteX0" fmla="*/ 836269 w 1707555"/>
                  <a:gd name="connsiteY0" fmla="*/ 44548 h 2344159"/>
                  <a:gd name="connsiteX1" fmla="*/ 845290 w 1707555"/>
                  <a:gd name="connsiteY1" fmla="*/ 44691 h 2344159"/>
                  <a:gd name="connsiteX2" fmla="*/ 1612814 w 1707555"/>
                  <a:gd name="connsiteY2" fmla="*/ 68494 h 2344159"/>
                  <a:gd name="connsiteX3" fmla="*/ 1613500 w 1707555"/>
                  <a:gd name="connsiteY3" fmla="*/ 68513 h 2344159"/>
                  <a:gd name="connsiteX4" fmla="*/ 1614186 w 1707555"/>
                  <a:gd name="connsiteY4" fmla="*/ 68513 h 2344159"/>
                  <a:gd name="connsiteX5" fmla="*/ 1636970 w 1707555"/>
                  <a:gd name="connsiteY5" fmla="*/ 80505 h 2344159"/>
                  <a:gd name="connsiteX6" fmla="*/ 1661715 w 1707555"/>
                  <a:gd name="connsiteY6" fmla="*/ 192234 h 2344159"/>
                  <a:gd name="connsiteX7" fmla="*/ 1440821 w 1707555"/>
                  <a:gd name="connsiteY7" fmla="*/ 2247910 h 2344159"/>
                  <a:gd name="connsiteX8" fmla="*/ 1397387 w 1707555"/>
                  <a:gd name="connsiteY8" fmla="*/ 2299583 h 2344159"/>
                  <a:gd name="connsiteX9" fmla="*/ 1043838 w 1707555"/>
                  <a:gd name="connsiteY9" fmla="*/ 2280276 h 2344159"/>
                  <a:gd name="connsiteX10" fmla="*/ 866245 w 1707555"/>
                  <a:gd name="connsiteY10" fmla="*/ 2275180 h 2344159"/>
                  <a:gd name="connsiteX11" fmla="*/ 310080 w 1707555"/>
                  <a:gd name="connsiteY11" fmla="*/ 2299583 h 2344159"/>
                  <a:gd name="connsiteX12" fmla="*/ 266741 w 1707555"/>
                  <a:gd name="connsiteY12" fmla="*/ 2247910 h 2344159"/>
                  <a:gd name="connsiteX13" fmla="*/ 45847 w 1707555"/>
                  <a:gd name="connsiteY13" fmla="*/ 192234 h 2344159"/>
                  <a:gd name="connsiteX14" fmla="*/ 70593 w 1707555"/>
                  <a:gd name="connsiteY14" fmla="*/ 80505 h 2344159"/>
                  <a:gd name="connsiteX15" fmla="*/ 93377 w 1707555"/>
                  <a:gd name="connsiteY15" fmla="*/ 68513 h 2344159"/>
                  <a:gd name="connsiteX16" fmla="*/ 94100 w 1707555"/>
                  <a:gd name="connsiteY16" fmla="*/ 68513 h 2344159"/>
                  <a:gd name="connsiteX17" fmla="*/ 94824 w 1707555"/>
                  <a:gd name="connsiteY17" fmla="*/ 68494 h 2344159"/>
                  <a:gd name="connsiteX18" fmla="*/ 826821 w 1707555"/>
                  <a:gd name="connsiteY18" fmla="*/ 44710 h 2344159"/>
                  <a:gd name="connsiteX19" fmla="*/ 836269 w 1707555"/>
                  <a:gd name="connsiteY19" fmla="*/ 44548 h 2344159"/>
                  <a:gd name="connsiteX20" fmla="*/ 836269 w 1707555"/>
                  <a:gd name="connsiteY20" fmla="*/ 0 h 2344159"/>
                  <a:gd name="connsiteX21" fmla="*/ 825373 w 1707555"/>
                  <a:gd name="connsiteY21" fmla="*/ 181 h 2344159"/>
                  <a:gd name="connsiteX22" fmla="*/ 93367 w 1707555"/>
                  <a:gd name="connsiteY22" fmla="*/ 23965 h 2344159"/>
                  <a:gd name="connsiteX23" fmla="*/ 1546 w 1707555"/>
                  <a:gd name="connsiteY23" fmla="*/ 196996 h 2344159"/>
                  <a:gd name="connsiteX24" fmla="*/ 222440 w 1707555"/>
                  <a:gd name="connsiteY24" fmla="*/ 2252672 h 2344159"/>
                  <a:gd name="connsiteX25" fmla="*/ 311070 w 1707555"/>
                  <a:gd name="connsiteY25" fmla="*/ 2344160 h 2344159"/>
                  <a:gd name="connsiteX26" fmla="*/ 866245 w 1707555"/>
                  <a:gd name="connsiteY26" fmla="*/ 2319738 h 2344159"/>
                  <a:gd name="connsiteX27" fmla="*/ 1040752 w 1707555"/>
                  <a:gd name="connsiteY27" fmla="*/ 2324738 h 2344159"/>
                  <a:gd name="connsiteX28" fmla="*/ 1396482 w 1707555"/>
                  <a:gd name="connsiteY28" fmla="*/ 2344160 h 2344159"/>
                  <a:gd name="connsiteX29" fmla="*/ 1485112 w 1707555"/>
                  <a:gd name="connsiteY29" fmla="*/ 2252672 h 2344159"/>
                  <a:gd name="connsiteX30" fmla="*/ 1706007 w 1707555"/>
                  <a:gd name="connsiteY30" fmla="*/ 196996 h 2344159"/>
                  <a:gd name="connsiteX31" fmla="*/ 1614186 w 1707555"/>
                  <a:gd name="connsiteY31" fmla="*/ 23965 h 2344159"/>
                  <a:gd name="connsiteX32" fmla="*/ 846661 w 1707555"/>
                  <a:gd name="connsiteY32" fmla="*/ 162 h 2344159"/>
                  <a:gd name="connsiteX33" fmla="*/ 836269 w 1707555"/>
                  <a:gd name="connsiteY33" fmla="*/ 0 h 2344159"/>
                  <a:gd name="connsiteX34" fmla="*/ 836269 w 1707555"/>
                  <a:gd name="connsiteY34" fmla="*/ 0 h 234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707555" h="2344159">
                    <a:moveTo>
                      <a:pt x="836269" y="44548"/>
                    </a:moveTo>
                    <a:cubicBezTo>
                      <a:pt x="839279" y="44548"/>
                      <a:pt x="842280" y="44596"/>
                      <a:pt x="845290" y="44691"/>
                    </a:cubicBezTo>
                    <a:lnTo>
                      <a:pt x="1612814" y="68494"/>
                    </a:lnTo>
                    <a:lnTo>
                      <a:pt x="1613500" y="68513"/>
                    </a:lnTo>
                    <a:lnTo>
                      <a:pt x="1614186" y="68513"/>
                    </a:lnTo>
                    <a:cubicBezTo>
                      <a:pt x="1617158" y="68513"/>
                      <a:pt x="1626187" y="68513"/>
                      <a:pt x="1636970" y="80505"/>
                    </a:cubicBezTo>
                    <a:cubicBezTo>
                      <a:pt x="1656905" y="102699"/>
                      <a:pt x="1666621" y="146561"/>
                      <a:pt x="1661715" y="192234"/>
                    </a:cubicBezTo>
                    <a:lnTo>
                      <a:pt x="1440821" y="2247910"/>
                    </a:lnTo>
                    <a:cubicBezTo>
                      <a:pt x="1437602" y="2277875"/>
                      <a:pt x="1415570" y="2298906"/>
                      <a:pt x="1397387" y="2299583"/>
                    </a:cubicBezTo>
                    <a:lnTo>
                      <a:pt x="1043838" y="2280276"/>
                    </a:lnTo>
                    <a:cubicBezTo>
                      <a:pt x="1036152" y="2279637"/>
                      <a:pt x="978382" y="2275180"/>
                      <a:pt x="866245" y="2275180"/>
                    </a:cubicBezTo>
                    <a:cubicBezTo>
                      <a:pt x="720179" y="2275180"/>
                      <a:pt x="342522" y="2297640"/>
                      <a:pt x="310080" y="2299583"/>
                    </a:cubicBezTo>
                    <a:cubicBezTo>
                      <a:pt x="291916" y="2298840"/>
                      <a:pt x="269951" y="2277828"/>
                      <a:pt x="266741" y="2247910"/>
                    </a:cubicBezTo>
                    <a:lnTo>
                      <a:pt x="45847" y="192234"/>
                    </a:lnTo>
                    <a:cubicBezTo>
                      <a:pt x="40941" y="146561"/>
                      <a:pt x="50657" y="102708"/>
                      <a:pt x="70593" y="80505"/>
                    </a:cubicBezTo>
                    <a:cubicBezTo>
                      <a:pt x="81366" y="68513"/>
                      <a:pt x="90405" y="68513"/>
                      <a:pt x="93377" y="68513"/>
                    </a:cubicBezTo>
                    <a:lnTo>
                      <a:pt x="94100" y="68513"/>
                    </a:lnTo>
                    <a:lnTo>
                      <a:pt x="94824" y="68494"/>
                    </a:lnTo>
                    <a:lnTo>
                      <a:pt x="826821" y="44710"/>
                    </a:lnTo>
                    <a:cubicBezTo>
                      <a:pt x="829964" y="44596"/>
                      <a:pt x="833117" y="44548"/>
                      <a:pt x="836269" y="44548"/>
                    </a:cubicBezTo>
                    <a:moveTo>
                      <a:pt x="836269" y="0"/>
                    </a:moveTo>
                    <a:cubicBezTo>
                      <a:pt x="832640" y="0"/>
                      <a:pt x="829002" y="57"/>
                      <a:pt x="825373" y="181"/>
                    </a:cubicBezTo>
                    <a:lnTo>
                      <a:pt x="93367" y="23965"/>
                    </a:lnTo>
                    <a:cubicBezTo>
                      <a:pt x="32388" y="23965"/>
                      <a:pt x="-8617" y="102356"/>
                      <a:pt x="1546" y="196996"/>
                    </a:cubicBezTo>
                    <a:lnTo>
                      <a:pt x="222440" y="2252672"/>
                    </a:lnTo>
                    <a:cubicBezTo>
                      <a:pt x="227908" y="2303555"/>
                      <a:pt x="267551" y="2344160"/>
                      <a:pt x="311070" y="2344160"/>
                    </a:cubicBezTo>
                    <a:cubicBezTo>
                      <a:pt x="311070" y="2344160"/>
                      <a:pt x="716435" y="2319738"/>
                      <a:pt x="866245" y="2319738"/>
                    </a:cubicBezTo>
                    <a:cubicBezTo>
                      <a:pt x="983859" y="2319738"/>
                      <a:pt x="1040752" y="2324738"/>
                      <a:pt x="1040752" y="2324738"/>
                    </a:cubicBezTo>
                    <a:lnTo>
                      <a:pt x="1396482" y="2344160"/>
                    </a:lnTo>
                    <a:cubicBezTo>
                      <a:pt x="1440002" y="2344160"/>
                      <a:pt x="1479645" y="2303555"/>
                      <a:pt x="1485112" y="2252672"/>
                    </a:cubicBezTo>
                    <a:lnTo>
                      <a:pt x="1706007" y="196996"/>
                    </a:lnTo>
                    <a:cubicBezTo>
                      <a:pt x="1716179" y="102356"/>
                      <a:pt x="1675165" y="23965"/>
                      <a:pt x="1614186" y="23965"/>
                    </a:cubicBezTo>
                    <a:lnTo>
                      <a:pt x="846661" y="162"/>
                    </a:lnTo>
                    <a:cubicBezTo>
                      <a:pt x="843204" y="48"/>
                      <a:pt x="839737" y="0"/>
                      <a:pt x="836269" y="0"/>
                    </a:cubicBezTo>
                    <a:lnTo>
                      <a:pt x="836269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4" name="图形 32">
            <a:extLst>
              <a:ext uri="{FF2B5EF4-FFF2-40B4-BE49-F238E27FC236}">
                <a16:creationId xmlns:a16="http://schemas.microsoft.com/office/drawing/2014/main" id="{0B4B714D-11E3-192F-1360-696B8FA1525D}"/>
              </a:ext>
            </a:extLst>
          </p:cNvPr>
          <p:cNvGrpSpPr/>
          <p:nvPr/>
        </p:nvGrpSpPr>
        <p:grpSpPr>
          <a:xfrm>
            <a:off x="2117595" y="1003755"/>
            <a:ext cx="2484912" cy="4637466"/>
            <a:chOff x="696266" y="-157938"/>
            <a:chExt cx="3394548" cy="6335074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D1F5EAD-6C1F-BA6D-5029-C7425C34178C}"/>
                </a:ext>
              </a:extLst>
            </p:cNvPr>
            <p:cNvSpPr/>
            <p:nvPr/>
          </p:nvSpPr>
          <p:spPr>
            <a:xfrm>
              <a:off x="962270" y="2428126"/>
              <a:ext cx="2848422" cy="3705381"/>
            </a:xfrm>
            <a:custGeom>
              <a:avLst/>
              <a:gdLst>
                <a:gd name="connsiteX0" fmla="*/ 683 w 2848422"/>
                <a:gd name="connsiteY0" fmla="*/ 464964 h 3705381"/>
                <a:gd name="connsiteX1" fmla="*/ 178829 w 2848422"/>
                <a:gd name="connsiteY1" fmla="*/ 3288468 h 3705381"/>
                <a:gd name="connsiteX2" fmla="*/ 2183899 w 2848422"/>
                <a:gd name="connsiteY2" fmla="*/ 3549515 h 3705381"/>
                <a:gd name="connsiteX3" fmla="*/ 2571602 w 2848422"/>
                <a:gd name="connsiteY3" fmla="*/ 2690716 h 3705381"/>
                <a:gd name="connsiteX4" fmla="*/ 2649162 w 2848422"/>
                <a:gd name="connsiteY4" fmla="*/ 1887330 h 3705381"/>
                <a:gd name="connsiteX5" fmla="*/ 2848423 w 2848422"/>
                <a:gd name="connsiteY5" fmla="*/ 0 h 3705381"/>
                <a:gd name="connsiteX6" fmla="*/ 2848028 w 2848422"/>
                <a:gd name="connsiteY6" fmla="*/ 247856 h 3705381"/>
                <a:gd name="connsiteX7" fmla="*/ 683 w 2848422"/>
                <a:gd name="connsiteY7" fmla="*/ 464964 h 370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48422" h="3705381">
                  <a:moveTo>
                    <a:pt x="683" y="464964"/>
                  </a:moveTo>
                  <a:cubicBezTo>
                    <a:pt x="-12073" y="499077"/>
                    <a:pt x="157892" y="3197668"/>
                    <a:pt x="178829" y="3288468"/>
                  </a:cubicBezTo>
                  <a:cubicBezTo>
                    <a:pt x="199766" y="3379268"/>
                    <a:pt x="1644231" y="3984990"/>
                    <a:pt x="2183899" y="3549515"/>
                  </a:cubicBezTo>
                  <a:cubicBezTo>
                    <a:pt x="2723559" y="3114041"/>
                    <a:pt x="2569552" y="2702794"/>
                    <a:pt x="2571602" y="2690716"/>
                  </a:cubicBezTo>
                  <a:cubicBezTo>
                    <a:pt x="2573643" y="2678638"/>
                    <a:pt x="2649162" y="1887330"/>
                    <a:pt x="2649162" y="1887330"/>
                  </a:cubicBezTo>
                  <a:lnTo>
                    <a:pt x="2848423" y="0"/>
                  </a:lnTo>
                  <a:lnTo>
                    <a:pt x="2848028" y="247856"/>
                  </a:lnTo>
                  <a:cubicBezTo>
                    <a:pt x="2848011" y="247856"/>
                    <a:pt x="279456" y="-280387"/>
                    <a:pt x="683" y="464964"/>
                  </a:cubicBezTo>
                  <a:close/>
                </a:path>
              </a:pathLst>
            </a:custGeom>
            <a:solidFill>
              <a:srgbClr val="F9F0D8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A2A98BA-0113-465C-518E-3C42A8F33C2E}"/>
                </a:ext>
              </a:extLst>
            </p:cNvPr>
            <p:cNvSpPr/>
            <p:nvPr/>
          </p:nvSpPr>
          <p:spPr>
            <a:xfrm>
              <a:off x="1150391" y="4937672"/>
              <a:ext cx="1921697" cy="1137515"/>
            </a:xfrm>
            <a:custGeom>
              <a:avLst/>
              <a:gdLst>
                <a:gd name="connsiteX0" fmla="*/ 1714 w 1921697"/>
                <a:gd name="connsiteY0" fmla="*/ 275166 h 1137515"/>
                <a:gd name="connsiteX1" fmla="*/ 137599 w 1921697"/>
                <a:gd name="connsiteY1" fmla="*/ 440210 h 1137515"/>
                <a:gd name="connsiteX2" fmla="*/ 157528 w 1921697"/>
                <a:gd name="connsiteY2" fmla="*/ 568761 h 1137515"/>
                <a:gd name="connsiteX3" fmla="*/ 271161 w 1921697"/>
                <a:gd name="connsiteY3" fmla="*/ 734555 h 1137515"/>
                <a:gd name="connsiteX4" fmla="*/ 547659 w 1921697"/>
                <a:gd name="connsiteY4" fmla="*/ 701629 h 1137515"/>
                <a:gd name="connsiteX5" fmla="*/ 641323 w 1921697"/>
                <a:gd name="connsiteY5" fmla="*/ 890288 h 1137515"/>
                <a:gd name="connsiteX6" fmla="*/ 614633 w 1921697"/>
                <a:gd name="connsiteY6" fmla="*/ 1096811 h 1137515"/>
                <a:gd name="connsiteX7" fmla="*/ 1133034 w 1921697"/>
                <a:gd name="connsiteY7" fmla="*/ 1137515 h 1137515"/>
                <a:gd name="connsiteX8" fmla="*/ 1282280 w 1921697"/>
                <a:gd name="connsiteY8" fmla="*/ 1091098 h 1137515"/>
                <a:gd name="connsiteX9" fmla="*/ 1447582 w 1921697"/>
                <a:gd name="connsiteY9" fmla="*/ 941416 h 1137515"/>
                <a:gd name="connsiteX10" fmla="*/ 1518389 w 1921697"/>
                <a:gd name="connsiteY10" fmla="*/ 771233 h 1137515"/>
                <a:gd name="connsiteX11" fmla="*/ 1688637 w 1921697"/>
                <a:gd name="connsiteY11" fmla="*/ 683289 h 1137515"/>
                <a:gd name="connsiteX12" fmla="*/ 1657945 w 1921697"/>
                <a:gd name="connsiteY12" fmla="*/ 885552 h 1137515"/>
                <a:gd name="connsiteX13" fmla="*/ 1659978 w 1921697"/>
                <a:gd name="connsiteY13" fmla="*/ 1039203 h 1137515"/>
                <a:gd name="connsiteX14" fmla="*/ 1835930 w 1921697"/>
                <a:gd name="connsiteY14" fmla="*/ 990705 h 1137515"/>
                <a:gd name="connsiteX15" fmla="*/ 1913643 w 1921697"/>
                <a:gd name="connsiteY15" fmla="*/ 780560 h 1137515"/>
                <a:gd name="connsiteX16" fmla="*/ 1737780 w 1921697"/>
                <a:gd name="connsiteY16" fmla="*/ 683297 h 1137515"/>
                <a:gd name="connsiteX17" fmla="*/ 1659986 w 1921697"/>
                <a:gd name="connsiteY17" fmla="*/ 439903 h 1137515"/>
                <a:gd name="connsiteX18" fmla="*/ 1518397 w 1921697"/>
                <a:gd name="connsiteY18" fmla="*/ 471668 h 1137515"/>
                <a:gd name="connsiteX19" fmla="*/ 1467502 w 1921697"/>
                <a:gd name="connsiteY19" fmla="*/ 706349 h 1137515"/>
                <a:gd name="connsiteX20" fmla="*/ 1333150 w 1921697"/>
                <a:gd name="connsiteY20" fmla="*/ 701636 h 1137515"/>
                <a:gd name="connsiteX21" fmla="*/ 1402965 w 1921697"/>
                <a:gd name="connsiteY21" fmla="*/ 496784 h 1137515"/>
                <a:gd name="connsiteX22" fmla="*/ 1309075 w 1921697"/>
                <a:gd name="connsiteY22" fmla="*/ 382247 h 1137515"/>
                <a:gd name="connsiteX23" fmla="*/ 1217952 w 1921697"/>
                <a:gd name="connsiteY23" fmla="*/ 79527 h 1137515"/>
                <a:gd name="connsiteX24" fmla="*/ 1002030 w 1921697"/>
                <a:gd name="connsiteY24" fmla="*/ 6929 h 1137515"/>
                <a:gd name="connsiteX25" fmla="*/ 652707 w 1921697"/>
                <a:gd name="connsiteY25" fmla="*/ 60309 h 1137515"/>
                <a:gd name="connsiteX26" fmla="*/ 631795 w 1921697"/>
                <a:gd name="connsiteY26" fmla="*/ 174571 h 1137515"/>
                <a:gd name="connsiteX27" fmla="*/ 505849 w 1921697"/>
                <a:gd name="connsiteY27" fmla="*/ 236470 h 1137515"/>
                <a:gd name="connsiteX28" fmla="*/ 409757 w 1921697"/>
                <a:gd name="connsiteY28" fmla="*/ 298943 h 1137515"/>
                <a:gd name="connsiteX29" fmla="*/ 211827 w 1921697"/>
                <a:gd name="connsiteY29" fmla="*/ 106483 h 1137515"/>
                <a:gd name="connsiteX30" fmla="*/ 1714 w 1921697"/>
                <a:gd name="connsiteY30" fmla="*/ 275166 h 1137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21697" h="1137515">
                  <a:moveTo>
                    <a:pt x="1714" y="275166"/>
                  </a:moveTo>
                  <a:cubicBezTo>
                    <a:pt x="6837" y="314087"/>
                    <a:pt x="137599" y="440210"/>
                    <a:pt x="137599" y="440210"/>
                  </a:cubicBezTo>
                  <a:cubicBezTo>
                    <a:pt x="137599" y="440210"/>
                    <a:pt x="143255" y="542329"/>
                    <a:pt x="157528" y="568761"/>
                  </a:cubicBezTo>
                  <a:cubicBezTo>
                    <a:pt x="171800" y="595192"/>
                    <a:pt x="271161" y="734555"/>
                    <a:pt x="271161" y="734555"/>
                  </a:cubicBezTo>
                  <a:lnTo>
                    <a:pt x="547659" y="701629"/>
                  </a:lnTo>
                  <a:lnTo>
                    <a:pt x="641323" y="890288"/>
                  </a:lnTo>
                  <a:lnTo>
                    <a:pt x="614633" y="1096811"/>
                  </a:lnTo>
                  <a:lnTo>
                    <a:pt x="1133034" y="1137515"/>
                  </a:lnTo>
                  <a:cubicBezTo>
                    <a:pt x="1133034" y="1137515"/>
                    <a:pt x="1247796" y="1102692"/>
                    <a:pt x="1282280" y="1091098"/>
                  </a:cubicBezTo>
                  <a:cubicBezTo>
                    <a:pt x="1316764" y="1079505"/>
                    <a:pt x="1447582" y="941416"/>
                    <a:pt x="1447582" y="941416"/>
                  </a:cubicBezTo>
                  <a:lnTo>
                    <a:pt x="1518389" y="771233"/>
                  </a:lnTo>
                  <a:lnTo>
                    <a:pt x="1688637" y="683289"/>
                  </a:lnTo>
                  <a:lnTo>
                    <a:pt x="1657945" y="885552"/>
                  </a:lnTo>
                  <a:lnTo>
                    <a:pt x="1659978" y="1039203"/>
                  </a:lnTo>
                  <a:cubicBezTo>
                    <a:pt x="1659978" y="1039203"/>
                    <a:pt x="1754135" y="1104564"/>
                    <a:pt x="1835930" y="990705"/>
                  </a:cubicBezTo>
                  <a:cubicBezTo>
                    <a:pt x="1917726" y="876838"/>
                    <a:pt x="1934250" y="797479"/>
                    <a:pt x="1913643" y="780560"/>
                  </a:cubicBezTo>
                  <a:cubicBezTo>
                    <a:pt x="1893037" y="763641"/>
                    <a:pt x="1737780" y="683297"/>
                    <a:pt x="1737780" y="683297"/>
                  </a:cubicBezTo>
                  <a:lnTo>
                    <a:pt x="1659986" y="439903"/>
                  </a:lnTo>
                  <a:lnTo>
                    <a:pt x="1518397" y="471668"/>
                  </a:lnTo>
                  <a:cubicBezTo>
                    <a:pt x="1518397" y="471668"/>
                    <a:pt x="1485850" y="702459"/>
                    <a:pt x="1467502" y="706349"/>
                  </a:cubicBezTo>
                  <a:cubicBezTo>
                    <a:pt x="1449163" y="710237"/>
                    <a:pt x="1333150" y="701636"/>
                    <a:pt x="1333150" y="701636"/>
                  </a:cubicBezTo>
                  <a:cubicBezTo>
                    <a:pt x="1333150" y="701636"/>
                    <a:pt x="1438368" y="508677"/>
                    <a:pt x="1402965" y="496784"/>
                  </a:cubicBezTo>
                  <a:cubicBezTo>
                    <a:pt x="1367561" y="484892"/>
                    <a:pt x="1340799" y="415004"/>
                    <a:pt x="1309075" y="382247"/>
                  </a:cubicBezTo>
                  <a:cubicBezTo>
                    <a:pt x="1277358" y="349490"/>
                    <a:pt x="1283410" y="86022"/>
                    <a:pt x="1217952" y="79527"/>
                  </a:cubicBezTo>
                  <a:cubicBezTo>
                    <a:pt x="1152502" y="73032"/>
                    <a:pt x="1019054" y="27657"/>
                    <a:pt x="1002030" y="6929"/>
                  </a:cubicBezTo>
                  <a:cubicBezTo>
                    <a:pt x="985006" y="-13798"/>
                    <a:pt x="673628" y="14303"/>
                    <a:pt x="652707" y="60309"/>
                  </a:cubicBezTo>
                  <a:cubicBezTo>
                    <a:pt x="631787" y="106313"/>
                    <a:pt x="631795" y="174571"/>
                    <a:pt x="631795" y="174571"/>
                  </a:cubicBezTo>
                  <a:lnTo>
                    <a:pt x="505849" y="236470"/>
                  </a:lnTo>
                  <a:lnTo>
                    <a:pt x="409757" y="298943"/>
                  </a:lnTo>
                  <a:cubicBezTo>
                    <a:pt x="409757" y="298943"/>
                    <a:pt x="266086" y="110162"/>
                    <a:pt x="211827" y="106483"/>
                  </a:cubicBezTo>
                  <a:cubicBezTo>
                    <a:pt x="157560" y="102796"/>
                    <a:pt x="-19223" y="116036"/>
                    <a:pt x="1714" y="275166"/>
                  </a:cubicBezTo>
                  <a:close/>
                </a:path>
              </a:pathLst>
            </a:custGeom>
            <a:solidFill>
              <a:srgbClr val="E2854B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2F66B78-8A75-5551-DFD3-682532397BD8}"/>
                </a:ext>
              </a:extLst>
            </p:cNvPr>
            <p:cNvSpPr/>
            <p:nvPr/>
          </p:nvSpPr>
          <p:spPr>
            <a:xfrm>
              <a:off x="2572705" y="4936635"/>
              <a:ext cx="324928" cy="320044"/>
            </a:xfrm>
            <a:custGeom>
              <a:avLst/>
              <a:gdLst>
                <a:gd name="connsiteX0" fmla="*/ 9446 w 324928"/>
                <a:gd name="connsiteY0" fmla="*/ 235837 h 320044"/>
                <a:gd name="connsiteX1" fmla="*/ 129066 w 324928"/>
                <a:gd name="connsiteY1" fmla="*/ 312235 h 320044"/>
                <a:gd name="connsiteX2" fmla="*/ 315878 w 324928"/>
                <a:gd name="connsiteY2" fmla="*/ 101912 h 320044"/>
                <a:gd name="connsiteX3" fmla="*/ 136360 w 324928"/>
                <a:gd name="connsiteY3" fmla="*/ 8329 h 320044"/>
                <a:gd name="connsiteX4" fmla="*/ 9446 w 324928"/>
                <a:gd name="connsiteY4" fmla="*/ 235837 h 320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928" h="320044">
                  <a:moveTo>
                    <a:pt x="9446" y="235837"/>
                  </a:moveTo>
                  <a:cubicBezTo>
                    <a:pt x="11931" y="242582"/>
                    <a:pt x="-5754" y="349332"/>
                    <a:pt x="129066" y="312235"/>
                  </a:cubicBezTo>
                  <a:cubicBezTo>
                    <a:pt x="263886" y="275137"/>
                    <a:pt x="354759" y="163722"/>
                    <a:pt x="315878" y="101912"/>
                  </a:cubicBezTo>
                  <a:cubicBezTo>
                    <a:pt x="276997" y="40101"/>
                    <a:pt x="165882" y="-23081"/>
                    <a:pt x="136360" y="8329"/>
                  </a:cubicBezTo>
                  <a:cubicBezTo>
                    <a:pt x="106846" y="39738"/>
                    <a:pt x="-37938" y="107132"/>
                    <a:pt x="9446" y="235837"/>
                  </a:cubicBezTo>
                  <a:close/>
                </a:path>
              </a:pathLst>
            </a:custGeom>
            <a:solidFill>
              <a:srgbClr val="E2854B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AF4B185-BC06-04C9-0F20-94B478344C1B}"/>
                </a:ext>
              </a:extLst>
            </p:cNvPr>
            <p:cNvSpPr/>
            <p:nvPr/>
          </p:nvSpPr>
          <p:spPr>
            <a:xfrm>
              <a:off x="3038201" y="5239874"/>
              <a:ext cx="287757" cy="314989"/>
            </a:xfrm>
            <a:custGeom>
              <a:avLst/>
              <a:gdLst>
                <a:gd name="connsiteX0" fmla="*/ 1580 w 287757"/>
                <a:gd name="connsiteY0" fmla="*/ 169457 h 314989"/>
                <a:gd name="connsiteX1" fmla="*/ 117238 w 287757"/>
                <a:gd name="connsiteY1" fmla="*/ 307359 h 314989"/>
                <a:gd name="connsiteX2" fmla="*/ 263257 w 287757"/>
                <a:gd name="connsiteY2" fmla="*/ 82877 h 314989"/>
                <a:gd name="connsiteX3" fmla="*/ 99891 w 287757"/>
                <a:gd name="connsiteY3" fmla="*/ 1912 h 314989"/>
                <a:gd name="connsiteX4" fmla="*/ 1580 w 287757"/>
                <a:gd name="connsiteY4" fmla="*/ 169457 h 314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757" h="314989">
                  <a:moveTo>
                    <a:pt x="1580" y="169457"/>
                  </a:moveTo>
                  <a:cubicBezTo>
                    <a:pt x="2984" y="176855"/>
                    <a:pt x="7897" y="353332"/>
                    <a:pt x="117238" y="307359"/>
                  </a:cubicBezTo>
                  <a:cubicBezTo>
                    <a:pt x="226579" y="261386"/>
                    <a:pt x="338437" y="185520"/>
                    <a:pt x="263257" y="82877"/>
                  </a:cubicBezTo>
                  <a:cubicBezTo>
                    <a:pt x="188077" y="-19767"/>
                    <a:pt x="99891" y="1912"/>
                    <a:pt x="99891" y="1912"/>
                  </a:cubicBezTo>
                  <a:cubicBezTo>
                    <a:pt x="99891" y="1912"/>
                    <a:pt x="-14678" y="83611"/>
                    <a:pt x="1580" y="169457"/>
                  </a:cubicBezTo>
                  <a:close/>
                </a:path>
              </a:pathLst>
            </a:custGeom>
            <a:solidFill>
              <a:srgbClr val="E2854B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501825F-50A3-CE19-F073-CA6993BCEE83}"/>
                </a:ext>
              </a:extLst>
            </p:cNvPr>
            <p:cNvSpPr/>
            <p:nvPr/>
          </p:nvSpPr>
          <p:spPr>
            <a:xfrm>
              <a:off x="3008416" y="4804188"/>
              <a:ext cx="275494" cy="314647"/>
            </a:xfrm>
            <a:custGeom>
              <a:avLst/>
              <a:gdLst>
                <a:gd name="connsiteX0" fmla="*/ 35618 w 275494"/>
                <a:gd name="connsiteY0" fmla="*/ 36769 h 314647"/>
                <a:gd name="connsiteX1" fmla="*/ 9807 w 275494"/>
                <a:gd name="connsiteY1" fmla="*/ 292467 h 314647"/>
                <a:gd name="connsiteX2" fmla="*/ 210319 w 275494"/>
                <a:gd name="connsiteY2" fmla="*/ 273676 h 314647"/>
                <a:gd name="connsiteX3" fmla="*/ 234734 w 275494"/>
                <a:gd name="connsiteY3" fmla="*/ 70373 h 314647"/>
                <a:gd name="connsiteX4" fmla="*/ 35618 w 275494"/>
                <a:gd name="connsiteY4" fmla="*/ 36769 h 314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494" h="314647">
                  <a:moveTo>
                    <a:pt x="35618" y="36769"/>
                  </a:moveTo>
                  <a:cubicBezTo>
                    <a:pt x="35618" y="36769"/>
                    <a:pt x="-22579" y="250512"/>
                    <a:pt x="9807" y="292467"/>
                  </a:cubicBezTo>
                  <a:cubicBezTo>
                    <a:pt x="42193" y="334414"/>
                    <a:pt x="175957" y="310435"/>
                    <a:pt x="210319" y="273676"/>
                  </a:cubicBezTo>
                  <a:cubicBezTo>
                    <a:pt x="244681" y="236925"/>
                    <a:pt x="323500" y="131215"/>
                    <a:pt x="234734" y="70373"/>
                  </a:cubicBezTo>
                  <a:cubicBezTo>
                    <a:pt x="145959" y="9538"/>
                    <a:pt x="104488" y="-34555"/>
                    <a:pt x="35618" y="36769"/>
                  </a:cubicBezTo>
                  <a:close/>
                </a:path>
              </a:pathLst>
            </a:custGeom>
            <a:solidFill>
              <a:srgbClr val="E2854B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5AAF117-2CC5-EB72-F7E0-D677D5C8A9F3}"/>
                </a:ext>
              </a:extLst>
            </p:cNvPr>
            <p:cNvSpPr/>
            <p:nvPr/>
          </p:nvSpPr>
          <p:spPr>
            <a:xfrm>
              <a:off x="3363604" y="4753666"/>
              <a:ext cx="238614" cy="263654"/>
            </a:xfrm>
            <a:custGeom>
              <a:avLst/>
              <a:gdLst>
                <a:gd name="connsiteX0" fmla="*/ 230611 w 238614"/>
                <a:gd name="connsiteY0" fmla="*/ 0 h 263654"/>
                <a:gd name="connsiteX1" fmla="*/ 932 w 238614"/>
                <a:gd name="connsiteY1" fmla="*/ 126340 h 263654"/>
                <a:gd name="connsiteX2" fmla="*/ 81123 w 238614"/>
                <a:gd name="connsiteY2" fmla="*/ 259111 h 263654"/>
                <a:gd name="connsiteX3" fmla="*/ 238582 w 238614"/>
                <a:gd name="connsiteY3" fmla="*/ 35871 h 263654"/>
                <a:gd name="connsiteX4" fmla="*/ 230611 w 238614"/>
                <a:gd name="connsiteY4" fmla="*/ 0 h 263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614" h="263654">
                  <a:moveTo>
                    <a:pt x="230611" y="0"/>
                  </a:moveTo>
                  <a:cubicBezTo>
                    <a:pt x="214668" y="1993"/>
                    <a:pt x="6443" y="73292"/>
                    <a:pt x="932" y="126340"/>
                  </a:cubicBezTo>
                  <a:cubicBezTo>
                    <a:pt x="-4578" y="179389"/>
                    <a:pt x="13358" y="287019"/>
                    <a:pt x="81123" y="259111"/>
                  </a:cubicBezTo>
                  <a:cubicBezTo>
                    <a:pt x="148888" y="231203"/>
                    <a:pt x="240575" y="53815"/>
                    <a:pt x="238582" y="35871"/>
                  </a:cubicBezTo>
                  <a:cubicBezTo>
                    <a:pt x="236589" y="17936"/>
                    <a:pt x="230611" y="0"/>
                    <a:pt x="230611" y="0"/>
                  </a:cubicBezTo>
                  <a:close/>
                </a:path>
              </a:pathLst>
            </a:custGeom>
            <a:solidFill>
              <a:srgbClr val="E2854B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00BCBFF-C854-F32A-0DD8-A145EDBB68C6}"/>
                </a:ext>
              </a:extLst>
            </p:cNvPr>
            <p:cNvSpPr/>
            <p:nvPr/>
          </p:nvSpPr>
          <p:spPr>
            <a:xfrm>
              <a:off x="768396" y="1069887"/>
              <a:ext cx="3256152" cy="1243565"/>
            </a:xfrm>
            <a:custGeom>
              <a:avLst/>
              <a:gdLst>
                <a:gd name="connsiteX0" fmla="*/ 1379176 w 3256152"/>
                <a:gd name="connsiteY0" fmla="*/ 806703 h 1243565"/>
                <a:gd name="connsiteX1" fmla="*/ 1376611 w 3256152"/>
                <a:gd name="connsiteY1" fmla="*/ 669881 h 1243565"/>
                <a:gd name="connsiteX2" fmla="*/ 1394837 w 3256152"/>
                <a:gd name="connsiteY2" fmla="*/ 129043 h 1243565"/>
                <a:gd name="connsiteX3" fmla="*/ 1342829 w 3256152"/>
                <a:gd name="connsiteY3" fmla="*/ 0 h 1243565"/>
                <a:gd name="connsiteX4" fmla="*/ 27109 w 3256152"/>
                <a:gd name="connsiteY4" fmla="*/ 559169 h 1243565"/>
                <a:gd name="connsiteX5" fmla="*/ 344933 w 3256152"/>
                <a:gd name="connsiteY5" fmla="*/ 1102024 h 1243565"/>
                <a:gd name="connsiteX6" fmla="*/ 1942863 w 3256152"/>
                <a:gd name="connsiteY6" fmla="*/ 1243565 h 1243565"/>
                <a:gd name="connsiteX7" fmla="*/ 3184291 w 3256152"/>
                <a:gd name="connsiteY7" fmla="*/ 776084 h 1243565"/>
                <a:gd name="connsiteX8" fmla="*/ 3099582 w 3256152"/>
                <a:gd name="connsiteY8" fmla="*/ 267567 h 1243565"/>
                <a:gd name="connsiteX9" fmla="*/ 1965148 w 3256152"/>
                <a:gd name="connsiteY9" fmla="*/ 13111 h 1243565"/>
                <a:gd name="connsiteX10" fmla="*/ 1893534 w 3256152"/>
                <a:gd name="connsiteY10" fmla="*/ 68281 h 1243565"/>
                <a:gd name="connsiteX11" fmla="*/ 1893534 w 3256152"/>
                <a:gd name="connsiteY11" fmla="*/ 806001 h 1243565"/>
                <a:gd name="connsiteX12" fmla="*/ 1828173 w 3256152"/>
                <a:gd name="connsiteY12" fmla="*/ 841832 h 1243565"/>
                <a:gd name="connsiteX13" fmla="*/ 1668850 w 3256152"/>
                <a:gd name="connsiteY13" fmla="*/ 885457 h 1243565"/>
                <a:gd name="connsiteX14" fmla="*/ 1567110 w 3256152"/>
                <a:gd name="connsiteY14" fmla="*/ 883609 h 1243565"/>
                <a:gd name="connsiteX15" fmla="*/ 1461755 w 3256152"/>
                <a:gd name="connsiteY15" fmla="*/ 852199 h 1243565"/>
                <a:gd name="connsiteX16" fmla="*/ 1379176 w 3256152"/>
                <a:gd name="connsiteY16" fmla="*/ 806703 h 1243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56152" h="1243565">
                  <a:moveTo>
                    <a:pt x="1379176" y="806703"/>
                  </a:moveTo>
                  <a:cubicBezTo>
                    <a:pt x="1391884" y="483642"/>
                    <a:pt x="1371148" y="781602"/>
                    <a:pt x="1376611" y="669881"/>
                  </a:cubicBezTo>
                  <a:cubicBezTo>
                    <a:pt x="1389431" y="407728"/>
                    <a:pt x="1394837" y="129043"/>
                    <a:pt x="1394837" y="129043"/>
                  </a:cubicBezTo>
                  <a:cubicBezTo>
                    <a:pt x="1394837" y="129043"/>
                    <a:pt x="1364549" y="0"/>
                    <a:pt x="1342829" y="0"/>
                  </a:cubicBezTo>
                  <a:cubicBezTo>
                    <a:pt x="1321117" y="0"/>
                    <a:pt x="98037" y="263985"/>
                    <a:pt x="27109" y="559169"/>
                  </a:cubicBezTo>
                  <a:cubicBezTo>
                    <a:pt x="-43819" y="854353"/>
                    <a:pt x="11909" y="970948"/>
                    <a:pt x="344933" y="1102024"/>
                  </a:cubicBezTo>
                  <a:cubicBezTo>
                    <a:pt x="677958" y="1233101"/>
                    <a:pt x="1942863" y="1243565"/>
                    <a:pt x="1942863" y="1243565"/>
                  </a:cubicBezTo>
                  <a:cubicBezTo>
                    <a:pt x="1942863" y="1243565"/>
                    <a:pt x="3039385" y="1069404"/>
                    <a:pt x="3184291" y="776084"/>
                  </a:cubicBezTo>
                  <a:cubicBezTo>
                    <a:pt x="3329196" y="482763"/>
                    <a:pt x="3231215" y="309957"/>
                    <a:pt x="3099582" y="267567"/>
                  </a:cubicBezTo>
                  <a:cubicBezTo>
                    <a:pt x="2967949" y="225176"/>
                    <a:pt x="2001899" y="24406"/>
                    <a:pt x="1965148" y="13111"/>
                  </a:cubicBezTo>
                  <a:cubicBezTo>
                    <a:pt x="1928397" y="1815"/>
                    <a:pt x="1893534" y="68281"/>
                    <a:pt x="1893534" y="68281"/>
                  </a:cubicBezTo>
                  <a:lnTo>
                    <a:pt x="1893534" y="806001"/>
                  </a:lnTo>
                  <a:lnTo>
                    <a:pt x="1828173" y="841832"/>
                  </a:lnTo>
                  <a:cubicBezTo>
                    <a:pt x="1779199" y="868675"/>
                    <a:pt x="1724674" y="883908"/>
                    <a:pt x="1668850" y="885457"/>
                  </a:cubicBezTo>
                  <a:cubicBezTo>
                    <a:pt x="1634931" y="886401"/>
                    <a:pt x="1600181" y="885779"/>
                    <a:pt x="1567110" y="883609"/>
                  </a:cubicBezTo>
                  <a:cubicBezTo>
                    <a:pt x="1530076" y="881172"/>
                    <a:pt x="1494262" y="870111"/>
                    <a:pt x="1461755" y="852199"/>
                  </a:cubicBezTo>
                  <a:lnTo>
                    <a:pt x="1379176" y="806703"/>
                  </a:lnTo>
                  <a:close/>
                </a:path>
              </a:pathLst>
            </a:custGeom>
            <a:solidFill>
              <a:srgbClr val="9FAF8D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44E6DF6F-DA56-EBC9-D3F7-936061A3FEAA}"/>
                </a:ext>
              </a:extLst>
            </p:cNvPr>
            <p:cNvSpPr/>
            <p:nvPr/>
          </p:nvSpPr>
          <p:spPr>
            <a:xfrm>
              <a:off x="1341240" y="3827977"/>
              <a:ext cx="219081" cy="206254"/>
            </a:xfrm>
            <a:custGeom>
              <a:avLst/>
              <a:gdLst>
                <a:gd name="connsiteX0" fmla="*/ 0 w 219081"/>
                <a:gd name="connsiteY0" fmla="*/ 107861 h 206254"/>
                <a:gd name="connsiteX1" fmla="*/ 82126 w 219081"/>
                <a:gd name="connsiteY1" fmla="*/ 206237 h 206254"/>
                <a:gd name="connsiteX2" fmla="*/ 218891 w 219081"/>
                <a:gd name="connsiteY2" fmla="*/ 97638 h 206254"/>
                <a:gd name="connsiteX3" fmla="*/ 198826 w 219081"/>
                <a:gd name="connsiteY3" fmla="*/ 4490 h 206254"/>
                <a:gd name="connsiteX4" fmla="*/ 0 w 219081"/>
                <a:gd name="connsiteY4" fmla="*/ 107861 h 206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081" h="206254">
                  <a:moveTo>
                    <a:pt x="0" y="107861"/>
                  </a:moveTo>
                  <a:cubicBezTo>
                    <a:pt x="0" y="107861"/>
                    <a:pt x="17613" y="204905"/>
                    <a:pt x="82126" y="206237"/>
                  </a:cubicBezTo>
                  <a:cubicBezTo>
                    <a:pt x="146640" y="207568"/>
                    <a:pt x="223409" y="133574"/>
                    <a:pt x="218891" y="97638"/>
                  </a:cubicBezTo>
                  <a:cubicBezTo>
                    <a:pt x="214373" y="61702"/>
                    <a:pt x="225370" y="18077"/>
                    <a:pt x="198826" y="4490"/>
                  </a:cubicBezTo>
                  <a:cubicBezTo>
                    <a:pt x="172289" y="-9088"/>
                    <a:pt x="8456" y="3466"/>
                    <a:pt x="0" y="107861"/>
                  </a:cubicBezTo>
                  <a:close/>
                </a:path>
              </a:pathLst>
            </a:custGeom>
            <a:solidFill>
              <a:srgbClr val="E2854B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36ECB94-C641-DD09-BD9A-01F74F97133C}"/>
                </a:ext>
              </a:extLst>
            </p:cNvPr>
            <p:cNvSpPr/>
            <p:nvPr/>
          </p:nvSpPr>
          <p:spPr>
            <a:xfrm>
              <a:off x="2891873" y="3607529"/>
              <a:ext cx="236888" cy="198469"/>
            </a:xfrm>
            <a:custGeom>
              <a:avLst/>
              <a:gdLst>
                <a:gd name="connsiteX0" fmla="*/ 5762 w 236888"/>
                <a:gd name="connsiteY0" fmla="*/ 50293 h 198469"/>
                <a:gd name="connsiteX1" fmla="*/ 87098 w 236888"/>
                <a:gd name="connsiteY1" fmla="*/ 198143 h 198469"/>
                <a:gd name="connsiteX2" fmla="*/ 229526 w 236888"/>
                <a:gd name="connsiteY2" fmla="*/ 50293 h 198469"/>
                <a:gd name="connsiteX3" fmla="*/ 5762 w 236888"/>
                <a:gd name="connsiteY3" fmla="*/ 50293 h 19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888" h="198469">
                  <a:moveTo>
                    <a:pt x="5762" y="50293"/>
                  </a:moveTo>
                  <a:cubicBezTo>
                    <a:pt x="5762" y="50293"/>
                    <a:pt x="-32272" y="206535"/>
                    <a:pt x="87098" y="198143"/>
                  </a:cubicBezTo>
                  <a:cubicBezTo>
                    <a:pt x="206467" y="189744"/>
                    <a:pt x="257152" y="97605"/>
                    <a:pt x="229526" y="50293"/>
                  </a:cubicBezTo>
                  <a:cubicBezTo>
                    <a:pt x="201900" y="2989"/>
                    <a:pt x="71066" y="-34012"/>
                    <a:pt x="5762" y="50293"/>
                  </a:cubicBezTo>
                  <a:close/>
                </a:path>
              </a:pathLst>
            </a:custGeom>
            <a:solidFill>
              <a:srgbClr val="E2854B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9487488-3AEC-2471-4ADE-59E97039C6CB}"/>
                </a:ext>
              </a:extLst>
            </p:cNvPr>
            <p:cNvSpPr/>
            <p:nvPr/>
          </p:nvSpPr>
          <p:spPr>
            <a:xfrm>
              <a:off x="2344288" y="4315456"/>
              <a:ext cx="297202" cy="295598"/>
            </a:xfrm>
            <a:custGeom>
              <a:avLst/>
              <a:gdLst>
                <a:gd name="connsiteX0" fmla="*/ 289879 w 297202"/>
                <a:gd name="connsiteY0" fmla="*/ 34008 h 295598"/>
                <a:gd name="connsiteX1" fmla="*/ 12 w 297202"/>
                <a:gd name="connsiteY1" fmla="*/ 118781 h 295598"/>
                <a:gd name="connsiteX2" fmla="*/ 232998 w 297202"/>
                <a:gd name="connsiteY2" fmla="*/ 241321 h 295598"/>
                <a:gd name="connsiteX3" fmla="*/ 289879 w 297202"/>
                <a:gd name="connsiteY3" fmla="*/ 34008 h 295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7202" h="295598">
                  <a:moveTo>
                    <a:pt x="289879" y="34008"/>
                  </a:moveTo>
                  <a:cubicBezTo>
                    <a:pt x="279398" y="29095"/>
                    <a:pt x="-2078" y="-79359"/>
                    <a:pt x="12" y="118781"/>
                  </a:cubicBezTo>
                  <a:cubicBezTo>
                    <a:pt x="2101" y="316929"/>
                    <a:pt x="138705" y="334170"/>
                    <a:pt x="232998" y="241321"/>
                  </a:cubicBezTo>
                  <a:cubicBezTo>
                    <a:pt x="327291" y="148472"/>
                    <a:pt x="289879" y="34008"/>
                    <a:pt x="289879" y="34008"/>
                  </a:cubicBezTo>
                  <a:close/>
                </a:path>
              </a:pathLst>
            </a:custGeom>
            <a:solidFill>
              <a:srgbClr val="E2854B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B6681AA-1A66-6FD2-121F-F0CFEFA3958E}"/>
                </a:ext>
              </a:extLst>
            </p:cNvPr>
            <p:cNvSpPr/>
            <p:nvPr/>
          </p:nvSpPr>
          <p:spPr>
            <a:xfrm>
              <a:off x="2147572" y="-157324"/>
              <a:ext cx="598618" cy="2121389"/>
            </a:xfrm>
            <a:custGeom>
              <a:avLst/>
              <a:gdLst>
                <a:gd name="connsiteX0" fmla="*/ 55130 w 598618"/>
                <a:gd name="connsiteY0" fmla="*/ 254974 h 2121389"/>
                <a:gd name="connsiteX1" fmla="*/ 0 w 598618"/>
                <a:gd name="connsiteY1" fmla="*/ 2033915 h 2121389"/>
                <a:gd name="connsiteX2" fmla="*/ 514366 w 598618"/>
                <a:gd name="connsiteY2" fmla="*/ 2033213 h 2121389"/>
                <a:gd name="connsiteX3" fmla="*/ 564752 w 598618"/>
                <a:gd name="connsiteY3" fmla="*/ 630211 h 2121389"/>
                <a:gd name="connsiteX4" fmla="*/ 587593 w 598618"/>
                <a:gd name="connsiteY4" fmla="*/ 37874 h 2121389"/>
                <a:gd name="connsiteX5" fmla="*/ 55130 w 598618"/>
                <a:gd name="connsiteY5" fmla="*/ 254974 h 2121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8618" h="2121389">
                  <a:moveTo>
                    <a:pt x="55130" y="254974"/>
                  </a:moveTo>
                  <a:cubicBezTo>
                    <a:pt x="46780" y="300414"/>
                    <a:pt x="0" y="2033915"/>
                    <a:pt x="0" y="2033915"/>
                  </a:cubicBezTo>
                  <a:cubicBezTo>
                    <a:pt x="0" y="2033915"/>
                    <a:pt x="422049" y="2231200"/>
                    <a:pt x="514366" y="2033213"/>
                  </a:cubicBezTo>
                  <a:cubicBezTo>
                    <a:pt x="606691" y="1835227"/>
                    <a:pt x="564752" y="630211"/>
                    <a:pt x="564752" y="630211"/>
                  </a:cubicBezTo>
                  <a:cubicBezTo>
                    <a:pt x="564752" y="630211"/>
                    <a:pt x="622045" y="69655"/>
                    <a:pt x="587593" y="37874"/>
                  </a:cubicBezTo>
                  <a:cubicBezTo>
                    <a:pt x="553150" y="6093"/>
                    <a:pt x="119224" y="-93961"/>
                    <a:pt x="55130" y="254974"/>
                  </a:cubicBezTo>
                  <a:close/>
                </a:path>
              </a:pathLst>
            </a:custGeom>
            <a:solidFill>
              <a:srgbClr val="D4E2E5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8BD5378-A27B-75D8-F62E-8D10A3E1AB48}"/>
                </a:ext>
              </a:extLst>
            </p:cNvPr>
            <p:cNvSpPr/>
            <p:nvPr/>
          </p:nvSpPr>
          <p:spPr>
            <a:xfrm>
              <a:off x="2225099" y="2313453"/>
              <a:ext cx="519872" cy="915114"/>
            </a:xfrm>
            <a:custGeom>
              <a:avLst/>
              <a:gdLst>
                <a:gd name="connsiteX0" fmla="*/ 8 w 519872"/>
                <a:gd name="connsiteY0" fmla="*/ 66289 h 915114"/>
                <a:gd name="connsiteX1" fmla="*/ 8 w 519872"/>
                <a:gd name="connsiteY1" fmla="*/ 824493 h 915114"/>
                <a:gd name="connsiteX2" fmla="*/ 416386 w 519872"/>
                <a:gd name="connsiteY2" fmla="*/ 906369 h 915114"/>
                <a:gd name="connsiteX3" fmla="*/ 495357 w 519872"/>
                <a:gd name="connsiteY3" fmla="*/ 462318 h 915114"/>
                <a:gd name="connsiteX4" fmla="*/ 486159 w 519872"/>
                <a:gd name="connsiteY4" fmla="*/ 0 h 915114"/>
                <a:gd name="connsiteX5" fmla="*/ 0 w 519872"/>
                <a:gd name="connsiteY5" fmla="*/ 3679 h 91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9872" h="915114">
                  <a:moveTo>
                    <a:pt x="8" y="66289"/>
                  </a:moveTo>
                  <a:cubicBezTo>
                    <a:pt x="2469" y="120451"/>
                    <a:pt x="8" y="824493"/>
                    <a:pt x="8" y="824493"/>
                  </a:cubicBezTo>
                  <a:cubicBezTo>
                    <a:pt x="8" y="824493"/>
                    <a:pt x="334840" y="948542"/>
                    <a:pt x="416386" y="906369"/>
                  </a:cubicBezTo>
                  <a:cubicBezTo>
                    <a:pt x="457364" y="885174"/>
                    <a:pt x="408567" y="537377"/>
                    <a:pt x="495357" y="462318"/>
                  </a:cubicBezTo>
                  <a:cubicBezTo>
                    <a:pt x="555450" y="410350"/>
                    <a:pt x="486159" y="0"/>
                    <a:pt x="486159" y="0"/>
                  </a:cubicBezTo>
                  <a:lnTo>
                    <a:pt x="0" y="3679"/>
                  </a:lnTo>
                </a:path>
              </a:pathLst>
            </a:custGeom>
            <a:solidFill>
              <a:srgbClr val="D4E2E5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7" name="图形 32">
              <a:extLst>
                <a:ext uri="{FF2B5EF4-FFF2-40B4-BE49-F238E27FC236}">
                  <a16:creationId xmlns:a16="http://schemas.microsoft.com/office/drawing/2014/main" id="{74CB71FC-2F1A-DD91-3790-7B9F54C6B95A}"/>
                </a:ext>
              </a:extLst>
            </p:cNvPr>
            <p:cNvGrpSpPr/>
            <p:nvPr/>
          </p:nvGrpSpPr>
          <p:grpSpPr>
            <a:xfrm>
              <a:off x="696266" y="-157938"/>
              <a:ext cx="3394548" cy="6335074"/>
              <a:chOff x="696266" y="-157938"/>
              <a:chExt cx="3394548" cy="6335074"/>
            </a:xfrm>
            <a:solidFill>
              <a:srgbClr val="000000"/>
            </a:solidFill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BDAC3760-1B36-1B46-37EF-24A7FD2C599C}"/>
                  </a:ext>
                </a:extLst>
              </p:cNvPr>
              <p:cNvSpPr/>
              <p:nvPr/>
            </p:nvSpPr>
            <p:spPr>
              <a:xfrm>
                <a:off x="1423359" y="4917370"/>
                <a:ext cx="1956591" cy="1259765"/>
              </a:xfrm>
              <a:custGeom>
                <a:avLst/>
                <a:gdLst>
                  <a:gd name="connsiteX0" fmla="*/ 1249810 w 1956591"/>
                  <a:gd name="connsiteY0" fmla="*/ 517884 h 1259765"/>
                  <a:gd name="connsiteX1" fmla="*/ 1347145 w 1956591"/>
                  <a:gd name="connsiteY1" fmla="*/ 438235 h 1259765"/>
                  <a:gd name="connsiteX2" fmla="*/ 1441785 w 1956591"/>
                  <a:gd name="connsiteY2" fmla="*/ 527461 h 1259765"/>
                  <a:gd name="connsiteX3" fmla="*/ 1442778 w 1956591"/>
                  <a:gd name="connsiteY3" fmla="*/ 692029 h 1259765"/>
                  <a:gd name="connsiteX4" fmla="*/ 1614914 w 1956591"/>
                  <a:gd name="connsiteY4" fmla="*/ 721841 h 1259765"/>
                  <a:gd name="connsiteX5" fmla="*/ 1686108 w 1956591"/>
                  <a:gd name="connsiteY5" fmla="*/ 914793 h 1259765"/>
                  <a:gd name="connsiteX6" fmla="*/ 1540081 w 1956591"/>
                  <a:gd name="connsiteY6" fmla="*/ 1073673 h 1259765"/>
                  <a:gd name="connsiteX7" fmla="*/ 1390560 w 1956591"/>
                  <a:gd name="connsiteY7" fmla="*/ 1092310 h 1259765"/>
                  <a:gd name="connsiteX8" fmla="*/ 1348428 w 1956591"/>
                  <a:gd name="connsiteY8" fmla="*/ 930857 h 1259765"/>
                  <a:gd name="connsiteX9" fmla="*/ 1382145 w 1956591"/>
                  <a:gd name="connsiteY9" fmla="*/ 772058 h 1259765"/>
                  <a:gd name="connsiteX10" fmla="*/ 1252706 w 1956591"/>
                  <a:gd name="connsiteY10" fmla="*/ 825865 h 1259765"/>
                  <a:gd name="connsiteX11" fmla="*/ 1055228 w 1956591"/>
                  <a:gd name="connsiteY11" fmla="*/ 1068138 h 1259765"/>
                  <a:gd name="connsiteX12" fmla="*/ 1016638 w 1956591"/>
                  <a:gd name="connsiteY12" fmla="*/ 1174840 h 1259765"/>
                  <a:gd name="connsiteX13" fmla="*/ 1535192 w 1956591"/>
                  <a:gd name="connsiteY13" fmla="*/ 1127714 h 1259765"/>
                  <a:gd name="connsiteX14" fmla="*/ 1956442 w 1956591"/>
                  <a:gd name="connsiteY14" fmla="*/ 871822 h 1259765"/>
                  <a:gd name="connsiteX15" fmla="*/ 1886805 w 1956591"/>
                  <a:gd name="connsiteY15" fmla="*/ 1010756 h 1259765"/>
                  <a:gd name="connsiteX16" fmla="*/ 1721463 w 1956591"/>
                  <a:gd name="connsiteY16" fmla="*/ 1134023 h 1259765"/>
                  <a:gd name="connsiteX17" fmla="*/ 1229639 w 1956591"/>
                  <a:gd name="connsiteY17" fmla="*/ 1259395 h 1259765"/>
                  <a:gd name="connsiteX18" fmla="*/ 675223 w 1956591"/>
                  <a:gd name="connsiteY18" fmla="*/ 1232996 h 1259765"/>
                  <a:gd name="connsiteX19" fmla="*/ 234310 w 1956591"/>
                  <a:gd name="connsiteY19" fmla="*/ 1159228 h 1259765"/>
                  <a:gd name="connsiteX20" fmla="*/ 29973 w 1956591"/>
                  <a:gd name="connsiteY20" fmla="*/ 1063571 h 1259765"/>
                  <a:gd name="connsiteX21" fmla="*/ 0 w 1956591"/>
                  <a:gd name="connsiteY21" fmla="*/ 1005754 h 1259765"/>
                  <a:gd name="connsiteX22" fmla="*/ 341649 w 1956591"/>
                  <a:gd name="connsiteY22" fmla="*/ 1117120 h 1259765"/>
                  <a:gd name="connsiteX23" fmla="*/ 293700 w 1956591"/>
                  <a:gd name="connsiteY23" fmla="*/ 793285 h 1259765"/>
                  <a:gd name="connsiteX24" fmla="*/ 290900 w 1956591"/>
                  <a:gd name="connsiteY24" fmla="*/ 699654 h 1259765"/>
                  <a:gd name="connsiteX25" fmla="*/ 348257 w 1956591"/>
                  <a:gd name="connsiteY25" fmla="*/ 651535 h 1259765"/>
                  <a:gd name="connsiteX26" fmla="*/ 436032 w 1956591"/>
                  <a:gd name="connsiteY26" fmla="*/ 524097 h 1259765"/>
                  <a:gd name="connsiteX27" fmla="*/ 482529 w 1956591"/>
                  <a:gd name="connsiteY27" fmla="*/ 564535 h 1259765"/>
                  <a:gd name="connsiteX28" fmla="*/ 606578 w 1956591"/>
                  <a:gd name="connsiteY28" fmla="*/ 604400 h 1259765"/>
                  <a:gd name="connsiteX29" fmla="*/ 673754 w 1956591"/>
                  <a:gd name="connsiteY29" fmla="*/ 515246 h 1259765"/>
                  <a:gd name="connsiteX30" fmla="*/ 599922 w 1956591"/>
                  <a:gd name="connsiteY30" fmla="*/ 347193 h 1259765"/>
                  <a:gd name="connsiteX31" fmla="*/ 482158 w 1956591"/>
                  <a:gd name="connsiteY31" fmla="*/ 354075 h 1259765"/>
                  <a:gd name="connsiteX32" fmla="*/ 423510 w 1956591"/>
                  <a:gd name="connsiteY32" fmla="*/ 415103 h 1259765"/>
                  <a:gd name="connsiteX33" fmla="*/ 374923 w 1956591"/>
                  <a:gd name="connsiteY33" fmla="*/ 224822 h 1259765"/>
                  <a:gd name="connsiteX34" fmla="*/ 521999 w 1956591"/>
                  <a:gd name="connsiteY34" fmla="*/ 15862 h 1259765"/>
                  <a:gd name="connsiteX35" fmla="*/ 841557 w 1956591"/>
                  <a:gd name="connsiteY35" fmla="*/ 0 h 1259765"/>
                  <a:gd name="connsiteX36" fmla="*/ 734363 w 1956591"/>
                  <a:gd name="connsiteY36" fmla="*/ 55050 h 1259765"/>
                  <a:gd name="connsiteX37" fmla="*/ 501546 w 1956591"/>
                  <a:gd name="connsiteY37" fmla="*/ 68620 h 1259765"/>
                  <a:gd name="connsiteX38" fmla="*/ 370243 w 1956591"/>
                  <a:gd name="connsiteY38" fmla="*/ 151586 h 1259765"/>
                  <a:gd name="connsiteX39" fmla="*/ 469910 w 1956591"/>
                  <a:gd name="connsiteY39" fmla="*/ 292990 h 1259765"/>
                  <a:gd name="connsiteX40" fmla="*/ 583398 w 1956591"/>
                  <a:gd name="connsiteY40" fmla="*/ 124566 h 1259765"/>
                  <a:gd name="connsiteX41" fmla="*/ 604997 w 1956591"/>
                  <a:gd name="connsiteY41" fmla="*/ 309433 h 1259765"/>
                  <a:gd name="connsiteX42" fmla="*/ 688866 w 1956591"/>
                  <a:gd name="connsiteY42" fmla="*/ 387106 h 1259765"/>
                  <a:gd name="connsiteX43" fmla="*/ 730119 w 1956591"/>
                  <a:gd name="connsiteY43" fmla="*/ 235189 h 1259765"/>
                  <a:gd name="connsiteX44" fmla="*/ 944960 w 1956591"/>
                  <a:gd name="connsiteY44" fmla="*/ 99829 h 1259765"/>
                  <a:gd name="connsiteX45" fmla="*/ 996588 w 1956591"/>
                  <a:gd name="connsiteY45" fmla="*/ 114908 h 1259765"/>
                  <a:gd name="connsiteX46" fmla="*/ 1014976 w 1956591"/>
                  <a:gd name="connsiteY46" fmla="*/ 135119 h 1259765"/>
                  <a:gd name="connsiteX47" fmla="*/ 913986 w 1956591"/>
                  <a:gd name="connsiteY47" fmla="*/ 134151 h 1259765"/>
                  <a:gd name="connsiteX48" fmla="*/ 783200 w 1956591"/>
                  <a:gd name="connsiteY48" fmla="*/ 193517 h 1259765"/>
                  <a:gd name="connsiteX49" fmla="*/ 743391 w 1956591"/>
                  <a:gd name="connsiteY49" fmla="*/ 427689 h 1259765"/>
                  <a:gd name="connsiteX50" fmla="*/ 826268 w 1956591"/>
                  <a:gd name="connsiteY50" fmla="*/ 494551 h 1259765"/>
                  <a:gd name="connsiteX51" fmla="*/ 1008102 w 1956591"/>
                  <a:gd name="connsiteY51" fmla="*/ 305641 h 1259765"/>
                  <a:gd name="connsiteX52" fmla="*/ 992796 w 1956591"/>
                  <a:gd name="connsiteY52" fmla="*/ 216035 h 1259765"/>
                  <a:gd name="connsiteX53" fmla="*/ 1046272 w 1956591"/>
                  <a:gd name="connsiteY53" fmla="*/ 421832 h 1259765"/>
                  <a:gd name="connsiteX54" fmla="*/ 1119072 w 1956591"/>
                  <a:gd name="connsiteY54" fmla="*/ 651018 h 1259765"/>
                  <a:gd name="connsiteX55" fmla="*/ 1072954 w 1956591"/>
                  <a:gd name="connsiteY55" fmla="*/ 724802 h 1259765"/>
                  <a:gd name="connsiteX56" fmla="*/ 1066072 w 1956591"/>
                  <a:gd name="connsiteY56" fmla="*/ 793697 h 1259765"/>
                  <a:gd name="connsiteX57" fmla="*/ 979443 w 1956591"/>
                  <a:gd name="connsiteY57" fmla="*/ 793697 h 1259765"/>
                  <a:gd name="connsiteX58" fmla="*/ 1034606 w 1956591"/>
                  <a:gd name="connsiteY58" fmla="*/ 984179 h 1259765"/>
                  <a:gd name="connsiteX59" fmla="*/ 1174598 w 1956591"/>
                  <a:gd name="connsiteY59" fmla="*/ 961726 h 1259765"/>
                  <a:gd name="connsiteX60" fmla="*/ 1152128 w 1956591"/>
                  <a:gd name="connsiteY60" fmla="*/ 794310 h 1259765"/>
                  <a:gd name="connsiteX61" fmla="*/ 1169281 w 1956591"/>
                  <a:gd name="connsiteY61" fmla="*/ 680580 h 1259765"/>
                  <a:gd name="connsiteX62" fmla="*/ 1251924 w 1956591"/>
                  <a:gd name="connsiteY62" fmla="*/ 515673 h 1259765"/>
                  <a:gd name="connsiteX63" fmla="*/ 1225016 w 1956591"/>
                  <a:gd name="connsiteY63" fmla="*/ 607797 h 1259765"/>
                  <a:gd name="connsiteX64" fmla="*/ 1263219 w 1956591"/>
                  <a:gd name="connsiteY64" fmla="*/ 752081 h 1259765"/>
                  <a:gd name="connsiteX65" fmla="*/ 1409569 w 1956591"/>
                  <a:gd name="connsiteY65" fmla="*/ 605561 h 1259765"/>
                  <a:gd name="connsiteX66" fmla="*/ 1315106 w 1956591"/>
                  <a:gd name="connsiteY66" fmla="*/ 510260 h 1259765"/>
                  <a:gd name="connsiteX67" fmla="*/ 1249810 w 1956591"/>
                  <a:gd name="connsiteY67" fmla="*/ 517884 h 1259765"/>
                  <a:gd name="connsiteX68" fmla="*/ 1464336 w 1956591"/>
                  <a:gd name="connsiteY68" fmla="*/ 752202 h 1259765"/>
                  <a:gd name="connsiteX69" fmla="*/ 1433387 w 1956591"/>
                  <a:gd name="connsiteY69" fmla="*/ 840162 h 1259765"/>
                  <a:gd name="connsiteX70" fmla="*/ 1387648 w 1956591"/>
                  <a:gd name="connsiteY70" fmla="*/ 981509 h 1259765"/>
                  <a:gd name="connsiteX71" fmla="*/ 1481836 w 1956591"/>
                  <a:gd name="connsiteY71" fmla="*/ 1046547 h 1259765"/>
                  <a:gd name="connsiteX72" fmla="*/ 1619900 w 1956591"/>
                  <a:gd name="connsiteY72" fmla="*/ 930817 h 1259765"/>
                  <a:gd name="connsiteX73" fmla="*/ 1575396 w 1956591"/>
                  <a:gd name="connsiteY73" fmla="*/ 762650 h 1259765"/>
                  <a:gd name="connsiteX74" fmla="*/ 1464336 w 1956591"/>
                  <a:gd name="connsiteY74" fmla="*/ 752202 h 1259765"/>
                  <a:gd name="connsiteX75" fmla="*/ 695676 w 1956591"/>
                  <a:gd name="connsiteY75" fmla="*/ 583454 h 1259765"/>
                  <a:gd name="connsiteX76" fmla="*/ 779601 w 1956591"/>
                  <a:gd name="connsiteY76" fmla="*/ 643652 h 1259765"/>
                  <a:gd name="connsiteX77" fmla="*/ 992159 w 1956591"/>
                  <a:gd name="connsiteY77" fmla="*/ 702945 h 1259765"/>
                  <a:gd name="connsiteX78" fmla="*/ 1036986 w 1956591"/>
                  <a:gd name="connsiteY78" fmla="*/ 677006 h 1259765"/>
                  <a:gd name="connsiteX79" fmla="*/ 1094577 w 1956591"/>
                  <a:gd name="connsiteY79" fmla="*/ 505177 h 1259765"/>
                  <a:gd name="connsiteX80" fmla="*/ 938344 w 1956591"/>
                  <a:gd name="connsiteY80" fmla="*/ 530930 h 1259765"/>
                  <a:gd name="connsiteX81" fmla="*/ 695676 w 1956591"/>
                  <a:gd name="connsiteY81" fmla="*/ 583454 h 1259765"/>
                  <a:gd name="connsiteX82" fmla="*/ 850005 w 1956591"/>
                  <a:gd name="connsiteY82" fmla="*/ 791438 h 1259765"/>
                  <a:gd name="connsiteX83" fmla="*/ 775696 w 1956591"/>
                  <a:gd name="connsiteY83" fmla="*/ 699831 h 1259765"/>
                  <a:gd name="connsiteX84" fmla="*/ 702558 w 1956591"/>
                  <a:gd name="connsiteY84" fmla="*/ 652034 h 1259765"/>
                  <a:gd name="connsiteX85" fmla="*/ 617365 w 1956591"/>
                  <a:gd name="connsiteY85" fmla="*/ 720534 h 1259765"/>
                  <a:gd name="connsiteX86" fmla="*/ 675376 w 1956591"/>
                  <a:gd name="connsiteY86" fmla="*/ 934237 h 1259765"/>
                  <a:gd name="connsiteX87" fmla="*/ 850005 w 1956591"/>
                  <a:gd name="connsiteY87" fmla="*/ 791438 h 1259765"/>
                  <a:gd name="connsiteX88" fmla="*/ 895009 w 1956591"/>
                  <a:gd name="connsiteY88" fmla="*/ 917391 h 1259765"/>
                  <a:gd name="connsiteX89" fmla="*/ 929033 w 1956591"/>
                  <a:gd name="connsiteY89" fmla="*/ 754856 h 1259765"/>
                  <a:gd name="connsiteX90" fmla="*/ 873314 w 1956591"/>
                  <a:gd name="connsiteY90" fmla="*/ 856685 h 1259765"/>
                  <a:gd name="connsiteX91" fmla="*/ 801741 w 1956591"/>
                  <a:gd name="connsiteY91" fmla="*/ 1154944 h 1259765"/>
                  <a:gd name="connsiteX92" fmla="*/ 920223 w 1956591"/>
                  <a:gd name="connsiteY92" fmla="*/ 1153290 h 1259765"/>
                  <a:gd name="connsiteX93" fmla="*/ 962597 w 1956591"/>
                  <a:gd name="connsiteY93" fmla="*/ 1027321 h 1259765"/>
                  <a:gd name="connsiteX94" fmla="*/ 895009 w 1956591"/>
                  <a:gd name="connsiteY94" fmla="*/ 917391 h 1259765"/>
                  <a:gd name="connsiteX95" fmla="*/ 540959 w 1956591"/>
                  <a:gd name="connsiteY95" fmla="*/ 708036 h 1259765"/>
                  <a:gd name="connsiteX96" fmla="*/ 337059 w 1956591"/>
                  <a:gd name="connsiteY96" fmla="*/ 773421 h 1259765"/>
                  <a:gd name="connsiteX97" fmla="*/ 467441 w 1956591"/>
                  <a:gd name="connsiteY97" fmla="*/ 888087 h 1259765"/>
                  <a:gd name="connsiteX98" fmla="*/ 540959 w 1956591"/>
                  <a:gd name="connsiteY98" fmla="*/ 708036 h 1259765"/>
                  <a:gd name="connsiteX99" fmla="*/ 382668 w 1956591"/>
                  <a:gd name="connsiteY99" fmla="*/ 971416 h 1259765"/>
                  <a:gd name="connsiteX100" fmla="*/ 457195 w 1956591"/>
                  <a:gd name="connsiteY100" fmla="*/ 1096280 h 1259765"/>
                  <a:gd name="connsiteX101" fmla="*/ 585141 w 1956591"/>
                  <a:gd name="connsiteY101" fmla="*/ 1077109 h 1259765"/>
                  <a:gd name="connsiteX102" fmla="*/ 568036 w 1956591"/>
                  <a:gd name="connsiteY102" fmla="*/ 910589 h 1259765"/>
                  <a:gd name="connsiteX103" fmla="*/ 382668 w 1956591"/>
                  <a:gd name="connsiteY103" fmla="*/ 971416 h 1259765"/>
                  <a:gd name="connsiteX104" fmla="*/ 763408 w 1956591"/>
                  <a:gd name="connsiteY104" fmla="*/ 972763 h 1259765"/>
                  <a:gd name="connsiteX105" fmla="*/ 663822 w 1956591"/>
                  <a:gd name="connsiteY105" fmla="*/ 1005262 h 1259765"/>
                  <a:gd name="connsiteX106" fmla="*/ 619753 w 1956591"/>
                  <a:gd name="connsiteY106" fmla="*/ 1147779 h 1259765"/>
                  <a:gd name="connsiteX107" fmla="*/ 763408 w 1956591"/>
                  <a:gd name="connsiteY107" fmla="*/ 1147779 h 1259765"/>
                  <a:gd name="connsiteX108" fmla="*/ 763408 w 1956591"/>
                  <a:gd name="connsiteY108" fmla="*/ 972763 h 1259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956591" h="1259765">
                    <a:moveTo>
                      <a:pt x="1249810" y="517884"/>
                    </a:moveTo>
                    <a:cubicBezTo>
                      <a:pt x="1254643" y="457687"/>
                      <a:pt x="1295984" y="435774"/>
                      <a:pt x="1347145" y="438235"/>
                    </a:cubicBezTo>
                    <a:cubicBezTo>
                      <a:pt x="1399355" y="440744"/>
                      <a:pt x="1437485" y="472694"/>
                      <a:pt x="1441785" y="527461"/>
                    </a:cubicBezTo>
                    <a:cubicBezTo>
                      <a:pt x="1446247" y="584294"/>
                      <a:pt x="1442778" y="641739"/>
                      <a:pt x="1442778" y="692029"/>
                    </a:cubicBezTo>
                    <a:cubicBezTo>
                      <a:pt x="1497658" y="700992"/>
                      <a:pt x="1558823" y="703615"/>
                      <a:pt x="1614914" y="721841"/>
                    </a:cubicBezTo>
                    <a:cubicBezTo>
                      <a:pt x="1703414" y="750596"/>
                      <a:pt x="1737309" y="839645"/>
                      <a:pt x="1686108" y="914793"/>
                    </a:cubicBezTo>
                    <a:cubicBezTo>
                      <a:pt x="1645928" y="973772"/>
                      <a:pt x="1594574" y="1027256"/>
                      <a:pt x="1540081" y="1073673"/>
                    </a:cubicBezTo>
                    <a:cubicBezTo>
                      <a:pt x="1498933" y="1108713"/>
                      <a:pt x="1440801" y="1136863"/>
                      <a:pt x="1390560" y="1092310"/>
                    </a:cubicBezTo>
                    <a:cubicBezTo>
                      <a:pt x="1344668" y="1051606"/>
                      <a:pt x="1339262" y="990037"/>
                      <a:pt x="1348428" y="930857"/>
                    </a:cubicBezTo>
                    <a:cubicBezTo>
                      <a:pt x="1355923" y="882512"/>
                      <a:pt x="1368550" y="834957"/>
                      <a:pt x="1382145" y="772058"/>
                    </a:cubicBezTo>
                    <a:cubicBezTo>
                      <a:pt x="1329903" y="793777"/>
                      <a:pt x="1290982" y="809954"/>
                      <a:pt x="1252706" y="825865"/>
                    </a:cubicBezTo>
                    <a:cubicBezTo>
                      <a:pt x="1266729" y="967978"/>
                      <a:pt x="1174687" y="1067129"/>
                      <a:pt x="1055228" y="1068138"/>
                    </a:cubicBezTo>
                    <a:cubicBezTo>
                      <a:pt x="1044102" y="1098894"/>
                      <a:pt x="1032258" y="1131651"/>
                      <a:pt x="1016638" y="1174840"/>
                    </a:cubicBezTo>
                    <a:cubicBezTo>
                      <a:pt x="1199287" y="1176502"/>
                      <a:pt x="1366307" y="1177325"/>
                      <a:pt x="1535192" y="1127714"/>
                    </a:cubicBezTo>
                    <a:cubicBezTo>
                      <a:pt x="1700784" y="1079070"/>
                      <a:pt x="1824252" y="973602"/>
                      <a:pt x="1956442" y="871822"/>
                    </a:cubicBezTo>
                    <a:cubicBezTo>
                      <a:pt x="1959121" y="934722"/>
                      <a:pt x="1925331" y="976523"/>
                      <a:pt x="1886805" y="1010756"/>
                    </a:cubicBezTo>
                    <a:cubicBezTo>
                      <a:pt x="1835435" y="1056414"/>
                      <a:pt x="1782733" y="1106147"/>
                      <a:pt x="1721463" y="1134023"/>
                    </a:cubicBezTo>
                    <a:cubicBezTo>
                      <a:pt x="1565956" y="1204765"/>
                      <a:pt x="1404946" y="1265067"/>
                      <a:pt x="1229639" y="1259395"/>
                    </a:cubicBezTo>
                    <a:cubicBezTo>
                      <a:pt x="1044748" y="1253409"/>
                      <a:pt x="859065" y="1264519"/>
                      <a:pt x="675223" y="1232996"/>
                    </a:cubicBezTo>
                    <a:cubicBezTo>
                      <a:pt x="528300" y="1207807"/>
                      <a:pt x="379384" y="1192138"/>
                      <a:pt x="234310" y="1159228"/>
                    </a:cubicBezTo>
                    <a:cubicBezTo>
                      <a:pt x="162518" y="1142938"/>
                      <a:pt x="96520" y="1098926"/>
                      <a:pt x="29973" y="1063571"/>
                    </a:cubicBezTo>
                    <a:cubicBezTo>
                      <a:pt x="16725" y="1056536"/>
                      <a:pt x="12877" y="1031823"/>
                      <a:pt x="0" y="1005754"/>
                    </a:cubicBezTo>
                    <a:cubicBezTo>
                      <a:pt x="117869" y="1044175"/>
                      <a:pt x="222256" y="1078199"/>
                      <a:pt x="341649" y="1117120"/>
                    </a:cubicBezTo>
                    <a:cubicBezTo>
                      <a:pt x="326860" y="996387"/>
                      <a:pt x="372986" y="889273"/>
                      <a:pt x="293700" y="793285"/>
                    </a:cubicBezTo>
                    <a:cubicBezTo>
                      <a:pt x="277854" y="774099"/>
                      <a:pt x="287092" y="730982"/>
                      <a:pt x="290900" y="699654"/>
                    </a:cubicBezTo>
                    <a:cubicBezTo>
                      <a:pt x="294838" y="667300"/>
                      <a:pt x="327804" y="666098"/>
                      <a:pt x="348257" y="651535"/>
                    </a:cubicBezTo>
                    <a:cubicBezTo>
                      <a:pt x="386049" y="624627"/>
                      <a:pt x="405372" y="571804"/>
                      <a:pt x="436032" y="524097"/>
                    </a:cubicBezTo>
                    <a:cubicBezTo>
                      <a:pt x="446657" y="532964"/>
                      <a:pt x="471120" y="544945"/>
                      <a:pt x="482529" y="564535"/>
                    </a:cubicBezTo>
                    <a:cubicBezTo>
                      <a:pt x="513140" y="617059"/>
                      <a:pt x="565874" y="619100"/>
                      <a:pt x="606578" y="604400"/>
                    </a:cubicBezTo>
                    <a:cubicBezTo>
                      <a:pt x="636317" y="593661"/>
                      <a:pt x="659998" y="549544"/>
                      <a:pt x="673754" y="515246"/>
                    </a:cubicBezTo>
                    <a:cubicBezTo>
                      <a:pt x="692456" y="468611"/>
                      <a:pt x="643539" y="356584"/>
                      <a:pt x="599922" y="347193"/>
                    </a:cubicBezTo>
                    <a:cubicBezTo>
                      <a:pt x="562477" y="339124"/>
                      <a:pt x="519070" y="342868"/>
                      <a:pt x="482158" y="354075"/>
                    </a:cubicBezTo>
                    <a:cubicBezTo>
                      <a:pt x="459801" y="360860"/>
                      <a:pt x="444777" y="391786"/>
                      <a:pt x="423510" y="415103"/>
                    </a:cubicBezTo>
                    <a:cubicBezTo>
                      <a:pt x="441050" y="343529"/>
                      <a:pt x="418556" y="285906"/>
                      <a:pt x="374923" y="224822"/>
                    </a:cubicBezTo>
                    <a:cubicBezTo>
                      <a:pt x="308319" y="131561"/>
                      <a:pt x="389679" y="22107"/>
                      <a:pt x="521999" y="15862"/>
                    </a:cubicBezTo>
                    <a:cubicBezTo>
                      <a:pt x="624974" y="10997"/>
                      <a:pt x="727916" y="5664"/>
                      <a:pt x="841557" y="0"/>
                    </a:cubicBezTo>
                    <a:cubicBezTo>
                      <a:pt x="818353" y="52653"/>
                      <a:pt x="775196" y="53372"/>
                      <a:pt x="734363" y="55050"/>
                    </a:cubicBezTo>
                    <a:cubicBezTo>
                      <a:pt x="656778" y="58229"/>
                      <a:pt x="579662" y="49152"/>
                      <a:pt x="501546" y="68620"/>
                    </a:cubicBezTo>
                    <a:cubicBezTo>
                      <a:pt x="447642" y="82062"/>
                      <a:pt x="410455" y="107719"/>
                      <a:pt x="370243" y="151586"/>
                    </a:cubicBezTo>
                    <a:cubicBezTo>
                      <a:pt x="405590" y="201731"/>
                      <a:pt x="438404" y="248284"/>
                      <a:pt x="469910" y="292990"/>
                    </a:cubicBezTo>
                    <a:cubicBezTo>
                      <a:pt x="611516" y="271464"/>
                      <a:pt x="643280" y="222183"/>
                      <a:pt x="583398" y="124566"/>
                    </a:cubicBezTo>
                    <a:cubicBezTo>
                      <a:pt x="673326" y="146027"/>
                      <a:pt x="673504" y="146955"/>
                      <a:pt x="604997" y="309433"/>
                    </a:cubicBezTo>
                    <a:cubicBezTo>
                      <a:pt x="624304" y="327312"/>
                      <a:pt x="650122" y="351227"/>
                      <a:pt x="688866" y="387106"/>
                    </a:cubicBezTo>
                    <a:cubicBezTo>
                      <a:pt x="706463" y="322133"/>
                      <a:pt x="717694" y="278492"/>
                      <a:pt x="730119" y="235189"/>
                    </a:cubicBezTo>
                    <a:cubicBezTo>
                      <a:pt x="767644" y="104306"/>
                      <a:pt x="808195" y="78665"/>
                      <a:pt x="944960" y="99829"/>
                    </a:cubicBezTo>
                    <a:cubicBezTo>
                      <a:pt x="962565" y="102555"/>
                      <a:pt x="979879" y="108518"/>
                      <a:pt x="996588" y="114908"/>
                    </a:cubicBezTo>
                    <a:cubicBezTo>
                      <a:pt x="1002518" y="117175"/>
                      <a:pt x="1006246" y="125187"/>
                      <a:pt x="1014976" y="135119"/>
                    </a:cubicBezTo>
                    <a:cubicBezTo>
                      <a:pt x="979677" y="157532"/>
                      <a:pt x="946057" y="139419"/>
                      <a:pt x="913986" y="134151"/>
                    </a:cubicBezTo>
                    <a:cubicBezTo>
                      <a:pt x="839798" y="121968"/>
                      <a:pt x="803443" y="129665"/>
                      <a:pt x="783200" y="193517"/>
                    </a:cubicBezTo>
                    <a:cubicBezTo>
                      <a:pt x="759463" y="268390"/>
                      <a:pt x="749886" y="348879"/>
                      <a:pt x="743391" y="427689"/>
                    </a:cubicBezTo>
                    <a:cubicBezTo>
                      <a:pt x="739187" y="478567"/>
                      <a:pt x="784345" y="491315"/>
                      <a:pt x="826268" y="494551"/>
                    </a:cubicBezTo>
                    <a:cubicBezTo>
                      <a:pt x="937109" y="503103"/>
                      <a:pt x="1020745" y="415853"/>
                      <a:pt x="1008102" y="305641"/>
                    </a:cubicBezTo>
                    <a:cubicBezTo>
                      <a:pt x="1004875" y="277467"/>
                      <a:pt x="998630" y="249647"/>
                      <a:pt x="992796" y="216035"/>
                    </a:cubicBezTo>
                    <a:cubicBezTo>
                      <a:pt x="1043061" y="278604"/>
                      <a:pt x="1053131" y="319527"/>
                      <a:pt x="1046272" y="421832"/>
                    </a:cubicBezTo>
                    <a:cubicBezTo>
                      <a:pt x="1168482" y="478366"/>
                      <a:pt x="1185966" y="532536"/>
                      <a:pt x="1119072" y="651018"/>
                    </a:cubicBezTo>
                    <a:cubicBezTo>
                      <a:pt x="1104808" y="676288"/>
                      <a:pt x="1084048" y="698419"/>
                      <a:pt x="1072954" y="724802"/>
                    </a:cubicBezTo>
                    <a:cubicBezTo>
                      <a:pt x="1065015" y="743682"/>
                      <a:pt x="1068234" y="767249"/>
                      <a:pt x="1066072" y="793697"/>
                    </a:cubicBezTo>
                    <a:cubicBezTo>
                      <a:pt x="1039850" y="793697"/>
                      <a:pt x="1008965" y="793697"/>
                      <a:pt x="979443" y="793697"/>
                    </a:cubicBezTo>
                    <a:cubicBezTo>
                      <a:pt x="954303" y="871208"/>
                      <a:pt x="979064" y="952754"/>
                      <a:pt x="1034606" y="984179"/>
                    </a:cubicBezTo>
                    <a:cubicBezTo>
                      <a:pt x="1080660" y="1010240"/>
                      <a:pt x="1138743" y="1000921"/>
                      <a:pt x="1174598" y="961726"/>
                    </a:cubicBezTo>
                    <a:cubicBezTo>
                      <a:pt x="1215786" y="916689"/>
                      <a:pt x="1210889" y="884860"/>
                      <a:pt x="1152128" y="794310"/>
                    </a:cubicBezTo>
                    <a:cubicBezTo>
                      <a:pt x="1158849" y="752388"/>
                      <a:pt x="1169692" y="716419"/>
                      <a:pt x="1169281" y="680580"/>
                    </a:cubicBezTo>
                    <a:cubicBezTo>
                      <a:pt x="1168474" y="609935"/>
                      <a:pt x="1186482" y="551730"/>
                      <a:pt x="1251924" y="515673"/>
                    </a:cubicBezTo>
                    <a:cubicBezTo>
                      <a:pt x="1242976" y="546381"/>
                      <a:pt x="1234311" y="577186"/>
                      <a:pt x="1225016" y="607797"/>
                    </a:cubicBezTo>
                    <a:cubicBezTo>
                      <a:pt x="1207904" y="664129"/>
                      <a:pt x="1209162" y="715088"/>
                      <a:pt x="1263219" y="752081"/>
                    </a:cubicBezTo>
                    <a:cubicBezTo>
                      <a:pt x="1343611" y="732386"/>
                      <a:pt x="1395611" y="686591"/>
                      <a:pt x="1409569" y="605561"/>
                    </a:cubicBezTo>
                    <a:cubicBezTo>
                      <a:pt x="1423285" y="525880"/>
                      <a:pt x="1396047" y="499779"/>
                      <a:pt x="1315106" y="510260"/>
                    </a:cubicBezTo>
                    <a:cubicBezTo>
                      <a:pt x="1293378" y="513067"/>
                      <a:pt x="1271578" y="515351"/>
                      <a:pt x="1249810" y="517884"/>
                    </a:cubicBezTo>
                    <a:close/>
                    <a:moveTo>
                      <a:pt x="1464336" y="752202"/>
                    </a:moveTo>
                    <a:cubicBezTo>
                      <a:pt x="1449555" y="794156"/>
                      <a:pt x="1441277" y="817095"/>
                      <a:pt x="1433387" y="840162"/>
                    </a:cubicBezTo>
                    <a:cubicBezTo>
                      <a:pt x="1417290" y="887175"/>
                      <a:pt x="1392214" y="933382"/>
                      <a:pt x="1387648" y="981509"/>
                    </a:cubicBezTo>
                    <a:cubicBezTo>
                      <a:pt x="1381250" y="1048935"/>
                      <a:pt x="1423188" y="1078627"/>
                      <a:pt x="1481836" y="1046547"/>
                    </a:cubicBezTo>
                    <a:cubicBezTo>
                      <a:pt x="1533659" y="1018204"/>
                      <a:pt x="1580188" y="975393"/>
                      <a:pt x="1619900" y="930817"/>
                    </a:cubicBezTo>
                    <a:cubicBezTo>
                      <a:pt x="1686681" y="855854"/>
                      <a:pt x="1670351" y="796158"/>
                      <a:pt x="1575396" y="762650"/>
                    </a:cubicBezTo>
                    <a:cubicBezTo>
                      <a:pt x="1540250" y="750241"/>
                      <a:pt x="1499062" y="754977"/>
                      <a:pt x="1464336" y="752202"/>
                    </a:cubicBezTo>
                    <a:close/>
                    <a:moveTo>
                      <a:pt x="695676" y="583454"/>
                    </a:moveTo>
                    <a:cubicBezTo>
                      <a:pt x="733887" y="610088"/>
                      <a:pt x="764126" y="621674"/>
                      <a:pt x="779601" y="643652"/>
                    </a:cubicBezTo>
                    <a:cubicBezTo>
                      <a:pt x="835095" y="722462"/>
                      <a:pt x="924418" y="672189"/>
                      <a:pt x="992159" y="702945"/>
                    </a:cubicBezTo>
                    <a:cubicBezTo>
                      <a:pt x="1001510" y="707189"/>
                      <a:pt x="1025182" y="689495"/>
                      <a:pt x="1036986" y="677006"/>
                    </a:cubicBezTo>
                    <a:cubicBezTo>
                      <a:pt x="1082717" y="628597"/>
                      <a:pt x="1114183" y="574572"/>
                      <a:pt x="1094577" y="505177"/>
                    </a:cubicBezTo>
                    <a:cubicBezTo>
                      <a:pt x="977257" y="484458"/>
                      <a:pt x="976644" y="484651"/>
                      <a:pt x="938344" y="530930"/>
                    </a:cubicBezTo>
                    <a:cubicBezTo>
                      <a:pt x="847778" y="576782"/>
                      <a:pt x="770258" y="497221"/>
                      <a:pt x="695676" y="583454"/>
                    </a:cubicBezTo>
                    <a:close/>
                    <a:moveTo>
                      <a:pt x="850005" y="791438"/>
                    </a:moveTo>
                    <a:cubicBezTo>
                      <a:pt x="818740" y="754009"/>
                      <a:pt x="790582" y="730175"/>
                      <a:pt x="775696" y="699831"/>
                    </a:cubicBezTo>
                    <a:cubicBezTo>
                      <a:pt x="759027" y="665864"/>
                      <a:pt x="735968" y="639424"/>
                      <a:pt x="702558" y="652034"/>
                    </a:cubicBezTo>
                    <a:cubicBezTo>
                      <a:pt x="669422" y="664549"/>
                      <a:pt x="628435" y="690617"/>
                      <a:pt x="617365" y="720534"/>
                    </a:cubicBezTo>
                    <a:cubicBezTo>
                      <a:pt x="588457" y="798675"/>
                      <a:pt x="592386" y="877179"/>
                      <a:pt x="675376" y="934237"/>
                    </a:cubicBezTo>
                    <a:cubicBezTo>
                      <a:pt x="757268" y="916229"/>
                      <a:pt x="807525" y="858098"/>
                      <a:pt x="850005" y="791438"/>
                    </a:cubicBezTo>
                    <a:close/>
                    <a:moveTo>
                      <a:pt x="895009" y="917391"/>
                    </a:moveTo>
                    <a:cubicBezTo>
                      <a:pt x="908596" y="852490"/>
                      <a:pt x="918819" y="803677"/>
                      <a:pt x="929033" y="754856"/>
                    </a:cubicBezTo>
                    <a:cubicBezTo>
                      <a:pt x="899503" y="786508"/>
                      <a:pt x="896768" y="831069"/>
                      <a:pt x="873314" y="856685"/>
                    </a:cubicBezTo>
                    <a:cubicBezTo>
                      <a:pt x="795818" y="941346"/>
                      <a:pt x="806719" y="1041722"/>
                      <a:pt x="801741" y="1154944"/>
                    </a:cubicBezTo>
                    <a:cubicBezTo>
                      <a:pt x="845737" y="1154944"/>
                      <a:pt x="885134" y="1162391"/>
                      <a:pt x="920223" y="1153290"/>
                    </a:cubicBezTo>
                    <a:cubicBezTo>
                      <a:pt x="980791" y="1137573"/>
                      <a:pt x="996346" y="1082910"/>
                      <a:pt x="962597" y="1027321"/>
                    </a:cubicBezTo>
                    <a:cubicBezTo>
                      <a:pt x="938223" y="987173"/>
                      <a:pt x="913405" y="947276"/>
                      <a:pt x="895009" y="917391"/>
                    </a:cubicBezTo>
                    <a:close/>
                    <a:moveTo>
                      <a:pt x="540959" y="708036"/>
                    </a:moveTo>
                    <a:cubicBezTo>
                      <a:pt x="429045" y="628032"/>
                      <a:pt x="419072" y="675828"/>
                      <a:pt x="337059" y="773421"/>
                    </a:cubicBezTo>
                    <a:cubicBezTo>
                      <a:pt x="373454" y="868344"/>
                      <a:pt x="411657" y="901940"/>
                      <a:pt x="467441" y="888087"/>
                    </a:cubicBezTo>
                    <a:cubicBezTo>
                      <a:pt x="525290" y="873710"/>
                      <a:pt x="551908" y="808526"/>
                      <a:pt x="540959" y="708036"/>
                    </a:cubicBezTo>
                    <a:close/>
                    <a:moveTo>
                      <a:pt x="382668" y="971416"/>
                    </a:moveTo>
                    <a:cubicBezTo>
                      <a:pt x="373236" y="1047168"/>
                      <a:pt x="384597" y="1067436"/>
                      <a:pt x="457195" y="1096280"/>
                    </a:cubicBezTo>
                    <a:cubicBezTo>
                      <a:pt x="503248" y="1114579"/>
                      <a:pt x="548519" y="1124341"/>
                      <a:pt x="585141" y="1077109"/>
                    </a:cubicBezTo>
                    <a:cubicBezTo>
                      <a:pt x="628548" y="1021140"/>
                      <a:pt x="624522" y="992030"/>
                      <a:pt x="568036" y="910589"/>
                    </a:cubicBezTo>
                    <a:cubicBezTo>
                      <a:pt x="507242" y="930542"/>
                      <a:pt x="450441" y="949180"/>
                      <a:pt x="382668" y="971416"/>
                    </a:cubicBezTo>
                    <a:close/>
                    <a:moveTo>
                      <a:pt x="763408" y="972763"/>
                    </a:moveTo>
                    <a:cubicBezTo>
                      <a:pt x="724536" y="985447"/>
                      <a:pt x="691512" y="996226"/>
                      <a:pt x="663822" y="1005262"/>
                    </a:cubicBezTo>
                    <a:cubicBezTo>
                      <a:pt x="648033" y="1056334"/>
                      <a:pt x="634325" y="1100644"/>
                      <a:pt x="619753" y="1147779"/>
                    </a:cubicBezTo>
                    <a:cubicBezTo>
                      <a:pt x="669244" y="1147779"/>
                      <a:pt x="714450" y="1147779"/>
                      <a:pt x="763408" y="1147779"/>
                    </a:cubicBezTo>
                    <a:cubicBezTo>
                      <a:pt x="763408" y="1086501"/>
                      <a:pt x="763408" y="1033227"/>
                      <a:pt x="763408" y="972763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58A4D2A7-8484-5F3C-7A1C-83B3A7049C1B}"/>
                  </a:ext>
                </a:extLst>
              </p:cNvPr>
              <p:cNvSpPr/>
              <p:nvPr/>
            </p:nvSpPr>
            <p:spPr>
              <a:xfrm>
                <a:off x="1984585" y="2135798"/>
                <a:ext cx="1883408" cy="3579618"/>
              </a:xfrm>
              <a:custGeom>
                <a:avLst/>
                <a:gdLst>
                  <a:gd name="connsiteX0" fmla="*/ 1814086 w 1883408"/>
                  <a:gd name="connsiteY0" fmla="*/ 572328 h 3579618"/>
                  <a:gd name="connsiteX1" fmla="*/ 1592234 w 1883408"/>
                  <a:gd name="connsiteY1" fmla="*/ 772485 h 3579618"/>
                  <a:gd name="connsiteX2" fmla="*/ 1093431 w 1883408"/>
                  <a:gd name="connsiteY2" fmla="*/ 1010877 h 3579618"/>
                  <a:gd name="connsiteX3" fmla="*/ 678418 w 1883408"/>
                  <a:gd name="connsiteY3" fmla="*/ 1084330 h 3579618"/>
                  <a:gd name="connsiteX4" fmla="*/ 102870 w 1883408"/>
                  <a:gd name="connsiteY4" fmla="*/ 1062506 h 3579618"/>
                  <a:gd name="connsiteX5" fmla="*/ 0 w 1883408"/>
                  <a:gd name="connsiteY5" fmla="*/ 1020979 h 3579618"/>
                  <a:gd name="connsiteX6" fmla="*/ 265146 w 1883408"/>
                  <a:gd name="connsiteY6" fmla="*/ 1039060 h 3579618"/>
                  <a:gd name="connsiteX7" fmla="*/ 297968 w 1883408"/>
                  <a:gd name="connsiteY7" fmla="*/ 1040125 h 3579618"/>
                  <a:gd name="connsiteX8" fmla="*/ 850803 w 1883408"/>
                  <a:gd name="connsiteY8" fmla="*/ 1022721 h 3579618"/>
                  <a:gd name="connsiteX9" fmla="*/ 1124446 w 1883408"/>
                  <a:gd name="connsiteY9" fmla="*/ 956514 h 3579618"/>
                  <a:gd name="connsiteX10" fmla="*/ 1408464 w 1883408"/>
                  <a:gd name="connsiteY10" fmla="*/ 843655 h 3579618"/>
                  <a:gd name="connsiteX11" fmla="*/ 1663912 w 1883408"/>
                  <a:gd name="connsiteY11" fmla="*/ 644095 h 3579618"/>
                  <a:gd name="connsiteX12" fmla="*/ 1407576 w 1883408"/>
                  <a:gd name="connsiteY12" fmla="*/ 512220 h 3579618"/>
                  <a:gd name="connsiteX13" fmla="*/ 983486 w 1883408"/>
                  <a:gd name="connsiteY13" fmla="*/ 473920 h 3579618"/>
                  <a:gd name="connsiteX14" fmla="*/ 1737511 w 1883408"/>
                  <a:gd name="connsiteY14" fmla="*/ 572603 h 3579618"/>
                  <a:gd name="connsiteX15" fmla="*/ 1828076 w 1883408"/>
                  <a:gd name="connsiteY15" fmla="*/ 394037 h 3579618"/>
                  <a:gd name="connsiteX16" fmla="*/ 1883409 w 1883408"/>
                  <a:gd name="connsiteY16" fmla="*/ 0 h 3579618"/>
                  <a:gd name="connsiteX17" fmla="*/ 1874194 w 1883408"/>
                  <a:gd name="connsiteY17" fmla="*/ 47369 h 3579618"/>
                  <a:gd name="connsiteX18" fmla="*/ 1850409 w 1883408"/>
                  <a:gd name="connsiteY18" fmla="*/ 360239 h 3579618"/>
                  <a:gd name="connsiteX19" fmla="*/ 1783322 w 1883408"/>
                  <a:gd name="connsiteY19" fmla="*/ 1263897 h 3579618"/>
                  <a:gd name="connsiteX20" fmla="*/ 1740536 w 1883408"/>
                  <a:gd name="connsiteY20" fmla="*/ 1687133 h 3579618"/>
                  <a:gd name="connsiteX21" fmla="*/ 1707513 w 1883408"/>
                  <a:gd name="connsiteY21" fmla="*/ 1990708 h 3579618"/>
                  <a:gd name="connsiteX22" fmla="*/ 1733735 w 1883408"/>
                  <a:gd name="connsiteY22" fmla="*/ 2095595 h 3579618"/>
                  <a:gd name="connsiteX23" fmla="*/ 1721390 w 1883408"/>
                  <a:gd name="connsiteY23" fmla="*/ 2195617 h 3579618"/>
                  <a:gd name="connsiteX24" fmla="*/ 1670173 w 1883408"/>
                  <a:gd name="connsiteY24" fmla="*/ 2454551 h 3579618"/>
                  <a:gd name="connsiteX25" fmla="*/ 1610589 w 1883408"/>
                  <a:gd name="connsiteY25" fmla="*/ 2853243 h 3579618"/>
                  <a:gd name="connsiteX26" fmla="*/ 1517385 w 1883408"/>
                  <a:gd name="connsiteY26" fmla="*/ 3344590 h 3579618"/>
                  <a:gd name="connsiteX27" fmla="*/ 1400081 w 1883408"/>
                  <a:gd name="connsiteY27" fmla="*/ 3579618 h 3579618"/>
                  <a:gd name="connsiteX28" fmla="*/ 1377893 w 1883408"/>
                  <a:gd name="connsiteY28" fmla="*/ 3570888 h 3579618"/>
                  <a:gd name="connsiteX29" fmla="*/ 1501071 w 1883408"/>
                  <a:gd name="connsiteY29" fmla="*/ 3219573 h 3579618"/>
                  <a:gd name="connsiteX30" fmla="*/ 1575291 w 1883408"/>
                  <a:gd name="connsiteY30" fmla="*/ 2833920 h 3579618"/>
                  <a:gd name="connsiteX31" fmla="*/ 1486169 w 1883408"/>
                  <a:gd name="connsiteY31" fmla="*/ 2899546 h 3579618"/>
                  <a:gd name="connsiteX32" fmla="*/ 1365920 w 1883408"/>
                  <a:gd name="connsiteY32" fmla="*/ 2833839 h 3579618"/>
                  <a:gd name="connsiteX33" fmla="*/ 1492720 w 1883408"/>
                  <a:gd name="connsiteY33" fmla="*/ 2645421 h 3579618"/>
                  <a:gd name="connsiteX34" fmla="*/ 1435605 w 1883408"/>
                  <a:gd name="connsiteY34" fmla="*/ 2866329 h 3579618"/>
                  <a:gd name="connsiteX35" fmla="*/ 1605006 w 1883408"/>
                  <a:gd name="connsiteY35" fmla="*/ 2499588 h 3579618"/>
                  <a:gd name="connsiteX36" fmla="*/ 1178414 w 1883408"/>
                  <a:gd name="connsiteY36" fmla="*/ 2669957 h 3579618"/>
                  <a:gd name="connsiteX37" fmla="*/ 1203507 w 1883408"/>
                  <a:gd name="connsiteY37" fmla="*/ 2685311 h 3579618"/>
                  <a:gd name="connsiteX38" fmla="*/ 1320092 w 1883408"/>
                  <a:gd name="connsiteY38" fmla="*/ 2783477 h 3579618"/>
                  <a:gd name="connsiteX39" fmla="*/ 1230793 w 1883408"/>
                  <a:gd name="connsiteY39" fmla="*/ 2957823 h 3579618"/>
                  <a:gd name="connsiteX40" fmla="*/ 1124236 w 1883408"/>
                  <a:gd name="connsiteY40" fmla="*/ 3012341 h 3579618"/>
                  <a:gd name="connsiteX41" fmla="*/ 1011087 w 1883408"/>
                  <a:gd name="connsiteY41" fmla="*/ 2913069 h 3579618"/>
                  <a:gd name="connsiteX42" fmla="*/ 1034654 w 1883408"/>
                  <a:gd name="connsiteY42" fmla="*/ 2820502 h 3579618"/>
                  <a:gd name="connsiteX43" fmla="*/ 1035760 w 1883408"/>
                  <a:gd name="connsiteY43" fmla="*/ 2901039 h 3579618"/>
                  <a:gd name="connsiteX44" fmla="*/ 1069687 w 1883408"/>
                  <a:gd name="connsiteY44" fmla="*/ 2983488 h 3579618"/>
                  <a:gd name="connsiteX45" fmla="*/ 1243613 w 1883408"/>
                  <a:gd name="connsiteY45" fmla="*/ 2885540 h 3579618"/>
                  <a:gd name="connsiteX46" fmla="*/ 1218400 w 1883408"/>
                  <a:gd name="connsiteY46" fmla="*/ 2733300 h 3579618"/>
                  <a:gd name="connsiteX47" fmla="*/ 1028248 w 1883408"/>
                  <a:gd name="connsiteY47" fmla="*/ 2718778 h 3579618"/>
                  <a:gd name="connsiteX48" fmla="*/ 962460 w 1883408"/>
                  <a:gd name="connsiteY48" fmla="*/ 2710040 h 3579618"/>
                  <a:gd name="connsiteX49" fmla="*/ 1428247 w 1883408"/>
                  <a:gd name="connsiteY49" fmla="*/ 2449444 h 3579618"/>
                  <a:gd name="connsiteX50" fmla="*/ 1114570 w 1883408"/>
                  <a:gd name="connsiteY50" fmla="*/ 2548998 h 3579618"/>
                  <a:gd name="connsiteX51" fmla="*/ 768846 w 1883408"/>
                  <a:gd name="connsiteY51" fmla="*/ 2595229 h 3579618"/>
                  <a:gd name="connsiteX52" fmla="*/ 431174 w 1883408"/>
                  <a:gd name="connsiteY52" fmla="*/ 2596665 h 3579618"/>
                  <a:gd name="connsiteX53" fmla="*/ 96940 w 1883408"/>
                  <a:gd name="connsiteY53" fmla="*/ 2590581 h 3579618"/>
                  <a:gd name="connsiteX54" fmla="*/ 94721 w 1883408"/>
                  <a:gd name="connsiteY54" fmla="*/ 2566111 h 3579618"/>
                  <a:gd name="connsiteX55" fmla="*/ 264767 w 1883408"/>
                  <a:gd name="connsiteY55" fmla="*/ 2539501 h 3579618"/>
                  <a:gd name="connsiteX56" fmla="*/ 590087 w 1883408"/>
                  <a:gd name="connsiteY56" fmla="*/ 2542204 h 3579618"/>
                  <a:gd name="connsiteX57" fmla="*/ 817320 w 1883408"/>
                  <a:gd name="connsiteY57" fmla="*/ 2526407 h 3579618"/>
                  <a:gd name="connsiteX58" fmla="*/ 1095101 w 1883408"/>
                  <a:gd name="connsiteY58" fmla="*/ 2475811 h 3579618"/>
                  <a:gd name="connsiteX59" fmla="*/ 1593670 w 1883408"/>
                  <a:gd name="connsiteY59" fmla="*/ 2222291 h 3579618"/>
                  <a:gd name="connsiteX60" fmla="*/ 1653560 w 1883408"/>
                  <a:gd name="connsiteY60" fmla="*/ 2099177 h 3579618"/>
                  <a:gd name="connsiteX61" fmla="*/ 1723254 w 1883408"/>
                  <a:gd name="connsiteY61" fmla="*/ 1447918 h 3579618"/>
                  <a:gd name="connsiteX62" fmla="*/ 1774423 w 1883408"/>
                  <a:gd name="connsiteY62" fmla="*/ 1080280 h 3579618"/>
                  <a:gd name="connsiteX63" fmla="*/ 1814086 w 1883408"/>
                  <a:gd name="connsiteY63" fmla="*/ 572328 h 3579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1883408" h="3579618">
                    <a:moveTo>
                      <a:pt x="1814086" y="572328"/>
                    </a:moveTo>
                    <a:cubicBezTo>
                      <a:pt x="1730992" y="647355"/>
                      <a:pt x="1662040" y="710408"/>
                      <a:pt x="1592234" y="772485"/>
                    </a:cubicBezTo>
                    <a:cubicBezTo>
                      <a:pt x="1448966" y="899883"/>
                      <a:pt x="1264760" y="941829"/>
                      <a:pt x="1093431" y="1010877"/>
                    </a:cubicBezTo>
                    <a:cubicBezTo>
                      <a:pt x="959991" y="1064660"/>
                      <a:pt x="824832" y="1087179"/>
                      <a:pt x="678418" y="1084330"/>
                    </a:cubicBezTo>
                    <a:cubicBezTo>
                      <a:pt x="486289" y="1080595"/>
                      <a:pt x="294055" y="1089010"/>
                      <a:pt x="102870" y="1062506"/>
                    </a:cubicBezTo>
                    <a:cubicBezTo>
                      <a:pt x="67604" y="1057617"/>
                      <a:pt x="32935" y="1048491"/>
                      <a:pt x="0" y="1020979"/>
                    </a:cubicBezTo>
                    <a:cubicBezTo>
                      <a:pt x="88379" y="1027022"/>
                      <a:pt x="176759" y="1033105"/>
                      <a:pt x="265146" y="1039060"/>
                    </a:cubicBezTo>
                    <a:cubicBezTo>
                      <a:pt x="276063" y="1039794"/>
                      <a:pt x="287044" y="1040407"/>
                      <a:pt x="297968" y="1040125"/>
                    </a:cubicBezTo>
                    <a:cubicBezTo>
                      <a:pt x="482319" y="1035308"/>
                      <a:pt x="667154" y="1036760"/>
                      <a:pt x="850803" y="1022721"/>
                    </a:cubicBezTo>
                    <a:cubicBezTo>
                      <a:pt x="943282" y="1015654"/>
                      <a:pt x="1035300" y="985599"/>
                      <a:pt x="1124446" y="956514"/>
                    </a:cubicBezTo>
                    <a:cubicBezTo>
                      <a:pt x="1221144" y="924959"/>
                      <a:pt x="1316066" y="886336"/>
                      <a:pt x="1408464" y="843655"/>
                    </a:cubicBezTo>
                    <a:cubicBezTo>
                      <a:pt x="1508365" y="797505"/>
                      <a:pt x="1584513" y="719291"/>
                      <a:pt x="1663912" y="644095"/>
                    </a:cubicBezTo>
                    <a:cubicBezTo>
                      <a:pt x="1606829" y="530357"/>
                      <a:pt x="1500595" y="526283"/>
                      <a:pt x="1407576" y="512220"/>
                    </a:cubicBezTo>
                    <a:cubicBezTo>
                      <a:pt x="1269610" y="491364"/>
                      <a:pt x="1129262" y="486272"/>
                      <a:pt x="983486" y="473920"/>
                    </a:cubicBezTo>
                    <a:cubicBezTo>
                      <a:pt x="1170039" y="393456"/>
                      <a:pt x="1543276" y="444197"/>
                      <a:pt x="1737511" y="572603"/>
                    </a:cubicBezTo>
                    <a:cubicBezTo>
                      <a:pt x="1808519" y="533617"/>
                      <a:pt x="1828964" y="475679"/>
                      <a:pt x="1828076" y="394037"/>
                    </a:cubicBezTo>
                    <a:cubicBezTo>
                      <a:pt x="1826624" y="261475"/>
                      <a:pt x="1822364" y="126220"/>
                      <a:pt x="1883409" y="0"/>
                    </a:cubicBezTo>
                    <a:cubicBezTo>
                      <a:pt x="1880383" y="15806"/>
                      <a:pt x="1878309" y="31853"/>
                      <a:pt x="1874194" y="47369"/>
                    </a:cubicBezTo>
                    <a:cubicBezTo>
                      <a:pt x="1846924" y="150303"/>
                      <a:pt x="1852273" y="255005"/>
                      <a:pt x="1850409" y="360239"/>
                    </a:cubicBezTo>
                    <a:cubicBezTo>
                      <a:pt x="1845052" y="662499"/>
                      <a:pt x="1829601" y="964195"/>
                      <a:pt x="1783322" y="1263897"/>
                    </a:cubicBezTo>
                    <a:cubicBezTo>
                      <a:pt x="1761715" y="1403841"/>
                      <a:pt x="1755091" y="1546060"/>
                      <a:pt x="1740536" y="1687133"/>
                    </a:cubicBezTo>
                    <a:cubicBezTo>
                      <a:pt x="1730088" y="1788397"/>
                      <a:pt x="1715436" y="1889282"/>
                      <a:pt x="1707513" y="1990708"/>
                    </a:cubicBezTo>
                    <a:cubicBezTo>
                      <a:pt x="1704851" y="2024829"/>
                      <a:pt x="1666623" y="2071842"/>
                      <a:pt x="1733735" y="2095595"/>
                    </a:cubicBezTo>
                    <a:cubicBezTo>
                      <a:pt x="1741311" y="2098274"/>
                      <a:pt x="1738317" y="2168467"/>
                      <a:pt x="1721390" y="2195617"/>
                    </a:cubicBezTo>
                    <a:cubicBezTo>
                      <a:pt x="1670375" y="2277453"/>
                      <a:pt x="1671795" y="2361621"/>
                      <a:pt x="1670173" y="2454551"/>
                    </a:cubicBezTo>
                    <a:cubicBezTo>
                      <a:pt x="1667850" y="2587774"/>
                      <a:pt x="1633842" y="2720682"/>
                      <a:pt x="1610589" y="2853243"/>
                    </a:cubicBezTo>
                    <a:cubicBezTo>
                      <a:pt x="1581794" y="3017472"/>
                      <a:pt x="1555983" y="3182596"/>
                      <a:pt x="1517385" y="3344590"/>
                    </a:cubicBezTo>
                    <a:cubicBezTo>
                      <a:pt x="1497182" y="3429355"/>
                      <a:pt x="1468782" y="3517259"/>
                      <a:pt x="1400081" y="3579618"/>
                    </a:cubicBezTo>
                    <a:cubicBezTo>
                      <a:pt x="1392691" y="3576705"/>
                      <a:pt x="1385292" y="3573801"/>
                      <a:pt x="1377893" y="3570888"/>
                    </a:cubicBezTo>
                    <a:cubicBezTo>
                      <a:pt x="1419647" y="3453972"/>
                      <a:pt x="1468734" y="3339039"/>
                      <a:pt x="1501071" y="3219573"/>
                    </a:cubicBezTo>
                    <a:cubicBezTo>
                      <a:pt x="1533175" y="3100986"/>
                      <a:pt x="1548407" y="2977841"/>
                      <a:pt x="1575291" y="2833920"/>
                    </a:cubicBezTo>
                    <a:cubicBezTo>
                      <a:pt x="1533973" y="2864700"/>
                      <a:pt x="1511762" y="2885128"/>
                      <a:pt x="1486169" y="2899546"/>
                    </a:cubicBezTo>
                    <a:cubicBezTo>
                      <a:pt x="1419437" y="2937136"/>
                      <a:pt x="1374497" y="2911722"/>
                      <a:pt x="1365920" y="2833839"/>
                    </a:cubicBezTo>
                    <a:cubicBezTo>
                      <a:pt x="1356924" y="2752188"/>
                      <a:pt x="1394482" y="2696372"/>
                      <a:pt x="1492720" y="2645421"/>
                    </a:cubicBezTo>
                    <a:cubicBezTo>
                      <a:pt x="1406834" y="2743725"/>
                      <a:pt x="1406834" y="2743725"/>
                      <a:pt x="1435605" y="2866329"/>
                    </a:cubicBezTo>
                    <a:cubicBezTo>
                      <a:pt x="1614752" y="2795135"/>
                      <a:pt x="1544147" y="2619740"/>
                      <a:pt x="1605006" y="2499588"/>
                    </a:cubicBezTo>
                    <a:cubicBezTo>
                      <a:pt x="1499853" y="2507922"/>
                      <a:pt x="1301463" y="2588153"/>
                      <a:pt x="1178414" y="2669957"/>
                    </a:cubicBezTo>
                    <a:cubicBezTo>
                      <a:pt x="1187741" y="2675831"/>
                      <a:pt x="1194970" y="2683051"/>
                      <a:pt x="1203507" y="2685311"/>
                    </a:cubicBezTo>
                    <a:cubicBezTo>
                      <a:pt x="1258387" y="2699857"/>
                      <a:pt x="1317357" y="2718907"/>
                      <a:pt x="1320092" y="2783477"/>
                    </a:cubicBezTo>
                    <a:cubicBezTo>
                      <a:pt x="1323053" y="2853356"/>
                      <a:pt x="1297889" y="2919362"/>
                      <a:pt x="1230793" y="2957823"/>
                    </a:cubicBezTo>
                    <a:cubicBezTo>
                      <a:pt x="1196164" y="2977671"/>
                      <a:pt x="1161535" y="2999165"/>
                      <a:pt x="1124236" y="3012341"/>
                    </a:cubicBezTo>
                    <a:cubicBezTo>
                      <a:pt x="1043933" y="3040708"/>
                      <a:pt x="998097" y="2999181"/>
                      <a:pt x="1011087" y="2913069"/>
                    </a:cubicBezTo>
                    <a:cubicBezTo>
                      <a:pt x="1015759" y="2882079"/>
                      <a:pt x="1022568" y="2851411"/>
                      <a:pt x="1034654" y="2820502"/>
                    </a:cubicBezTo>
                    <a:cubicBezTo>
                      <a:pt x="1034654" y="2847417"/>
                      <a:pt x="1030935" y="2875019"/>
                      <a:pt x="1035760" y="2901039"/>
                    </a:cubicBezTo>
                    <a:cubicBezTo>
                      <a:pt x="1040109" y="2924502"/>
                      <a:pt x="1053816" y="2946221"/>
                      <a:pt x="1069687" y="2983488"/>
                    </a:cubicBezTo>
                    <a:cubicBezTo>
                      <a:pt x="1132869" y="2948722"/>
                      <a:pt x="1193800" y="2924284"/>
                      <a:pt x="1243613" y="2885540"/>
                    </a:cubicBezTo>
                    <a:cubicBezTo>
                      <a:pt x="1309967" y="2833936"/>
                      <a:pt x="1297122" y="2766251"/>
                      <a:pt x="1218400" y="2733300"/>
                    </a:cubicBezTo>
                    <a:cubicBezTo>
                      <a:pt x="1157921" y="2707982"/>
                      <a:pt x="1095255" y="2689805"/>
                      <a:pt x="1028248" y="2718778"/>
                    </a:cubicBezTo>
                    <a:cubicBezTo>
                      <a:pt x="1010111" y="2726620"/>
                      <a:pt x="985704" y="2719964"/>
                      <a:pt x="962460" y="2710040"/>
                    </a:cubicBezTo>
                    <a:cubicBezTo>
                      <a:pt x="1120291" y="2624315"/>
                      <a:pt x="1302253" y="2590307"/>
                      <a:pt x="1428247" y="2449444"/>
                    </a:cubicBezTo>
                    <a:cubicBezTo>
                      <a:pt x="1323852" y="2483362"/>
                      <a:pt x="1221248" y="2525382"/>
                      <a:pt x="1114570" y="2548998"/>
                    </a:cubicBezTo>
                    <a:cubicBezTo>
                      <a:pt x="1001381" y="2574058"/>
                      <a:pt x="884714" y="2587395"/>
                      <a:pt x="768846" y="2595229"/>
                    </a:cubicBezTo>
                    <a:cubicBezTo>
                      <a:pt x="656762" y="2602813"/>
                      <a:pt x="543759" y="2597714"/>
                      <a:pt x="431174" y="2596665"/>
                    </a:cubicBezTo>
                    <a:cubicBezTo>
                      <a:pt x="319752" y="2595624"/>
                      <a:pt x="208346" y="2592687"/>
                      <a:pt x="96940" y="2590581"/>
                    </a:cubicBezTo>
                    <a:cubicBezTo>
                      <a:pt x="96198" y="2582424"/>
                      <a:pt x="95455" y="2574268"/>
                      <a:pt x="94721" y="2566111"/>
                    </a:cubicBezTo>
                    <a:cubicBezTo>
                      <a:pt x="151392" y="2556792"/>
                      <a:pt x="207878" y="2541115"/>
                      <a:pt x="264767" y="2539501"/>
                    </a:cubicBezTo>
                    <a:cubicBezTo>
                      <a:pt x="373091" y="2536427"/>
                      <a:pt x="481674" y="2543705"/>
                      <a:pt x="590087" y="2542204"/>
                    </a:cubicBezTo>
                    <a:cubicBezTo>
                      <a:pt x="665936" y="2541155"/>
                      <a:pt x="742270" y="2536855"/>
                      <a:pt x="817320" y="2526407"/>
                    </a:cubicBezTo>
                    <a:cubicBezTo>
                      <a:pt x="910460" y="2513433"/>
                      <a:pt x="1002042" y="2489543"/>
                      <a:pt x="1095101" y="2475811"/>
                    </a:cubicBezTo>
                    <a:cubicBezTo>
                      <a:pt x="1290143" y="2447015"/>
                      <a:pt x="1449257" y="2347171"/>
                      <a:pt x="1593670" y="2222291"/>
                    </a:cubicBezTo>
                    <a:cubicBezTo>
                      <a:pt x="1625757" y="2194544"/>
                      <a:pt x="1648155" y="2142633"/>
                      <a:pt x="1653560" y="2099177"/>
                    </a:cubicBezTo>
                    <a:cubicBezTo>
                      <a:pt x="1680501" y="1882553"/>
                      <a:pt x="1698590" y="1664848"/>
                      <a:pt x="1723254" y="1447918"/>
                    </a:cubicBezTo>
                    <a:cubicBezTo>
                      <a:pt x="1737220" y="1325022"/>
                      <a:pt x="1761965" y="1203289"/>
                      <a:pt x="1774423" y="1080280"/>
                    </a:cubicBezTo>
                    <a:cubicBezTo>
                      <a:pt x="1791075" y="915688"/>
                      <a:pt x="1800540" y="750338"/>
                      <a:pt x="1814086" y="572328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C559EF81-8FE8-5075-2014-70E19943E2B6}"/>
                  </a:ext>
                </a:extLst>
              </p:cNvPr>
              <p:cNvSpPr/>
              <p:nvPr/>
            </p:nvSpPr>
            <p:spPr>
              <a:xfrm>
                <a:off x="1921072" y="1593984"/>
                <a:ext cx="2169741" cy="785757"/>
              </a:xfrm>
              <a:custGeom>
                <a:avLst/>
                <a:gdLst>
                  <a:gd name="connsiteX0" fmla="*/ 9488 w 2169741"/>
                  <a:gd name="connsiteY0" fmla="*/ 707576 h 785757"/>
                  <a:gd name="connsiteX1" fmla="*/ 443495 w 2169741"/>
                  <a:gd name="connsiteY1" fmla="*/ 725931 h 785757"/>
                  <a:gd name="connsiteX2" fmla="*/ 988028 w 2169741"/>
                  <a:gd name="connsiteY2" fmla="*/ 701001 h 785757"/>
                  <a:gd name="connsiteX3" fmla="*/ 1415935 w 2169741"/>
                  <a:gd name="connsiteY3" fmla="*/ 577847 h 785757"/>
                  <a:gd name="connsiteX4" fmla="*/ 1833418 w 2169741"/>
                  <a:gd name="connsiteY4" fmla="*/ 395957 h 785757"/>
                  <a:gd name="connsiteX5" fmla="*/ 2153307 w 2169741"/>
                  <a:gd name="connsiteY5" fmla="*/ 0 h 785757"/>
                  <a:gd name="connsiteX6" fmla="*/ 2136477 w 2169741"/>
                  <a:gd name="connsiteY6" fmla="*/ 179664 h 785757"/>
                  <a:gd name="connsiteX7" fmla="*/ 1837960 w 2169741"/>
                  <a:gd name="connsiteY7" fmla="*/ 456178 h 785757"/>
                  <a:gd name="connsiteX8" fmla="*/ 1456091 w 2169741"/>
                  <a:gd name="connsiteY8" fmla="*/ 612532 h 785757"/>
                  <a:gd name="connsiteX9" fmla="*/ 941313 w 2169741"/>
                  <a:gd name="connsiteY9" fmla="*/ 746425 h 785757"/>
                  <a:gd name="connsiteX10" fmla="*/ 540523 w 2169741"/>
                  <a:gd name="connsiteY10" fmla="*/ 785257 h 785757"/>
                  <a:gd name="connsiteX11" fmla="*/ 71872 w 2169741"/>
                  <a:gd name="connsiteY11" fmla="*/ 765643 h 785757"/>
                  <a:gd name="connsiteX12" fmla="*/ 0 w 2169741"/>
                  <a:gd name="connsiteY12" fmla="*/ 731111 h 785757"/>
                  <a:gd name="connsiteX13" fmla="*/ 9488 w 2169741"/>
                  <a:gd name="connsiteY13" fmla="*/ 707576 h 785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69741" h="785757">
                    <a:moveTo>
                      <a:pt x="9488" y="707576"/>
                    </a:moveTo>
                    <a:cubicBezTo>
                      <a:pt x="154160" y="714200"/>
                      <a:pt x="298872" y="726811"/>
                      <a:pt x="443495" y="725931"/>
                    </a:cubicBezTo>
                    <a:cubicBezTo>
                      <a:pt x="625248" y="724826"/>
                      <a:pt x="808873" y="726399"/>
                      <a:pt x="988028" y="701001"/>
                    </a:cubicBezTo>
                    <a:cubicBezTo>
                      <a:pt x="1133700" y="680346"/>
                      <a:pt x="1276564" y="628717"/>
                      <a:pt x="1415935" y="577847"/>
                    </a:cubicBezTo>
                    <a:cubicBezTo>
                      <a:pt x="1558315" y="525872"/>
                      <a:pt x="1697452" y="463222"/>
                      <a:pt x="1833418" y="395957"/>
                    </a:cubicBezTo>
                    <a:cubicBezTo>
                      <a:pt x="2019431" y="303947"/>
                      <a:pt x="2096515" y="204320"/>
                      <a:pt x="2153307" y="0"/>
                    </a:cubicBezTo>
                    <a:cubicBezTo>
                      <a:pt x="2186371" y="72461"/>
                      <a:pt x="2163715" y="131133"/>
                      <a:pt x="2136477" y="179664"/>
                    </a:cubicBezTo>
                    <a:cubicBezTo>
                      <a:pt x="2067485" y="302559"/>
                      <a:pt x="1971804" y="400943"/>
                      <a:pt x="1837960" y="456178"/>
                    </a:cubicBezTo>
                    <a:cubicBezTo>
                      <a:pt x="1710764" y="508670"/>
                      <a:pt x="1586619" y="570448"/>
                      <a:pt x="1456091" y="612532"/>
                    </a:cubicBezTo>
                    <a:cubicBezTo>
                      <a:pt x="1287594" y="666856"/>
                      <a:pt x="1122372" y="735581"/>
                      <a:pt x="941313" y="746425"/>
                    </a:cubicBezTo>
                    <a:cubicBezTo>
                      <a:pt x="807388" y="754445"/>
                      <a:pt x="674311" y="782482"/>
                      <a:pt x="540523" y="785257"/>
                    </a:cubicBezTo>
                    <a:cubicBezTo>
                      <a:pt x="384468" y="788493"/>
                      <a:pt x="227960" y="775357"/>
                      <a:pt x="71872" y="765643"/>
                    </a:cubicBezTo>
                    <a:cubicBezTo>
                      <a:pt x="47296" y="764110"/>
                      <a:pt x="23930" y="743109"/>
                      <a:pt x="0" y="731111"/>
                    </a:cubicBezTo>
                    <a:cubicBezTo>
                      <a:pt x="3163" y="723269"/>
                      <a:pt x="6325" y="715418"/>
                      <a:pt x="9488" y="707576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9BA5035E-8362-0D08-03BE-5E467613AF73}"/>
                  </a:ext>
                </a:extLst>
              </p:cNvPr>
              <p:cNvSpPr/>
              <p:nvPr/>
            </p:nvSpPr>
            <p:spPr>
              <a:xfrm>
                <a:off x="929793" y="1926823"/>
                <a:ext cx="1984923" cy="221051"/>
              </a:xfrm>
              <a:custGeom>
                <a:avLst/>
                <a:gdLst>
                  <a:gd name="connsiteX0" fmla="*/ 0 w 1984923"/>
                  <a:gd name="connsiteY0" fmla="*/ 27891 h 221051"/>
                  <a:gd name="connsiteX1" fmla="*/ 88492 w 1984923"/>
                  <a:gd name="connsiteY1" fmla="*/ 8609 h 221051"/>
                  <a:gd name="connsiteX2" fmla="*/ 317832 w 1984923"/>
                  <a:gd name="connsiteY2" fmla="*/ 59866 h 221051"/>
                  <a:gd name="connsiteX3" fmla="*/ 1192768 w 1984923"/>
                  <a:gd name="connsiteY3" fmla="*/ 158653 h 221051"/>
                  <a:gd name="connsiteX4" fmla="*/ 1705092 w 1984923"/>
                  <a:gd name="connsiteY4" fmla="*/ 174354 h 221051"/>
                  <a:gd name="connsiteX5" fmla="*/ 1921087 w 1984923"/>
                  <a:gd name="connsiteY5" fmla="*/ 154014 h 221051"/>
                  <a:gd name="connsiteX6" fmla="*/ 1981623 w 1984923"/>
                  <a:gd name="connsiteY6" fmla="*/ 157177 h 221051"/>
                  <a:gd name="connsiteX7" fmla="*/ 1984923 w 1984923"/>
                  <a:gd name="connsiteY7" fmla="*/ 178501 h 221051"/>
                  <a:gd name="connsiteX8" fmla="*/ 1766145 w 1984923"/>
                  <a:gd name="connsiteY8" fmla="*/ 216946 h 221051"/>
                  <a:gd name="connsiteX9" fmla="*/ 1156194 w 1984923"/>
                  <a:gd name="connsiteY9" fmla="*/ 217810 h 221051"/>
                  <a:gd name="connsiteX10" fmla="*/ 677772 w 1984923"/>
                  <a:gd name="connsiteY10" fmla="*/ 190313 h 221051"/>
                  <a:gd name="connsiteX11" fmla="*/ 162874 w 1984923"/>
                  <a:gd name="connsiteY11" fmla="*/ 103660 h 221051"/>
                  <a:gd name="connsiteX12" fmla="*/ 0 w 1984923"/>
                  <a:gd name="connsiteY12" fmla="*/ 27891 h 221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84923" h="221051">
                    <a:moveTo>
                      <a:pt x="0" y="27891"/>
                    </a:moveTo>
                    <a:cubicBezTo>
                      <a:pt x="23551" y="-15136"/>
                      <a:pt x="59245" y="2977"/>
                      <a:pt x="88492" y="8609"/>
                    </a:cubicBezTo>
                    <a:cubicBezTo>
                      <a:pt x="165383" y="23414"/>
                      <a:pt x="241757" y="41180"/>
                      <a:pt x="317832" y="59866"/>
                    </a:cubicBezTo>
                    <a:cubicBezTo>
                      <a:pt x="605263" y="130447"/>
                      <a:pt x="899294" y="143009"/>
                      <a:pt x="1192768" y="158653"/>
                    </a:cubicBezTo>
                    <a:cubicBezTo>
                      <a:pt x="1363354" y="167746"/>
                      <a:pt x="1534272" y="173007"/>
                      <a:pt x="1705092" y="174354"/>
                    </a:cubicBezTo>
                    <a:cubicBezTo>
                      <a:pt x="1777021" y="174919"/>
                      <a:pt x="1848998" y="160251"/>
                      <a:pt x="1921087" y="154014"/>
                    </a:cubicBezTo>
                    <a:cubicBezTo>
                      <a:pt x="1941032" y="152288"/>
                      <a:pt x="1961436" y="155975"/>
                      <a:pt x="1981623" y="157177"/>
                    </a:cubicBezTo>
                    <a:cubicBezTo>
                      <a:pt x="1982720" y="164285"/>
                      <a:pt x="1983818" y="171393"/>
                      <a:pt x="1984923" y="178501"/>
                    </a:cubicBezTo>
                    <a:cubicBezTo>
                      <a:pt x="1912011" y="191935"/>
                      <a:pt x="1839356" y="215018"/>
                      <a:pt x="1766145" y="216946"/>
                    </a:cubicBezTo>
                    <a:cubicBezTo>
                      <a:pt x="1562946" y="222304"/>
                      <a:pt x="1359441" y="222231"/>
                      <a:pt x="1156194" y="217810"/>
                    </a:cubicBezTo>
                    <a:cubicBezTo>
                      <a:pt x="996532" y="214332"/>
                      <a:pt x="836224" y="208628"/>
                      <a:pt x="677772" y="190313"/>
                    </a:cubicBezTo>
                    <a:cubicBezTo>
                      <a:pt x="505039" y="170352"/>
                      <a:pt x="333307" y="138701"/>
                      <a:pt x="162874" y="103660"/>
                    </a:cubicBezTo>
                    <a:cubicBezTo>
                      <a:pt x="106081" y="92002"/>
                      <a:pt x="54662" y="54154"/>
                      <a:pt x="0" y="27891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92B526A9-5892-F80E-E0E7-1166E903AF59}"/>
                  </a:ext>
                </a:extLst>
              </p:cNvPr>
              <p:cNvSpPr/>
              <p:nvPr/>
            </p:nvSpPr>
            <p:spPr>
              <a:xfrm>
                <a:off x="1150061" y="5038554"/>
                <a:ext cx="653027" cy="678036"/>
              </a:xfrm>
              <a:custGeom>
                <a:avLst/>
                <a:gdLst>
                  <a:gd name="connsiteX0" fmla="*/ 462812 w 653027"/>
                  <a:gd name="connsiteY0" fmla="*/ 458785 h 678036"/>
                  <a:gd name="connsiteX1" fmla="*/ 465031 w 653027"/>
                  <a:gd name="connsiteY1" fmla="*/ 480812 h 678036"/>
                  <a:gd name="connsiteX2" fmla="*/ 326653 w 653027"/>
                  <a:gd name="connsiteY2" fmla="*/ 676862 h 678036"/>
                  <a:gd name="connsiteX3" fmla="*/ 138848 w 653027"/>
                  <a:gd name="connsiteY3" fmla="*/ 514230 h 678036"/>
                  <a:gd name="connsiteX4" fmla="*/ 137928 w 653027"/>
                  <a:gd name="connsiteY4" fmla="*/ 339335 h 678036"/>
                  <a:gd name="connsiteX5" fmla="*/ 2043 w 653027"/>
                  <a:gd name="connsiteY5" fmla="*/ 174291 h 678036"/>
                  <a:gd name="connsiteX6" fmla="*/ 176301 w 653027"/>
                  <a:gd name="connsiteY6" fmla="*/ 280639 h 678036"/>
                  <a:gd name="connsiteX7" fmla="*/ 273257 w 653027"/>
                  <a:gd name="connsiteY7" fmla="*/ 147981 h 678036"/>
                  <a:gd name="connsiteX8" fmla="*/ 62555 w 653027"/>
                  <a:gd name="connsiteY8" fmla="*/ 43336 h 678036"/>
                  <a:gd name="connsiteX9" fmla="*/ 265060 w 653027"/>
                  <a:gd name="connsiteY9" fmla="*/ 49459 h 678036"/>
                  <a:gd name="connsiteX10" fmla="*/ 215432 w 653027"/>
                  <a:gd name="connsiteY10" fmla="*/ 319285 h 678036"/>
                  <a:gd name="connsiteX11" fmla="*/ 317818 w 653027"/>
                  <a:gd name="connsiteY11" fmla="*/ 383145 h 678036"/>
                  <a:gd name="connsiteX12" fmla="*/ 203039 w 653027"/>
                  <a:gd name="connsiteY12" fmla="*/ 371116 h 678036"/>
                  <a:gd name="connsiteX13" fmla="*/ 250642 w 653027"/>
                  <a:gd name="connsiteY13" fmla="*/ 608128 h 678036"/>
                  <a:gd name="connsiteX14" fmla="*/ 402082 w 653027"/>
                  <a:gd name="connsiteY14" fmla="*/ 593670 h 678036"/>
                  <a:gd name="connsiteX15" fmla="*/ 409869 w 653027"/>
                  <a:gd name="connsiteY15" fmla="*/ 456260 h 678036"/>
                  <a:gd name="connsiteX16" fmla="*/ 382009 w 653027"/>
                  <a:gd name="connsiteY16" fmla="*/ 199068 h 678036"/>
                  <a:gd name="connsiteX17" fmla="*/ 513013 w 653027"/>
                  <a:gd name="connsiteY17" fmla="*/ 102347 h 678036"/>
                  <a:gd name="connsiteX18" fmla="*/ 621377 w 653027"/>
                  <a:gd name="connsiteY18" fmla="*/ 156081 h 678036"/>
                  <a:gd name="connsiteX19" fmla="*/ 626735 w 653027"/>
                  <a:gd name="connsiteY19" fmla="*/ 318680 h 678036"/>
                  <a:gd name="connsiteX20" fmla="*/ 462812 w 653027"/>
                  <a:gd name="connsiteY20" fmla="*/ 458785 h 678036"/>
                  <a:gd name="connsiteX21" fmla="*/ 513448 w 653027"/>
                  <a:gd name="connsiteY21" fmla="*/ 171709 h 678036"/>
                  <a:gd name="connsiteX22" fmla="*/ 410135 w 653027"/>
                  <a:gd name="connsiteY22" fmla="*/ 282196 h 678036"/>
                  <a:gd name="connsiteX23" fmla="*/ 477101 w 653027"/>
                  <a:gd name="connsiteY23" fmla="*/ 350816 h 678036"/>
                  <a:gd name="connsiteX24" fmla="*/ 602199 w 653027"/>
                  <a:gd name="connsiteY24" fmla="*/ 245598 h 678036"/>
                  <a:gd name="connsiteX25" fmla="*/ 513448 w 653027"/>
                  <a:gd name="connsiteY25" fmla="*/ 171709 h 678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53027" h="678036">
                    <a:moveTo>
                      <a:pt x="462812" y="458785"/>
                    </a:moveTo>
                    <a:cubicBezTo>
                      <a:pt x="462247" y="453081"/>
                      <a:pt x="463345" y="466983"/>
                      <a:pt x="465031" y="480812"/>
                    </a:cubicBezTo>
                    <a:cubicBezTo>
                      <a:pt x="477956" y="587022"/>
                      <a:pt x="425335" y="661637"/>
                      <a:pt x="326653" y="676862"/>
                    </a:cubicBezTo>
                    <a:cubicBezTo>
                      <a:pt x="247608" y="689053"/>
                      <a:pt x="146570" y="604425"/>
                      <a:pt x="138848" y="514230"/>
                    </a:cubicBezTo>
                    <a:cubicBezTo>
                      <a:pt x="133935" y="456817"/>
                      <a:pt x="137928" y="398645"/>
                      <a:pt x="137928" y="339335"/>
                    </a:cubicBezTo>
                    <a:cubicBezTo>
                      <a:pt x="73939" y="305650"/>
                      <a:pt x="-14593" y="293556"/>
                      <a:pt x="2043" y="174291"/>
                    </a:cubicBezTo>
                    <a:cubicBezTo>
                      <a:pt x="42215" y="253207"/>
                      <a:pt x="93166" y="301503"/>
                      <a:pt x="176301" y="280639"/>
                    </a:cubicBezTo>
                    <a:cubicBezTo>
                      <a:pt x="225243" y="268351"/>
                      <a:pt x="282035" y="188040"/>
                      <a:pt x="273257" y="147981"/>
                    </a:cubicBezTo>
                    <a:cubicBezTo>
                      <a:pt x="250424" y="43820"/>
                      <a:pt x="166200" y="36389"/>
                      <a:pt x="62555" y="43336"/>
                    </a:cubicBezTo>
                    <a:cubicBezTo>
                      <a:pt x="155517" y="-16902"/>
                      <a:pt x="223371" y="-13860"/>
                      <a:pt x="265060" y="49459"/>
                    </a:cubicBezTo>
                    <a:cubicBezTo>
                      <a:pt x="318834" y="131142"/>
                      <a:pt x="349841" y="189976"/>
                      <a:pt x="215432" y="319285"/>
                    </a:cubicBezTo>
                    <a:cubicBezTo>
                      <a:pt x="244954" y="337697"/>
                      <a:pt x="273144" y="355278"/>
                      <a:pt x="317818" y="383145"/>
                    </a:cubicBezTo>
                    <a:cubicBezTo>
                      <a:pt x="266173" y="377732"/>
                      <a:pt x="233739" y="374335"/>
                      <a:pt x="203039" y="371116"/>
                    </a:cubicBezTo>
                    <a:cubicBezTo>
                      <a:pt x="148256" y="477431"/>
                      <a:pt x="165578" y="558226"/>
                      <a:pt x="250642" y="608128"/>
                    </a:cubicBezTo>
                    <a:cubicBezTo>
                      <a:pt x="300842" y="637577"/>
                      <a:pt x="358345" y="632083"/>
                      <a:pt x="402082" y="593670"/>
                    </a:cubicBezTo>
                    <a:cubicBezTo>
                      <a:pt x="439721" y="560614"/>
                      <a:pt x="451500" y="507235"/>
                      <a:pt x="409869" y="456260"/>
                    </a:cubicBezTo>
                    <a:cubicBezTo>
                      <a:pt x="341708" y="372802"/>
                      <a:pt x="358119" y="288602"/>
                      <a:pt x="382009" y="199068"/>
                    </a:cubicBezTo>
                    <a:cubicBezTo>
                      <a:pt x="400195" y="130892"/>
                      <a:pt x="452727" y="112384"/>
                      <a:pt x="513013" y="102347"/>
                    </a:cubicBezTo>
                    <a:cubicBezTo>
                      <a:pt x="562455" y="94117"/>
                      <a:pt x="596648" y="114046"/>
                      <a:pt x="621377" y="156081"/>
                    </a:cubicBezTo>
                    <a:cubicBezTo>
                      <a:pt x="653013" y="209872"/>
                      <a:pt x="670658" y="268932"/>
                      <a:pt x="626735" y="318680"/>
                    </a:cubicBezTo>
                    <a:cubicBezTo>
                      <a:pt x="582989" y="368203"/>
                      <a:pt x="525882" y="405962"/>
                      <a:pt x="462812" y="458785"/>
                    </a:cubicBezTo>
                    <a:close/>
                    <a:moveTo>
                      <a:pt x="513448" y="171709"/>
                    </a:moveTo>
                    <a:cubicBezTo>
                      <a:pt x="444045" y="171774"/>
                      <a:pt x="408408" y="210953"/>
                      <a:pt x="410135" y="282196"/>
                    </a:cubicBezTo>
                    <a:cubicBezTo>
                      <a:pt x="411224" y="327232"/>
                      <a:pt x="434662" y="349105"/>
                      <a:pt x="477101" y="350816"/>
                    </a:cubicBezTo>
                    <a:cubicBezTo>
                      <a:pt x="523598" y="352696"/>
                      <a:pt x="600481" y="286512"/>
                      <a:pt x="602199" y="245598"/>
                    </a:cubicBezTo>
                    <a:cubicBezTo>
                      <a:pt x="603901" y="205160"/>
                      <a:pt x="563665" y="171661"/>
                      <a:pt x="513448" y="1717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EA784525-B115-9E7E-210D-1127EEE3B4BC}"/>
                  </a:ext>
                </a:extLst>
              </p:cNvPr>
              <p:cNvSpPr/>
              <p:nvPr/>
            </p:nvSpPr>
            <p:spPr>
              <a:xfrm>
                <a:off x="696266" y="1389470"/>
                <a:ext cx="454120" cy="580582"/>
              </a:xfrm>
              <a:custGeom>
                <a:avLst/>
                <a:gdLst>
                  <a:gd name="connsiteX0" fmla="*/ 427165 w 454120"/>
                  <a:gd name="connsiteY0" fmla="*/ 541838 h 580582"/>
                  <a:gd name="connsiteX1" fmla="*/ 128011 w 454120"/>
                  <a:gd name="connsiteY1" fmla="*/ 421549 h 580582"/>
                  <a:gd name="connsiteX2" fmla="*/ 110228 w 454120"/>
                  <a:gd name="connsiteY2" fmla="*/ 574991 h 580582"/>
                  <a:gd name="connsiteX3" fmla="*/ 90469 w 454120"/>
                  <a:gd name="connsiteY3" fmla="*/ 580582 h 580582"/>
                  <a:gd name="connsiteX4" fmla="*/ 38195 w 454120"/>
                  <a:gd name="connsiteY4" fmla="*/ 455315 h 580582"/>
                  <a:gd name="connsiteX5" fmla="*/ 0 w 454120"/>
                  <a:gd name="connsiteY5" fmla="*/ 317953 h 580582"/>
                  <a:gd name="connsiteX6" fmla="*/ 67023 w 454120"/>
                  <a:gd name="connsiteY6" fmla="*/ 333105 h 580582"/>
                  <a:gd name="connsiteX7" fmla="*/ 265082 w 454120"/>
                  <a:gd name="connsiteY7" fmla="*/ 63812 h 580582"/>
                  <a:gd name="connsiteX8" fmla="*/ 175137 w 454120"/>
                  <a:gd name="connsiteY8" fmla="*/ 42834 h 580582"/>
                  <a:gd name="connsiteX9" fmla="*/ 398490 w 454120"/>
                  <a:gd name="connsiteY9" fmla="*/ 0 h 580582"/>
                  <a:gd name="connsiteX10" fmla="*/ 407994 w 454120"/>
                  <a:gd name="connsiteY10" fmla="*/ 21639 h 580582"/>
                  <a:gd name="connsiteX11" fmla="*/ 334977 w 454120"/>
                  <a:gd name="connsiteY11" fmla="*/ 72655 h 580582"/>
                  <a:gd name="connsiteX12" fmla="*/ 205595 w 454120"/>
                  <a:gd name="connsiteY12" fmla="*/ 173354 h 580582"/>
                  <a:gd name="connsiteX13" fmla="*/ 145139 w 454120"/>
                  <a:gd name="connsiteY13" fmla="*/ 354462 h 580582"/>
                  <a:gd name="connsiteX14" fmla="*/ 454121 w 454120"/>
                  <a:gd name="connsiteY14" fmla="*/ 496519 h 580582"/>
                  <a:gd name="connsiteX15" fmla="*/ 427165 w 454120"/>
                  <a:gd name="connsiteY15" fmla="*/ 541838 h 580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4120" h="580582">
                    <a:moveTo>
                      <a:pt x="427165" y="541838"/>
                    </a:moveTo>
                    <a:cubicBezTo>
                      <a:pt x="331024" y="503184"/>
                      <a:pt x="234874" y="464521"/>
                      <a:pt x="128011" y="421549"/>
                    </a:cubicBezTo>
                    <a:cubicBezTo>
                      <a:pt x="121217" y="480197"/>
                      <a:pt x="115723" y="527598"/>
                      <a:pt x="110228" y="574991"/>
                    </a:cubicBezTo>
                    <a:cubicBezTo>
                      <a:pt x="103644" y="576855"/>
                      <a:pt x="97053" y="578719"/>
                      <a:pt x="90469" y="580582"/>
                    </a:cubicBezTo>
                    <a:cubicBezTo>
                      <a:pt x="72832" y="538902"/>
                      <a:pt x="52960" y="497988"/>
                      <a:pt x="38195" y="455315"/>
                    </a:cubicBezTo>
                    <a:cubicBezTo>
                      <a:pt x="23358" y="412448"/>
                      <a:pt x="13611" y="367815"/>
                      <a:pt x="0" y="317953"/>
                    </a:cubicBezTo>
                    <a:cubicBezTo>
                      <a:pt x="23261" y="323214"/>
                      <a:pt x="42883" y="327651"/>
                      <a:pt x="67023" y="333105"/>
                    </a:cubicBezTo>
                    <a:cubicBezTo>
                      <a:pt x="63126" y="197857"/>
                      <a:pt x="183254" y="152667"/>
                      <a:pt x="265082" y="63812"/>
                    </a:cubicBezTo>
                    <a:cubicBezTo>
                      <a:pt x="235238" y="56849"/>
                      <a:pt x="210702" y="51128"/>
                      <a:pt x="175137" y="42834"/>
                    </a:cubicBezTo>
                    <a:cubicBezTo>
                      <a:pt x="251027" y="-14482"/>
                      <a:pt x="328022" y="15007"/>
                      <a:pt x="398490" y="0"/>
                    </a:cubicBezTo>
                    <a:cubicBezTo>
                      <a:pt x="401661" y="7213"/>
                      <a:pt x="404832" y="14426"/>
                      <a:pt x="407994" y="21639"/>
                    </a:cubicBezTo>
                    <a:cubicBezTo>
                      <a:pt x="383612" y="38590"/>
                      <a:pt x="358657" y="54775"/>
                      <a:pt x="334977" y="72655"/>
                    </a:cubicBezTo>
                    <a:cubicBezTo>
                      <a:pt x="291360" y="105589"/>
                      <a:pt x="247404" y="138201"/>
                      <a:pt x="205595" y="173354"/>
                    </a:cubicBezTo>
                    <a:cubicBezTo>
                      <a:pt x="152966" y="217616"/>
                      <a:pt x="112350" y="268237"/>
                      <a:pt x="145139" y="354462"/>
                    </a:cubicBezTo>
                    <a:cubicBezTo>
                      <a:pt x="241692" y="397054"/>
                      <a:pt x="357584" y="431804"/>
                      <a:pt x="454121" y="496519"/>
                    </a:cubicBezTo>
                    <a:cubicBezTo>
                      <a:pt x="445133" y="511639"/>
                      <a:pt x="436153" y="526743"/>
                      <a:pt x="427165" y="541838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1C20614B-10C0-0CE1-36FC-DD047A52CC34}"/>
                  </a:ext>
                </a:extLst>
              </p:cNvPr>
              <p:cNvSpPr/>
              <p:nvPr/>
            </p:nvSpPr>
            <p:spPr>
              <a:xfrm>
                <a:off x="948361" y="2254974"/>
                <a:ext cx="293374" cy="1489896"/>
              </a:xfrm>
              <a:custGeom>
                <a:avLst/>
                <a:gdLst>
                  <a:gd name="connsiteX0" fmla="*/ 1014 w 293374"/>
                  <a:gd name="connsiteY0" fmla="*/ 0 h 1489896"/>
                  <a:gd name="connsiteX1" fmla="*/ 109475 w 293374"/>
                  <a:gd name="connsiteY1" fmla="*/ 309982 h 1489896"/>
                  <a:gd name="connsiteX2" fmla="*/ 43719 w 293374"/>
                  <a:gd name="connsiteY2" fmla="*/ 331362 h 1489896"/>
                  <a:gd name="connsiteX3" fmla="*/ 60517 w 293374"/>
                  <a:gd name="connsiteY3" fmla="*/ 642183 h 1489896"/>
                  <a:gd name="connsiteX4" fmla="*/ 293374 w 293374"/>
                  <a:gd name="connsiteY4" fmla="*/ 774647 h 1489896"/>
                  <a:gd name="connsiteX5" fmla="*/ 285661 w 293374"/>
                  <a:gd name="connsiteY5" fmla="*/ 793100 h 1489896"/>
                  <a:gd name="connsiteX6" fmla="*/ 60557 w 293374"/>
                  <a:gd name="connsiteY6" fmla="*/ 717153 h 1489896"/>
                  <a:gd name="connsiteX7" fmla="*/ 83277 w 293374"/>
                  <a:gd name="connsiteY7" fmla="*/ 1489896 h 1489896"/>
                  <a:gd name="connsiteX8" fmla="*/ 1014 w 293374"/>
                  <a:gd name="connsiteY8" fmla="*/ 0 h 1489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3374" h="1489896">
                    <a:moveTo>
                      <a:pt x="1014" y="0"/>
                    </a:moveTo>
                    <a:cubicBezTo>
                      <a:pt x="53078" y="98884"/>
                      <a:pt x="12245" y="222764"/>
                      <a:pt x="109475" y="309982"/>
                    </a:cubicBezTo>
                    <a:cubicBezTo>
                      <a:pt x="78009" y="320212"/>
                      <a:pt x="62502" y="325255"/>
                      <a:pt x="43719" y="331362"/>
                    </a:cubicBezTo>
                    <a:cubicBezTo>
                      <a:pt x="49278" y="434184"/>
                      <a:pt x="54837" y="537175"/>
                      <a:pt x="60517" y="642183"/>
                    </a:cubicBezTo>
                    <a:cubicBezTo>
                      <a:pt x="138537" y="686567"/>
                      <a:pt x="215959" y="730611"/>
                      <a:pt x="293374" y="774647"/>
                    </a:cubicBezTo>
                    <a:cubicBezTo>
                      <a:pt x="290800" y="780796"/>
                      <a:pt x="288235" y="786952"/>
                      <a:pt x="285661" y="793100"/>
                    </a:cubicBezTo>
                    <a:cubicBezTo>
                      <a:pt x="215088" y="769290"/>
                      <a:pt x="144507" y="745473"/>
                      <a:pt x="60557" y="717153"/>
                    </a:cubicBezTo>
                    <a:cubicBezTo>
                      <a:pt x="68246" y="978596"/>
                      <a:pt x="75758" y="1234247"/>
                      <a:pt x="83277" y="1489896"/>
                    </a:cubicBezTo>
                    <a:cubicBezTo>
                      <a:pt x="34650" y="994789"/>
                      <a:pt x="-7095" y="499593"/>
                      <a:pt x="101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EE39052B-0919-0437-0DB7-933FFC8ECE3B}"/>
                  </a:ext>
                </a:extLst>
              </p:cNvPr>
              <p:cNvSpPr/>
              <p:nvPr/>
            </p:nvSpPr>
            <p:spPr>
              <a:xfrm>
                <a:off x="3008420" y="5213118"/>
                <a:ext cx="333540" cy="366361"/>
              </a:xfrm>
              <a:custGeom>
                <a:avLst/>
                <a:gdLst>
                  <a:gd name="connsiteX0" fmla="*/ 0 w 333540"/>
                  <a:gd name="connsiteY0" fmla="*/ 182965 h 366361"/>
                  <a:gd name="connsiteX1" fmla="*/ 47231 w 333540"/>
                  <a:gd name="connsiteY1" fmla="*/ 54301 h 366361"/>
                  <a:gd name="connsiteX2" fmla="*/ 166940 w 333540"/>
                  <a:gd name="connsiteY2" fmla="*/ 4374 h 366361"/>
                  <a:gd name="connsiteX3" fmla="*/ 218125 w 333540"/>
                  <a:gd name="connsiteY3" fmla="*/ 15702 h 366361"/>
                  <a:gd name="connsiteX4" fmla="*/ 309997 w 333540"/>
                  <a:gd name="connsiteY4" fmla="*/ 44699 h 366361"/>
                  <a:gd name="connsiteX5" fmla="*/ 329313 w 333540"/>
                  <a:gd name="connsiteY5" fmla="*/ 165981 h 366361"/>
                  <a:gd name="connsiteX6" fmla="*/ 233567 w 333540"/>
                  <a:gd name="connsiteY6" fmla="*/ 318414 h 366361"/>
                  <a:gd name="connsiteX7" fmla="*/ 76124 w 333540"/>
                  <a:gd name="connsiteY7" fmla="*/ 354778 h 366361"/>
                  <a:gd name="connsiteX8" fmla="*/ 11231 w 333540"/>
                  <a:gd name="connsiteY8" fmla="*/ 229995 h 366361"/>
                  <a:gd name="connsiteX9" fmla="*/ 11182 w 333540"/>
                  <a:gd name="connsiteY9" fmla="*/ 186483 h 366361"/>
                  <a:gd name="connsiteX10" fmla="*/ 0 w 333540"/>
                  <a:gd name="connsiteY10" fmla="*/ 182965 h 366361"/>
                  <a:gd name="connsiteX11" fmla="*/ 273174 w 333540"/>
                  <a:gd name="connsiteY11" fmla="*/ 176599 h 366361"/>
                  <a:gd name="connsiteX12" fmla="*/ 197220 w 333540"/>
                  <a:gd name="connsiteY12" fmla="*/ 94400 h 366361"/>
                  <a:gd name="connsiteX13" fmla="*/ 62956 w 333540"/>
                  <a:gd name="connsiteY13" fmla="*/ 125398 h 366361"/>
                  <a:gd name="connsiteX14" fmla="*/ 54194 w 333540"/>
                  <a:gd name="connsiteY14" fmla="*/ 210534 h 366361"/>
                  <a:gd name="connsiteX15" fmla="*/ 95149 w 333540"/>
                  <a:gd name="connsiteY15" fmla="*/ 288513 h 366361"/>
                  <a:gd name="connsiteX16" fmla="*/ 194025 w 333540"/>
                  <a:gd name="connsiteY16" fmla="*/ 274233 h 366361"/>
                  <a:gd name="connsiteX17" fmla="*/ 273174 w 333540"/>
                  <a:gd name="connsiteY17" fmla="*/ 176599 h 366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3540" h="366361">
                    <a:moveTo>
                      <a:pt x="0" y="182965"/>
                    </a:moveTo>
                    <a:cubicBezTo>
                      <a:pt x="15338" y="139864"/>
                      <a:pt x="26044" y="94311"/>
                      <a:pt x="47231" y="54301"/>
                    </a:cubicBezTo>
                    <a:cubicBezTo>
                      <a:pt x="71452" y="8546"/>
                      <a:pt x="114448" y="-9019"/>
                      <a:pt x="166940" y="4374"/>
                    </a:cubicBezTo>
                    <a:cubicBezTo>
                      <a:pt x="184157" y="8763"/>
                      <a:pt x="204425" y="20866"/>
                      <a:pt x="218125" y="15702"/>
                    </a:cubicBezTo>
                    <a:cubicBezTo>
                      <a:pt x="258918" y="324"/>
                      <a:pt x="294555" y="5770"/>
                      <a:pt x="309997" y="44699"/>
                    </a:cubicBezTo>
                    <a:cubicBezTo>
                      <a:pt x="325029" y="82612"/>
                      <a:pt x="341472" y="131723"/>
                      <a:pt x="329313" y="165981"/>
                    </a:cubicBezTo>
                    <a:cubicBezTo>
                      <a:pt x="309699" y="221240"/>
                      <a:pt x="269600" y="270215"/>
                      <a:pt x="233567" y="318414"/>
                    </a:cubicBezTo>
                    <a:cubicBezTo>
                      <a:pt x="192903" y="372802"/>
                      <a:pt x="134691" y="374658"/>
                      <a:pt x="76124" y="354778"/>
                    </a:cubicBezTo>
                    <a:cubicBezTo>
                      <a:pt x="16919" y="334680"/>
                      <a:pt x="12336" y="282301"/>
                      <a:pt x="11231" y="229995"/>
                    </a:cubicBezTo>
                    <a:cubicBezTo>
                      <a:pt x="10924" y="215496"/>
                      <a:pt x="11182" y="200989"/>
                      <a:pt x="11182" y="186483"/>
                    </a:cubicBezTo>
                    <a:cubicBezTo>
                      <a:pt x="7447" y="185313"/>
                      <a:pt x="3727" y="184142"/>
                      <a:pt x="0" y="182965"/>
                    </a:cubicBezTo>
                    <a:close/>
                    <a:moveTo>
                      <a:pt x="273174" y="176599"/>
                    </a:moveTo>
                    <a:cubicBezTo>
                      <a:pt x="240514" y="140978"/>
                      <a:pt x="220489" y="115942"/>
                      <a:pt x="197220" y="94400"/>
                    </a:cubicBezTo>
                    <a:cubicBezTo>
                      <a:pt x="144438" y="45554"/>
                      <a:pt x="85927" y="58367"/>
                      <a:pt x="62956" y="125398"/>
                    </a:cubicBezTo>
                    <a:cubicBezTo>
                      <a:pt x="53847" y="151983"/>
                      <a:pt x="48869" y="183610"/>
                      <a:pt x="54194" y="210534"/>
                    </a:cubicBezTo>
                    <a:cubicBezTo>
                      <a:pt x="59882" y="239297"/>
                      <a:pt x="74276" y="281018"/>
                      <a:pt x="95149" y="288513"/>
                    </a:cubicBezTo>
                    <a:cubicBezTo>
                      <a:pt x="123605" y="298744"/>
                      <a:pt x="168924" y="292015"/>
                      <a:pt x="194025" y="274233"/>
                    </a:cubicBezTo>
                    <a:cubicBezTo>
                      <a:pt x="227161" y="250762"/>
                      <a:pt x="247719" y="209533"/>
                      <a:pt x="273174" y="176599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C806F8F6-C47F-E043-9462-0A27B1704771}"/>
                  </a:ext>
                </a:extLst>
              </p:cNvPr>
              <p:cNvSpPr/>
              <p:nvPr/>
            </p:nvSpPr>
            <p:spPr>
              <a:xfrm>
                <a:off x="2652123" y="365732"/>
                <a:ext cx="270120" cy="1544849"/>
              </a:xfrm>
              <a:custGeom>
                <a:avLst/>
                <a:gdLst>
                  <a:gd name="connsiteX0" fmla="*/ 52020 w 270120"/>
                  <a:gd name="connsiteY0" fmla="*/ 0 h 1544849"/>
                  <a:gd name="connsiteX1" fmla="*/ 44670 w 270120"/>
                  <a:gd name="connsiteY1" fmla="*/ 705954 h 1544849"/>
                  <a:gd name="connsiteX2" fmla="*/ 270121 w 270120"/>
                  <a:gd name="connsiteY2" fmla="*/ 739865 h 1544849"/>
                  <a:gd name="connsiteX3" fmla="*/ 268015 w 270120"/>
                  <a:gd name="connsiteY3" fmla="*/ 755106 h 1544849"/>
                  <a:gd name="connsiteX4" fmla="*/ 51681 w 270120"/>
                  <a:gd name="connsiteY4" fmla="*/ 755106 h 1544849"/>
                  <a:gd name="connsiteX5" fmla="*/ 51681 w 270120"/>
                  <a:gd name="connsiteY5" fmla="*/ 1540049 h 1544849"/>
                  <a:gd name="connsiteX6" fmla="*/ 33705 w 270120"/>
                  <a:gd name="connsiteY6" fmla="*/ 1544849 h 1544849"/>
                  <a:gd name="connsiteX7" fmla="*/ 6241 w 270120"/>
                  <a:gd name="connsiteY7" fmla="*/ 1497335 h 1544849"/>
                  <a:gd name="connsiteX8" fmla="*/ 4135 w 270120"/>
                  <a:gd name="connsiteY8" fmla="*/ 1138138 h 1544849"/>
                  <a:gd name="connsiteX9" fmla="*/ 34697 w 270120"/>
                  <a:gd name="connsiteY9" fmla="*/ 533859 h 1544849"/>
                  <a:gd name="connsiteX10" fmla="*/ 52020 w 270120"/>
                  <a:gd name="connsiteY10" fmla="*/ 0 h 1544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0120" h="1544849">
                    <a:moveTo>
                      <a:pt x="52020" y="0"/>
                    </a:moveTo>
                    <a:cubicBezTo>
                      <a:pt x="68769" y="231228"/>
                      <a:pt x="96500" y="462374"/>
                      <a:pt x="44670" y="705954"/>
                    </a:cubicBezTo>
                    <a:cubicBezTo>
                      <a:pt x="125594" y="718129"/>
                      <a:pt x="197861" y="728997"/>
                      <a:pt x="270121" y="739865"/>
                    </a:cubicBezTo>
                    <a:cubicBezTo>
                      <a:pt x="269419" y="744948"/>
                      <a:pt x="268717" y="750031"/>
                      <a:pt x="268015" y="755106"/>
                    </a:cubicBezTo>
                    <a:cubicBezTo>
                      <a:pt x="199168" y="755106"/>
                      <a:pt x="130330" y="755106"/>
                      <a:pt x="51681" y="755106"/>
                    </a:cubicBezTo>
                    <a:cubicBezTo>
                      <a:pt x="51681" y="1017985"/>
                      <a:pt x="51681" y="1279017"/>
                      <a:pt x="51681" y="1540049"/>
                    </a:cubicBezTo>
                    <a:cubicBezTo>
                      <a:pt x="45686" y="1541646"/>
                      <a:pt x="39700" y="1543252"/>
                      <a:pt x="33705" y="1544849"/>
                    </a:cubicBezTo>
                    <a:cubicBezTo>
                      <a:pt x="24136" y="1529027"/>
                      <a:pt x="6676" y="1513407"/>
                      <a:pt x="6241" y="1497335"/>
                    </a:cubicBezTo>
                    <a:cubicBezTo>
                      <a:pt x="3046" y="1377611"/>
                      <a:pt x="-4797" y="1257192"/>
                      <a:pt x="4135" y="1138138"/>
                    </a:cubicBezTo>
                    <a:cubicBezTo>
                      <a:pt x="19231" y="936988"/>
                      <a:pt x="9863" y="735307"/>
                      <a:pt x="34697" y="533859"/>
                    </a:cubicBezTo>
                    <a:cubicBezTo>
                      <a:pt x="56401" y="357875"/>
                      <a:pt x="47437" y="178106"/>
                      <a:pt x="5202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6CB84DE2-74B3-D798-BB58-DA96988E7FD5}"/>
                  </a:ext>
                </a:extLst>
              </p:cNvPr>
              <p:cNvSpPr/>
              <p:nvPr/>
            </p:nvSpPr>
            <p:spPr>
              <a:xfrm>
                <a:off x="3597821" y="1281981"/>
                <a:ext cx="427154" cy="694154"/>
              </a:xfrm>
              <a:custGeom>
                <a:avLst/>
                <a:gdLst>
                  <a:gd name="connsiteX0" fmla="*/ 68685 w 427154"/>
                  <a:gd name="connsiteY0" fmla="*/ 694154 h 694154"/>
                  <a:gd name="connsiteX1" fmla="*/ 210073 w 427154"/>
                  <a:gd name="connsiteY1" fmla="*/ 535388 h 694154"/>
                  <a:gd name="connsiteX2" fmla="*/ 247066 w 427154"/>
                  <a:gd name="connsiteY2" fmla="*/ 516371 h 694154"/>
                  <a:gd name="connsiteX3" fmla="*/ 382112 w 427154"/>
                  <a:gd name="connsiteY3" fmla="*/ 312841 h 694154"/>
                  <a:gd name="connsiteX4" fmla="*/ 259241 w 427154"/>
                  <a:gd name="connsiteY4" fmla="*/ 121140 h 694154"/>
                  <a:gd name="connsiteX5" fmla="*/ 0 w 427154"/>
                  <a:gd name="connsiteY5" fmla="*/ 117 h 694154"/>
                  <a:gd name="connsiteX6" fmla="*/ 306666 w 427154"/>
                  <a:gd name="connsiteY6" fmla="*/ 72279 h 694154"/>
                  <a:gd name="connsiteX7" fmla="*/ 423623 w 427154"/>
                  <a:gd name="connsiteY7" fmla="*/ 328808 h 694154"/>
                  <a:gd name="connsiteX8" fmla="*/ 214010 w 427154"/>
                  <a:gd name="connsiteY8" fmla="*/ 613391 h 694154"/>
                  <a:gd name="connsiteX9" fmla="*/ 68685 w 427154"/>
                  <a:gd name="connsiteY9" fmla="*/ 694154 h 694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7154" h="694154">
                    <a:moveTo>
                      <a:pt x="68685" y="694154"/>
                    </a:moveTo>
                    <a:cubicBezTo>
                      <a:pt x="107501" y="628818"/>
                      <a:pt x="192323" y="617329"/>
                      <a:pt x="210073" y="535388"/>
                    </a:cubicBezTo>
                    <a:cubicBezTo>
                      <a:pt x="211961" y="526690"/>
                      <a:pt x="233592" y="520445"/>
                      <a:pt x="247066" y="516371"/>
                    </a:cubicBezTo>
                    <a:cubicBezTo>
                      <a:pt x="348177" y="485792"/>
                      <a:pt x="377239" y="396453"/>
                      <a:pt x="382112" y="312841"/>
                    </a:cubicBezTo>
                    <a:cubicBezTo>
                      <a:pt x="386791" y="232587"/>
                      <a:pt x="336131" y="160481"/>
                      <a:pt x="259241" y="121140"/>
                    </a:cubicBezTo>
                    <a:cubicBezTo>
                      <a:pt x="179599" y="80388"/>
                      <a:pt x="97134" y="45146"/>
                      <a:pt x="0" y="117"/>
                    </a:cubicBezTo>
                    <a:cubicBezTo>
                      <a:pt x="119894" y="-2118"/>
                      <a:pt x="215890" y="27968"/>
                      <a:pt x="306666" y="72279"/>
                    </a:cubicBezTo>
                    <a:cubicBezTo>
                      <a:pt x="385856" y="110926"/>
                      <a:pt x="442099" y="240276"/>
                      <a:pt x="423623" y="328808"/>
                    </a:cubicBezTo>
                    <a:cubicBezTo>
                      <a:pt x="397272" y="455076"/>
                      <a:pt x="343796" y="560883"/>
                      <a:pt x="214010" y="613391"/>
                    </a:cubicBezTo>
                    <a:cubicBezTo>
                      <a:pt x="163011" y="634006"/>
                      <a:pt x="116973" y="666868"/>
                      <a:pt x="68685" y="694154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A537ECB3-123F-EAFC-B4EA-0164F0CDBE15}"/>
                  </a:ext>
                </a:extLst>
              </p:cNvPr>
              <p:cNvSpPr/>
              <p:nvPr/>
            </p:nvSpPr>
            <p:spPr>
              <a:xfrm>
                <a:off x="2530461" y="4944598"/>
                <a:ext cx="380012" cy="335292"/>
              </a:xfrm>
              <a:custGeom>
                <a:avLst/>
                <a:gdLst>
                  <a:gd name="connsiteX0" fmla="*/ 51271 w 380012"/>
                  <a:gd name="connsiteY0" fmla="*/ 124197 h 335292"/>
                  <a:gd name="connsiteX1" fmla="*/ 166509 w 380012"/>
                  <a:gd name="connsiteY1" fmla="*/ 842 h 335292"/>
                  <a:gd name="connsiteX2" fmla="*/ 359986 w 380012"/>
                  <a:gd name="connsiteY2" fmla="*/ 69245 h 335292"/>
                  <a:gd name="connsiteX3" fmla="*/ 375719 w 380012"/>
                  <a:gd name="connsiteY3" fmla="*/ 158754 h 335292"/>
                  <a:gd name="connsiteX4" fmla="*/ 191747 w 380012"/>
                  <a:gd name="connsiteY4" fmla="*/ 330575 h 335292"/>
                  <a:gd name="connsiteX5" fmla="*/ 57233 w 380012"/>
                  <a:gd name="connsiteY5" fmla="*/ 315261 h 335292"/>
                  <a:gd name="connsiteX6" fmla="*/ 54635 w 380012"/>
                  <a:gd name="connsiteY6" fmla="*/ 120406 h 335292"/>
                  <a:gd name="connsiteX7" fmla="*/ 53433 w 380012"/>
                  <a:gd name="connsiteY7" fmla="*/ 152686 h 335292"/>
                  <a:gd name="connsiteX8" fmla="*/ 170785 w 380012"/>
                  <a:gd name="connsiteY8" fmla="*/ 281931 h 335292"/>
                  <a:gd name="connsiteX9" fmla="*/ 339605 w 380012"/>
                  <a:gd name="connsiteY9" fmla="*/ 107561 h 335292"/>
                  <a:gd name="connsiteX10" fmla="*/ 279771 w 380012"/>
                  <a:gd name="connsiteY10" fmla="*/ 63871 h 335292"/>
                  <a:gd name="connsiteX11" fmla="*/ 93645 w 380012"/>
                  <a:gd name="connsiteY11" fmla="*/ 75530 h 335292"/>
                  <a:gd name="connsiteX12" fmla="*/ 51271 w 380012"/>
                  <a:gd name="connsiteY12" fmla="*/ 124197 h 335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0012" h="335292">
                    <a:moveTo>
                      <a:pt x="51271" y="124197"/>
                    </a:moveTo>
                    <a:cubicBezTo>
                      <a:pt x="64309" y="59353"/>
                      <a:pt x="90184" y="5546"/>
                      <a:pt x="166509" y="842"/>
                    </a:cubicBezTo>
                    <a:cubicBezTo>
                      <a:pt x="240382" y="-3708"/>
                      <a:pt x="311770" y="8951"/>
                      <a:pt x="359986" y="69245"/>
                    </a:cubicBezTo>
                    <a:cubicBezTo>
                      <a:pt x="377058" y="90593"/>
                      <a:pt x="385836" y="134589"/>
                      <a:pt x="375719" y="158754"/>
                    </a:cubicBezTo>
                    <a:cubicBezTo>
                      <a:pt x="341009" y="241630"/>
                      <a:pt x="283458" y="310784"/>
                      <a:pt x="191747" y="330575"/>
                    </a:cubicBezTo>
                    <a:cubicBezTo>
                      <a:pt x="149284" y="339740"/>
                      <a:pt x="93823" y="336021"/>
                      <a:pt x="57233" y="315261"/>
                    </a:cubicBezTo>
                    <a:cubicBezTo>
                      <a:pt x="-20198" y="271338"/>
                      <a:pt x="-17091" y="200289"/>
                      <a:pt x="54635" y="120406"/>
                    </a:cubicBezTo>
                    <a:cubicBezTo>
                      <a:pt x="54401" y="131080"/>
                      <a:pt x="55773" y="142303"/>
                      <a:pt x="53433" y="152686"/>
                    </a:cubicBezTo>
                    <a:cubicBezTo>
                      <a:pt x="31617" y="249328"/>
                      <a:pt x="76113" y="298592"/>
                      <a:pt x="170785" y="281931"/>
                    </a:cubicBezTo>
                    <a:cubicBezTo>
                      <a:pt x="254977" y="267118"/>
                      <a:pt x="318862" y="201846"/>
                      <a:pt x="339605" y="107561"/>
                    </a:cubicBezTo>
                    <a:cubicBezTo>
                      <a:pt x="320161" y="93433"/>
                      <a:pt x="299280" y="79507"/>
                      <a:pt x="279771" y="63871"/>
                    </a:cubicBezTo>
                    <a:cubicBezTo>
                      <a:pt x="207827" y="6216"/>
                      <a:pt x="153560" y="9298"/>
                      <a:pt x="93645" y="75530"/>
                    </a:cubicBezTo>
                    <a:cubicBezTo>
                      <a:pt x="79219" y="91481"/>
                      <a:pt x="65374" y="107964"/>
                      <a:pt x="51271" y="124197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C11799F4-799B-8578-6ACB-C9EE487CE9C0}"/>
                  </a:ext>
                </a:extLst>
              </p:cNvPr>
              <p:cNvSpPr/>
              <p:nvPr/>
            </p:nvSpPr>
            <p:spPr>
              <a:xfrm>
                <a:off x="2236895" y="-102580"/>
                <a:ext cx="521333" cy="226151"/>
              </a:xfrm>
              <a:custGeom>
                <a:avLst/>
                <a:gdLst>
                  <a:gd name="connsiteX0" fmla="*/ 464391 w 521333"/>
                  <a:gd name="connsiteY0" fmla="*/ 0 h 226151"/>
                  <a:gd name="connsiteX1" fmla="*/ 504305 w 521333"/>
                  <a:gd name="connsiteY1" fmla="*/ 112487 h 226151"/>
                  <a:gd name="connsiteX2" fmla="*/ 31442 w 521333"/>
                  <a:gd name="connsiteY2" fmla="*/ 184521 h 226151"/>
                  <a:gd name="connsiteX3" fmla="*/ 0 w 521333"/>
                  <a:gd name="connsiteY3" fmla="*/ 142001 h 226151"/>
                  <a:gd name="connsiteX4" fmla="*/ 193016 w 521333"/>
                  <a:gd name="connsiteY4" fmla="*/ 152336 h 226151"/>
                  <a:gd name="connsiteX5" fmla="*/ 351065 w 521333"/>
                  <a:gd name="connsiteY5" fmla="*/ 121653 h 226151"/>
                  <a:gd name="connsiteX6" fmla="*/ 464391 w 521333"/>
                  <a:gd name="connsiteY6" fmla="*/ 0 h 226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1333" h="226151">
                    <a:moveTo>
                      <a:pt x="464391" y="0"/>
                    </a:moveTo>
                    <a:cubicBezTo>
                      <a:pt x="520087" y="41390"/>
                      <a:pt x="538030" y="71646"/>
                      <a:pt x="504305" y="112487"/>
                    </a:cubicBezTo>
                    <a:cubicBezTo>
                      <a:pt x="411536" y="224821"/>
                      <a:pt x="156725" y="263557"/>
                      <a:pt x="31442" y="184521"/>
                    </a:cubicBezTo>
                    <a:cubicBezTo>
                      <a:pt x="21147" y="178026"/>
                      <a:pt x="15741" y="163801"/>
                      <a:pt x="0" y="142001"/>
                    </a:cubicBezTo>
                    <a:cubicBezTo>
                      <a:pt x="73364" y="145414"/>
                      <a:pt x="134030" y="143348"/>
                      <a:pt x="193016" y="152336"/>
                    </a:cubicBezTo>
                    <a:cubicBezTo>
                      <a:pt x="252318" y="161373"/>
                      <a:pt x="327788" y="170579"/>
                      <a:pt x="351065" y="121653"/>
                    </a:cubicBezTo>
                    <a:cubicBezTo>
                      <a:pt x="381071" y="58583"/>
                      <a:pt x="495035" y="119862"/>
                      <a:pt x="46439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D13F95D-F3CA-409A-F5A2-0B93F4EAA22A}"/>
                  </a:ext>
                </a:extLst>
              </p:cNvPr>
              <p:cNvSpPr/>
              <p:nvPr/>
            </p:nvSpPr>
            <p:spPr>
              <a:xfrm>
                <a:off x="2866092" y="3579258"/>
                <a:ext cx="313100" cy="239210"/>
              </a:xfrm>
              <a:custGeom>
                <a:avLst/>
                <a:gdLst>
                  <a:gd name="connsiteX0" fmla="*/ 313101 w 313100"/>
                  <a:gd name="connsiteY0" fmla="*/ 82389 h 239210"/>
                  <a:gd name="connsiteX1" fmla="*/ 211707 w 313100"/>
                  <a:gd name="connsiteY1" fmla="*/ 204792 h 239210"/>
                  <a:gd name="connsiteX2" fmla="*/ 111863 w 313100"/>
                  <a:gd name="connsiteY2" fmla="*/ 239066 h 239210"/>
                  <a:gd name="connsiteX3" fmla="*/ 20732 w 313100"/>
                  <a:gd name="connsiteY3" fmla="*/ 83018 h 239210"/>
                  <a:gd name="connsiteX4" fmla="*/ 227682 w 313100"/>
                  <a:gd name="connsiteY4" fmla="*/ 31260 h 239210"/>
                  <a:gd name="connsiteX5" fmla="*/ 313101 w 313100"/>
                  <a:gd name="connsiteY5" fmla="*/ 82389 h 239210"/>
                  <a:gd name="connsiteX6" fmla="*/ 233580 w 313100"/>
                  <a:gd name="connsiteY6" fmla="*/ 108586 h 239210"/>
                  <a:gd name="connsiteX7" fmla="*/ 84318 w 313100"/>
                  <a:gd name="connsiteY7" fmla="*/ 68439 h 239210"/>
                  <a:gd name="connsiteX8" fmla="*/ 78856 w 313100"/>
                  <a:gd name="connsiteY8" fmla="*/ 189616 h 239210"/>
                  <a:gd name="connsiteX9" fmla="*/ 233580 w 313100"/>
                  <a:gd name="connsiteY9" fmla="*/ 108586 h 239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3100" h="239210">
                    <a:moveTo>
                      <a:pt x="313101" y="82389"/>
                    </a:moveTo>
                    <a:cubicBezTo>
                      <a:pt x="278932" y="124973"/>
                      <a:pt x="250734" y="171164"/>
                      <a:pt x="211707" y="204792"/>
                    </a:cubicBezTo>
                    <a:cubicBezTo>
                      <a:pt x="186712" y="226334"/>
                      <a:pt x="146056" y="237751"/>
                      <a:pt x="111863" y="239066"/>
                    </a:cubicBezTo>
                    <a:cubicBezTo>
                      <a:pt x="12301" y="242898"/>
                      <a:pt x="-28161" y="170260"/>
                      <a:pt x="20732" y="83018"/>
                    </a:cubicBezTo>
                    <a:cubicBezTo>
                      <a:pt x="70610" y="-5991"/>
                      <a:pt x="142256" y="-23725"/>
                      <a:pt x="227682" y="31260"/>
                    </a:cubicBezTo>
                    <a:cubicBezTo>
                      <a:pt x="251032" y="46283"/>
                      <a:pt x="275325" y="59854"/>
                      <a:pt x="313101" y="82389"/>
                    </a:cubicBezTo>
                    <a:close/>
                    <a:moveTo>
                      <a:pt x="233580" y="108586"/>
                    </a:moveTo>
                    <a:cubicBezTo>
                      <a:pt x="152051" y="22708"/>
                      <a:pt x="131186" y="17593"/>
                      <a:pt x="84318" y="68439"/>
                    </a:cubicBezTo>
                    <a:cubicBezTo>
                      <a:pt x="39555" y="117001"/>
                      <a:pt x="37724" y="157673"/>
                      <a:pt x="78856" y="189616"/>
                    </a:cubicBezTo>
                    <a:cubicBezTo>
                      <a:pt x="127467" y="227367"/>
                      <a:pt x="156545" y="212844"/>
                      <a:pt x="233580" y="108586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C853135-366C-5D06-6B17-749EEAC0E164}"/>
                  </a:ext>
                </a:extLst>
              </p:cNvPr>
              <p:cNvSpPr/>
              <p:nvPr/>
            </p:nvSpPr>
            <p:spPr>
              <a:xfrm>
                <a:off x="2321556" y="4324799"/>
                <a:ext cx="360985" cy="310610"/>
              </a:xfrm>
              <a:custGeom>
                <a:avLst/>
                <a:gdLst>
                  <a:gd name="connsiteX0" fmla="*/ 242829 w 360985"/>
                  <a:gd name="connsiteY0" fmla="*/ 0 h 310610"/>
                  <a:gd name="connsiteX1" fmla="*/ 315161 w 360985"/>
                  <a:gd name="connsiteY1" fmla="*/ 210888 h 310610"/>
                  <a:gd name="connsiteX2" fmla="*/ 32756 w 360985"/>
                  <a:gd name="connsiteY2" fmla="*/ 261266 h 310610"/>
                  <a:gd name="connsiteX3" fmla="*/ 30271 w 360985"/>
                  <a:gd name="connsiteY3" fmla="*/ 150780 h 310610"/>
                  <a:gd name="connsiteX4" fmla="*/ 153780 w 360985"/>
                  <a:gd name="connsiteY4" fmla="*/ 277257 h 310610"/>
                  <a:gd name="connsiteX5" fmla="*/ 304930 w 360985"/>
                  <a:gd name="connsiteY5" fmla="*/ 140242 h 310610"/>
                  <a:gd name="connsiteX6" fmla="*/ 242829 w 360985"/>
                  <a:gd name="connsiteY6" fmla="*/ 0 h 310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0985" h="310610">
                    <a:moveTo>
                      <a:pt x="242829" y="0"/>
                    </a:moveTo>
                    <a:cubicBezTo>
                      <a:pt x="377924" y="36218"/>
                      <a:pt x="390107" y="76560"/>
                      <a:pt x="315161" y="210888"/>
                    </a:cubicBezTo>
                    <a:cubicBezTo>
                      <a:pt x="254270" y="320019"/>
                      <a:pt x="121531" y="343772"/>
                      <a:pt x="32756" y="261266"/>
                    </a:cubicBezTo>
                    <a:cubicBezTo>
                      <a:pt x="-4793" y="226371"/>
                      <a:pt x="-15685" y="190846"/>
                      <a:pt x="30271" y="150780"/>
                    </a:cubicBezTo>
                    <a:cubicBezTo>
                      <a:pt x="59664" y="245218"/>
                      <a:pt x="89049" y="270786"/>
                      <a:pt x="153780" y="277257"/>
                    </a:cubicBezTo>
                    <a:cubicBezTo>
                      <a:pt x="256456" y="287520"/>
                      <a:pt x="268857" y="197648"/>
                      <a:pt x="304930" y="140242"/>
                    </a:cubicBezTo>
                    <a:cubicBezTo>
                      <a:pt x="347716" y="72163"/>
                      <a:pt x="281105" y="40140"/>
                      <a:pt x="24282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A478B71E-9C4C-E52F-184D-2E9C022B1803}"/>
                  </a:ext>
                </a:extLst>
              </p:cNvPr>
              <p:cNvSpPr/>
              <p:nvPr/>
            </p:nvSpPr>
            <p:spPr>
              <a:xfrm>
                <a:off x="1316106" y="3818707"/>
                <a:ext cx="253830" cy="234254"/>
              </a:xfrm>
              <a:custGeom>
                <a:avLst/>
                <a:gdLst>
                  <a:gd name="connsiteX0" fmla="*/ 118218 w 253830"/>
                  <a:gd name="connsiteY0" fmla="*/ 234184 h 234254"/>
                  <a:gd name="connsiteX1" fmla="*/ 1575 w 253830"/>
                  <a:gd name="connsiteY1" fmla="*/ 145628 h 234254"/>
                  <a:gd name="connsiteX2" fmla="*/ 88268 w 253830"/>
                  <a:gd name="connsiteY2" fmla="*/ 14688 h 234254"/>
                  <a:gd name="connsiteX3" fmla="*/ 172461 w 253830"/>
                  <a:gd name="connsiteY3" fmla="*/ 2529 h 234254"/>
                  <a:gd name="connsiteX4" fmla="*/ 252659 w 253830"/>
                  <a:gd name="connsiteY4" fmla="*/ 76523 h 234254"/>
                  <a:gd name="connsiteX5" fmla="*/ 118218 w 253830"/>
                  <a:gd name="connsiteY5" fmla="*/ 234184 h 234254"/>
                  <a:gd name="connsiteX6" fmla="*/ 223960 w 253830"/>
                  <a:gd name="connsiteY6" fmla="*/ 35738 h 234254"/>
                  <a:gd name="connsiteX7" fmla="*/ 124874 w 253830"/>
                  <a:gd name="connsiteY7" fmla="*/ 36238 h 234254"/>
                  <a:gd name="connsiteX8" fmla="*/ 47758 w 253830"/>
                  <a:gd name="connsiteY8" fmla="*/ 121915 h 234254"/>
                  <a:gd name="connsiteX9" fmla="*/ 111013 w 253830"/>
                  <a:gd name="connsiteY9" fmla="*/ 198095 h 234254"/>
                  <a:gd name="connsiteX10" fmla="*/ 189896 w 253830"/>
                  <a:gd name="connsiteY10" fmla="*/ 145410 h 234254"/>
                  <a:gd name="connsiteX11" fmla="*/ 223960 w 253830"/>
                  <a:gd name="connsiteY11" fmla="*/ 35738 h 234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3830" h="234254">
                    <a:moveTo>
                      <a:pt x="118218" y="234184"/>
                    </a:moveTo>
                    <a:cubicBezTo>
                      <a:pt x="54358" y="235960"/>
                      <a:pt x="12120" y="203896"/>
                      <a:pt x="1575" y="145628"/>
                    </a:cubicBezTo>
                    <a:cubicBezTo>
                      <a:pt x="-8567" y="89578"/>
                      <a:pt x="31420" y="27646"/>
                      <a:pt x="88268" y="14688"/>
                    </a:cubicBezTo>
                    <a:cubicBezTo>
                      <a:pt x="115821" y="8411"/>
                      <a:pt x="144423" y="6830"/>
                      <a:pt x="172461" y="2529"/>
                    </a:cubicBezTo>
                    <a:cubicBezTo>
                      <a:pt x="238289" y="-7572"/>
                      <a:pt x="259315" y="11687"/>
                      <a:pt x="252659" y="76523"/>
                    </a:cubicBezTo>
                    <a:cubicBezTo>
                      <a:pt x="243961" y="161377"/>
                      <a:pt x="183417" y="232369"/>
                      <a:pt x="118218" y="234184"/>
                    </a:cubicBezTo>
                    <a:close/>
                    <a:moveTo>
                      <a:pt x="223960" y="35738"/>
                    </a:moveTo>
                    <a:cubicBezTo>
                      <a:pt x="174623" y="35738"/>
                      <a:pt x="149474" y="33527"/>
                      <a:pt x="124874" y="36238"/>
                    </a:cubicBezTo>
                    <a:cubicBezTo>
                      <a:pt x="83613" y="40781"/>
                      <a:pt x="36632" y="87335"/>
                      <a:pt x="47758" y="121915"/>
                    </a:cubicBezTo>
                    <a:cubicBezTo>
                      <a:pt x="57335" y="151679"/>
                      <a:pt x="83395" y="184839"/>
                      <a:pt x="111013" y="198095"/>
                    </a:cubicBezTo>
                    <a:cubicBezTo>
                      <a:pt x="153541" y="218516"/>
                      <a:pt x="174550" y="175819"/>
                      <a:pt x="189896" y="145410"/>
                    </a:cubicBezTo>
                    <a:cubicBezTo>
                      <a:pt x="204992" y="115485"/>
                      <a:pt x="210535" y="80751"/>
                      <a:pt x="223960" y="35738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980CFDE7-EEBD-ADB0-1676-60608FAD3FF5}"/>
                  </a:ext>
                </a:extLst>
              </p:cNvPr>
              <p:cNvSpPr/>
              <p:nvPr/>
            </p:nvSpPr>
            <p:spPr>
              <a:xfrm>
                <a:off x="2258534" y="-157938"/>
                <a:ext cx="414344" cy="76973"/>
              </a:xfrm>
              <a:custGeom>
                <a:avLst/>
                <a:gdLst>
                  <a:gd name="connsiteX0" fmla="*/ 414344 w 414344"/>
                  <a:gd name="connsiteY0" fmla="*/ 76973 h 76973"/>
                  <a:gd name="connsiteX1" fmla="*/ 0 w 414344"/>
                  <a:gd name="connsiteY1" fmla="*/ 76973 h 76973"/>
                  <a:gd name="connsiteX2" fmla="*/ 97529 w 414344"/>
                  <a:gd name="connsiteY2" fmla="*/ 3681 h 76973"/>
                  <a:gd name="connsiteX3" fmla="*/ 314823 w 414344"/>
                  <a:gd name="connsiteY3" fmla="*/ 2697 h 76973"/>
                  <a:gd name="connsiteX4" fmla="*/ 414344 w 414344"/>
                  <a:gd name="connsiteY4" fmla="*/ 76973 h 76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344" h="76973">
                    <a:moveTo>
                      <a:pt x="414344" y="76973"/>
                    </a:moveTo>
                    <a:cubicBezTo>
                      <a:pt x="277822" y="76973"/>
                      <a:pt x="141114" y="76973"/>
                      <a:pt x="0" y="76973"/>
                    </a:cubicBezTo>
                    <a:cubicBezTo>
                      <a:pt x="17750" y="30452"/>
                      <a:pt x="54517" y="6852"/>
                      <a:pt x="97529" y="3681"/>
                    </a:cubicBezTo>
                    <a:cubicBezTo>
                      <a:pt x="169627" y="-1628"/>
                      <a:pt x="242491" y="-498"/>
                      <a:pt x="314823" y="2697"/>
                    </a:cubicBezTo>
                    <a:cubicBezTo>
                      <a:pt x="365177" y="4916"/>
                      <a:pt x="389349" y="26910"/>
                      <a:pt x="414344" y="76973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71CA66E2-C999-640A-B602-85FABA45589F}"/>
                  </a:ext>
                </a:extLst>
              </p:cNvPr>
              <p:cNvSpPr/>
              <p:nvPr/>
            </p:nvSpPr>
            <p:spPr>
              <a:xfrm>
                <a:off x="1096567" y="5470303"/>
                <a:ext cx="211350" cy="436587"/>
              </a:xfrm>
              <a:custGeom>
                <a:avLst/>
                <a:gdLst>
                  <a:gd name="connsiteX0" fmla="*/ 15898 w 211350"/>
                  <a:gd name="connsiteY0" fmla="*/ 0 h 436587"/>
                  <a:gd name="connsiteX1" fmla="*/ 22756 w 211350"/>
                  <a:gd name="connsiteY1" fmla="*/ 115101 h 436587"/>
                  <a:gd name="connsiteX2" fmla="*/ 150751 w 211350"/>
                  <a:gd name="connsiteY2" fmla="*/ 336994 h 436587"/>
                  <a:gd name="connsiteX3" fmla="*/ 204743 w 211350"/>
                  <a:gd name="connsiteY3" fmla="*/ 371413 h 436587"/>
                  <a:gd name="connsiteX4" fmla="*/ 207245 w 211350"/>
                  <a:gd name="connsiteY4" fmla="*/ 420185 h 436587"/>
                  <a:gd name="connsiteX5" fmla="*/ 171091 w 211350"/>
                  <a:gd name="connsiteY5" fmla="*/ 436015 h 436587"/>
                  <a:gd name="connsiteX6" fmla="*/ 105674 w 211350"/>
                  <a:gd name="connsiteY6" fmla="*/ 401653 h 436587"/>
                  <a:gd name="connsiteX7" fmla="*/ 101 w 211350"/>
                  <a:gd name="connsiteY7" fmla="*/ 186449 h 436587"/>
                  <a:gd name="connsiteX8" fmla="*/ 512 w 211350"/>
                  <a:gd name="connsiteY8" fmla="*/ 3243 h 436587"/>
                  <a:gd name="connsiteX9" fmla="*/ 15898 w 211350"/>
                  <a:gd name="connsiteY9" fmla="*/ 0 h 43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1350" h="436587">
                    <a:moveTo>
                      <a:pt x="15898" y="0"/>
                    </a:moveTo>
                    <a:cubicBezTo>
                      <a:pt x="18432" y="38380"/>
                      <a:pt x="24741" y="76955"/>
                      <a:pt x="22756" y="115101"/>
                    </a:cubicBezTo>
                    <a:cubicBezTo>
                      <a:pt x="17423" y="217762"/>
                      <a:pt x="68955" y="285680"/>
                      <a:pt x="150751" y="336994"/>
                    </a:cubicBezTo>
                    <a:cubicBezTo>
                      <a:pt x="169001" y="348442"/>
                      <a:pt x="191931" y="355712"/>
                      <a:pt x="204743" y="371413"/>
                    </a:cubicBezTo>
                    <a:cubicBezTo>
                      <a:pt x="213385" y="381990"/>
                      <a:pt x="212820" y="405824"/>
                      <a:pt x="207245" y="420185"/>
                    </a:cubicBezTo>
                    <a:cubicBezTo>
                      <a:pt x="203703" y="429303"/>
                      <a:pt x="181289" y="439073"/>
                      <a:pt x="171091" y="436015"/>
                    </a:cubicBezTo>
                    <a:cubicBezTo>
                      <a:pt x="147370" y="428915"/>
                      <a:pt x="113839" y="419694"/>
                      <a:pt x="105674" y="401653"/>
                    </a:cubicBezTo>
                    <a:cubicBezTo>
                      <a:pt x="72731" y="328813"/>
                      <a:pt x="-3143" y="277224"/>
                      <a:pt x="101" y="186449"/>
                    </a:cubicBezTo>
                    <a:cubicBezTo>
                      <a:pt x="2279" y="125453"/>
                      <a:pt x="512" y="64312"/>
                      <a:pt x="512" y="3243"/>
                    </a:cubicBezTo>
                    <a:cubicBezTo>
                      <a:pt x="5644" y="2154"/>
                      <a:pt x="10775" y="1073"/>
                      <a:pt x="1589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A7F61E30-1707-D271-BB1A-1FCE8EC02E3D}"/>
                  </a:ext>
                </a:extLst>
              </p:cNvPr>
              <p:cNvSpPr/>
              <p:nvPr/>
            </p:nvSpPr>
            <p:spPr>
              <a:xfrm>
                <a:off x="2207583" y="2576662"/>
                <a:ext cx="79931" cy="495365"/>
              </a:xfrm>
              <a:custGeom>
                <a:avLst/>
                <a:gdLst>
                  <a:gd name="connsiteX0" fmla="*/ 28328 w 79931"/>
                  <a:gd name="connsiteY0" fmla="*/ 0 h 495365"/>
                  <a:gd name="connsiteX1" fmla="*/ 63860 w 79931"/>
                  <a:gd name="connsiteY1" fmla="*/ 306997 h 495365"/>
                  <a:gd name="connsiteX2" fmla="*/ 78149 w 79931"/>
                  <a:gd name="connsiteY2" fmla="*/ 420549 h 495365"/>
                  <a:gd name="connsiteX3" fmla="*/ 30095 w 79931"/>
                  <a:gd name="connsiteY3" fmla="*/ 495365 h 495365"/>
                  <a:gd name="connsiteX4" fmla="*/ 0 w 79931"/>
                  <a:gd name="connsiteY4" fmla="*/ 2719 h 495365"/>
                  <a:gd name="connsiteX5" fmla="*/ 28328 w 79931"/>
                  <a:gd name="connsiteY5" fmla="*/ 0 h 495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931" h="495365">
                    <a:moveTo>
                      <a:pt x="28328" y="0"/>
                    </a:moveTo>
                    <a:cubicBezTo>
                      <a:pt x="40164" y="102337"/>
                      <a:pt x="51968" y="204675"/>
                      <a:pt x="63860" y="306997"/>
                    </a:cubicBezTo>
                    <a:cubicBezTo>
                      <a:pt x="68265" y="344909"/>
                      <a:pt x="70371" y="383322"/>
                      <a:pt x="78149" y="420549"/>
                    </a:cubicBezTo>
                    <a:cubicBezTo>
                      <a:pt x="85378" y="455170"/>
                      <a:pt x="70872" y="472363"/>
                      <a:pt x="30095" y="495365"/>
                    </a:cubicBezTo>
                    <a:cubicBezTo>
                      <a:pt x="19590" y="323327"/>
                      <a:pt x="9795" y="163019"/>
                      <a:pt x="0" y="2719"/>
                    </a:cubicBezTo>
                    <a:cubicBezTo>
                      <a:pt x="9440" y="1807"/>
                      <a:pt x="18880" y="904"/>
                      <a:pt x="2832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7DEAE538-F58D-0031-2951-3D4686652618}"/>
                  </a:ext>
                </a:extLst>
              </p:cNvPr>
              <p:cNvSpPr/>
              <p:nvPr/>
            </p:nvSpPr>
            <p:spPr>
              <a:xfrm>
                <a:off x="1914400" y="1069887"/>
                <a:ext cx="664185" cy="26211"/>
              </a:xfrm>
              <a:custGeom>
                <a:avLst/>
                <a:gdLst>
                  <a:gd name="connsiteX0" fmla="*/ 655310 w 664185"/>
                  <a:gd name="connsiteY0" fmla="*/ 22898 h 26211"/>
                  <a:gd name="connsiteX1" fmla="*/ 318324 w 664185"/>
                  <a:gd name="connsiteY1" fmla="*/ 24592 h 26211"/>
                  <a:gd name="connsiteX2" fmla="*/ 0 w 664185"/>
                  <a:gd name="connsiteY2" fmla="*/ 0 h 26211"/>
                  <a:gd name="connsiteX3" fmla="*/ 664185 w 664185"/>
                  <a:gd name="connsiteY3" fmla="*/ 0 h 26211"/>
                  <a:gd name="connsiteX4" fmla="*/ 655310 w 664185"/>
                  <a:gd name="connsiteY4" fmla="*/ 22898 h 26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4185" h="26211">
                    <a:moveTo>
                      <a:pt x="655310" y="22898"/>
                    </a:moveTo>
                    <a:cubicBezTo>
                      <a:pt x="542944" y="22898"/>
                      <a:pt x="430174" y="17000"/>
                      <a:pt x="318324" y="24592"/>
                    </a:cubicBezTo>
                    <a:cubicBezTo>
                      <a:pt x="211162" y="31870"/>
                      <a:pt x="106178" y="13006"/>
                      <a:pt x="0" y="0"/>
                    </a:cubicBezTo>
                    <a:cubicBezTo>
                      <a:pt x="221392" y="0"/>
                      <a:pt x="442793" y="0"/>
                      <a:pt x="664185" y="0"/>
                    </a:cubicBezTo>
                    <a:cubicBezTo>
                      <a:pt x="661224" y="7633"/>
                      <a:pt x="658263" y="15265"/>
                      <a:pt x="655310" y="22898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1298ED21-1820-6A69-9282-78928A00BD2E}"/>
                  </a:ext>
                </a:extLst>
              </p:cNvPr>
              <p:cNvSpPr/>
              <p:nvPr/>
            </p:nvSpPr>
            <p:spPr>
              <a:xfrm>
                <a:off x="2676852" y="2549602"/>
                <a:ext cx="34414" cy="412488"/>
              </a:xfrm>
              <a:custGeom>
                <a:avLst/>
                <a:gdLst>
                  <a:gd name="connsiteX0" fmla="*/ 8572 w 34414"/>
                  <a:gd name="connsiteY0" fmla="*/ 411448 h 412488"/>
                  <a:gd name="connsiteX1" fmla="*/ 34415 w 34414"/>
                  <a:gd name="connsiteY1" fmla="*/ 0 h 412488"/>
                  <a:gd name="connsiteX2" fmla="*/ 34415 w 34414"/>
                  <a:gd name="connsiteY2" fmla="*/ 412489 h 412488"/>
                  <a:gd name="connsiteX3" fmla="*/ 8572 w 34414"/>
                  <a:gd name="connsiteY3" fmla="*/ 411448 h 412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414" h="412488">
                    <a:moveTo>
                      <a:pt x="8572" y="411448"/>
                    </a:moveTo>
                    <a:cubicBezTo>
                      <a:pt x="-19642" y="273965"/>
                      <a:pt x="30494" y="137394"/>
                      <a:pt x="34415" y="0"/>
                    </a:cubicBezTo>
                    <a:cubicBezTo>
                      <a:pt x="34415" y="137499"/>
                      <a:pt x="34415" y="274998"/>
                      <a:pt x="34415" y="412489"/>
                    </a:cubicBezTo>
                    <a:cubicBezTo>
                      <a:pt x="25798" y="412142"/>
                      <a:pt x="17189" y="411795"/>
                      <a:pt x="8572" y="411448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986E1D36-686B-BF81-5640-D050C27E5690}"/>
                  </a:ext>
                </a:extLst>
              </p:cNvPr>
              <p:cNvSpPr/>
              <p:nvPr/>
            </p:nvSpPr>
            <p:spPr>
              <a:xfrm>
                <a:off x="881149" y="2109043"/>
                <a:ext cx="259942" cy="77389"/>
              </a:xfrm>
              <a:custGeom>
                <a:avLst/>
                <a:gdLst>
                  <a:gd name="connsiteX0" fmla="*/ 0 w 259942"/>
                  <a:gd name="connsiteY0" fmla="*/ 8755 h 77389"/>
                  <a:gd name="connsiteX1" fmla="*/ 259942 w 259942"/>
                  <a:gd name="connsiteY1" fmla="*/ 76552 h 77389"/>
                  <a:gd name="connsiteX2" fmla="*/ 0 w 259942"/>
                  <a:gd name="connsiteY2" fmla="*/ 8755 h 77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9942" h="77389">
                    <a:moveTo>
                      <a:pt x="0" y="8755"/>
                    </a:moveTo>
                    <a:cubicBezTo>
                      <a:pt x="120249" y="-24099"/>
                      <a:pt x="185029" y="43747"/>
                      <a:pt x="259942" y="76552"/>
                    </a:cubicBezTo>
                    <a:cubicBezTo>
                      <a:pt x="173927" y="82143"/>
                      <a:pt x="95988" y="59770"/>
                      <a:pt x="0" y="8755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69F8ECDC-4C09-18E9-B9E8-65712903B4D2}"/>
                  </a:ext>
                </a:extLst>
              </p:cNvPr>
              <p:cNvSpPr/>
              <p:nvPr/>
            </p:nvSpPr>
            <p:spPr>
              <a:xfrm>
                <a:off x="976174" y="4608430"/>
                <a:ext cx="137154" cy="151593"/>
              </a:xfrm>
              <a:custGeom>
                <a:avLst/>
                <a:gdLst>
                  <a:gd name="connsiteX0" fmla="*/ 19439 w 137154"/>
                  <a:gd name="connsiteY0" fmla="*/ 0 h 151593"/>
                  <a:gd name="connsiteX1" fmla="*/ 137154 w 137154"/>
                  <a:gd name="connsiteY1" fmla="*/ 148116 h 151593"/>
                  <a:gd name="connsiteX2" fmla="*/ 19439 w 137154"/>
                  <a:gd name="connsiteY2" fmla="*/ 0 h 151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154" h="151593">
                    <a:moveTo>
                      <a:pt x="19439" y="0"/>
                    </a:moveTo>
                    <a:cubicBezTo>
                      <a:pt x="8305" y="87564"/>
                      <a:pt x="94699" y="99328"/>
                      <a:pt x="137154" y="148116"/>
                    </a:cubicBezTo>
                    <a:cubicBezTo>
                      <a:pt x="8966" y="164818"/>
                      <a:pt x="-27058" y="122298"/>
                      <a:pt x="1943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96AA484F-8C70-B95E-8F3F-FA29F25E7193}"/>
                  </a:ext>
                </a:extLst>
              </p:cNvPr>
              <p:cNvSpPr/>
              <p:nvPr/>
            </p:nvSpPr>
            <p:spPr>
              <a:xfrm>
                <a:off x="2135260" y="1383871"/>
                <a:ext cx="24622" cy="335606"/>
              </a:xfrm>
              <a:custGeom>
                <a:avLst/>
                <a:gdLst>
                  <a:gd name="connsiteX0" fmla="*/ 0 w 24622"/>
                  <a:gd name="connsiteY0" fmla="*/ 335606 h 335606"/>
                  <a:gd name="connsiteX1" fmla="*/ 0 w 24622"/>
                  <a:gd name="connsiteY1" fmla="*/ 565 h 335606"/>
                  <a:gd name="connsiteX2" fmla="*/ 15330 w 24622"/>
                  <a:gd name="connsiteY2" fmla="*/ 0 h 335606"/>
                  <a:gd name="connsiteX3" fmla="*/ 14103 w 24622"/>
                  <a:gd name="connsiteY3" fmla="*/ 177493 h 335606"/>
                  <a:gd name="connsiteX4" fmla="*/ 0 w 24622"/>
                  <a:gd name="connsiteY4" fmla="*/ 335606 h 335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22" h="335606">
                    <a:moveTo>
                      <a:pt x="0" y="335606"/>
                    </a:moveTo>
                    <a:cubicBezTo>
                      <a:pt x="0" y="223926"/>
                      <a:pt x="0" y="112245"/>
                      <a:pt x="0" y="565"/>
                    </a:cubicBezTo>
                    <a:cubicBezTo>
                      <a:pt x="5107" y="379"/>
                      <a:pt x="10222" y="194"/>
                      <a:pt x="15330" y="0"/>
                    </a:cubicBezTo>
                    <a:cubicBezTo>
                      <a:pt x="15330" y="59205"/>
                      <a:pt x="19477" y="118781"/>
                      <a:pt x="14103" y="177493"/>
                    </a:cubicBezTo>
                    <a:cubicBezTo>
                      <a:pt x="9271" y="230268"/>
                      <a:pt x="48708" y="284292"/>
                      <a:pt x="0" y="3356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498AE156-E1CC-6F3E-956C-8CD2CD31D2B7}"/>
                  </a:ext>
                </a:extLst>
              </p:cNvPr>
              <p:cNvSpPr/>
              <p:nvPr/>
            </p:nvSpPr>
            <p:spPr>
              <a:xfrm>
                <a:off x="3238709" y="5639300"/>
                <a:ext cx="91834" cy="102863"/>
              </a:xfrm>
              <a:custGeom>
                <a:avLst/>
                <a:gdLst>
                  <a:gd name="connsiteX0" fmla="*/ 86801 w 91834"/>
                  <a:gd name="connsiteY0" fmla="*/ 0 h 102863"/>
                  <a:gd name="connsiteX1" fmla="*/ 48259 w 91834"/>
                  <a:gd name="connsiteY1" fmla="*/ 102660 h 102863"/>
                  <a:gd name="connsiteX2" fmla="*/ 955 w 91834"/>
                  <a:gd name="connsiteY2" fmla="*/ 64659 h 102863"/>
                  <a:gd name="connsiteX3" fmla="*/ 86801 w 91834"/>
                  <a:gd name="connsiteY3" fmla="*/ 0 h 10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834" h="102863">
                    <a:moveTo>
                      <a:pt x="86801" y="0"/>
                    </a:moveTo>
                    <a:cubicBezTo>
                      <a:pt x="95151" y="52427"/>
                      <a:pt x="99170" y="92284"/>
                      <a:pt x="48259" y="102660"/>
                    </a:cubicBezTo>
                    <a:cubicBezTo>
                      <a:pt x="34873" y="105387"/>
                      <a:pt x="3157" y="80093"/>
                      <a:pt x="955" y="64659"/>
                    </a:cubicBezTo>
                    <a:cubicBezTo>
                      <a:pt x="-6856" y="9892"/>
                      <a:pt x="34284" y="5970"/>
                      <a:pt x="8680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7E252413-0A6D-B758-EB53-FA5E53A44CFF}"/>
                  </a:ext>
                </a:extLst>
              </p:cNvPr>
              <p:cNvSpPr/>
              <p:nvPr/>
            </p:nvSpPr>
            <p:spPr>
              <a:xfrm>
                <a:off x="1002663" y="4499089"/>
                <a:ext cx="131853" cy="91887"/>
              </a:xfrm>
              <a:custGeom>
                <a:avLst/>
                <a:gdLst>
                  <a:gd name="connsiteX0" fmla="*/ 131853 w 131853"/>
                  <a:gd name="connsiteY0" fmla="*/ 90493 h 91887"/>
                  <a:gd name="connsiteX1" fmla="*/ 543 w 131853"/>
                  <a:gd name="connsiteY1" fmla="*/ 0 h 91887"/>
                  <a:gd name="connsiteX2" fmla="*/ 131853 w 131853"/>
                  <a:gd name="connsiteY2" fmla="*/ 90493 h 91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853" h="91887">
                    <a:moveTo>
                      <a:pt x="131853" y="90493"/>
                    </a:moveTo>
                    <a:cubicBezTo>
                      <a:pt x="10184" y="96351"/>
                      <a:pt x="-3266" y="86911"/>
                      <a:pt x="543" y="0"/>
                    </a:cubicBezTo>
                    <a:cubicBezTo>
                      <a:pt x="41602" y="28295"/>
                      <a:pt x="79256" y="54251"/>
                      <a:pt x="131853" y="90493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3B1FFCC7-5CBD-8A9D-B975-6B75066012F2}"/>
                  </a:ext>
                </a:extLst>
              </p:cNvPr>
              <p:cNvSpPr/>
              <p:nvPr/>
            </p:nvSpPr>
            <p:spPr>
              <a:xfrm>
                <a:off x="1166257" y="2599996"/>
                <a:ext cx="174983" cy="75986"/>
              </a:xfrm>
              <a:custGeom>
                <a:avLst/>
                <a:gdLst>
                  <a:gd name="connsiteX0" fmla="*/ 0 w 174983"/>
                  <a:gd name="connsiteY0" fmla="*/ 44303 h 75986"/>
                  <a:gd name="connsiteX1" fmla="*/ 168295 w 174983"/>
                  <a:gd name="connsiteY1" fmla="*/ 0 h 75986"/>
                  <a:gd name="connsiteX2" fmla="*/ 174984 w 174983"/>
                  <a:gd name="connsiteY2" fmla="*/ 21010 h 75986"/>
                  <a:gd name="connsiteX3" fmla="*/ 10158 w 174983"/>
                  <a:gd name="connsiteY3" fmla="*/ 75987 h 75986"/>
                  <a:gd name="connsiteX4" fmla="*/ 0 w 174983"/>
                  <a:gd name="connsiteY4" fmla="*/ 44303 h 7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983" h="75986">
                    <a:moveTo>
                      <a:pt x="0" y="44303"/>
                    </a:moveTo>
                    <a:cubicBezTo>
                      <a:pt x="56098" y="29538"/>
                      <a:pt x="112197" y="14765"/>
                      <a:pt x="168295" y="0"/>
                    </a:cubicBezTo>
                    <a:cubicBezTo>
                      <a:pt x="170522" y="7003"/>
                      <a:pt x="172757" y="14006"/>
                      <a:pt x="174984" y="21010"/>
                    </a:cubicBezTo>
                    <a:cubicBezTo>
                      <a:pt x="120039" y="39333"/>
                      <a:pt x="65094" y="57664"/>
                      <a:pt x="10158" y="75987"/>
                    </a:cubicBezTo>
                    <a:cubicBezTo>
                      <a:pt x="6769" y="65425"/>
                      <a:pt x="3389" y="54864"/>
                      <a:pt x="0" y="443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E8658021-2DFF-01B3-6BD0-3B6AAE527943}"/>
                  </a:ext>
                </a:extLst>
              </p:cNvPr>
              <p:cNvSpPr/>
              <p:nvPr/>
            </p:nvSpPr>
            <p:spPr>
              <a:xfrm>
                <a:off x="2178659" y="96624"/>
                <a:ext cx="24043" cy="130592"/>
              </a:xfrm>
              <a:custGeom>
                <a:avLst/>
                <a:gdLst>
                  <a:gd name="connsiteX0" fmla="*/ 0 w 24043"/>
                  <a:gd name="connsiteY0" fmla="*/ 130592 h 130592"/>
                  <a:gd name="connsiteX1" fmla="*/ 0 w 24043"/>
                  <a:gd name="connsiteY1" fmla="*/ 0 h 130592"/>
                  <a:gd name="connsiteX2" fmla="*/ 24043 w 24043"/>
                  <a:gd name="connsiteY2" fmla="*/ 1025 h 130592"/>
                  <a:gd name="connsiteX3" fmla="*/ 14967 w 24043"/>
                  <a:gd name="connsiteY3" fmla="*/ 128995 h 130592"/>
                  <a:gd name="connsiteX4" fmla="*/ 0 w 24043"/>
                  <a:gd name="connsiteY4" fmla="*/ 130592 h 130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043" h="130592">
                    <a:moveTo>
                      <a:pt x="0" y="130592"/>
                    </a:moveTo>
                    <a:cubicBezTo>
                      <a:pt x="0" y="87064"/>
                      <a:pt x="0" y="43528"/>
                      <a:pt x="0" y="0"/>
                    </a:cubicBezTo>
                    <a:cubicBezTo>
                      <a:pt x="8012" y="339"/>
                      <a:pt x="16032" y="678"/>
                      <a:pt x="24043" y="1025"/>
                    </a:cubicBezTo>
                    <a:cubicBezTo>
                      <a:pt x="21018" y="43681"/>
                      <a:pt x="17992" y="86338"/>
                      <a:pt x="14967" y="128995"/>
                    </a:cubicBezTo>
                    <a:cubicBezTo>
                      <a:pt x="9972" y="129527"/>
                      <a:pt x="4986" y="130060"/>
                      <a:pt x="0" y="130592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CED32F6D-8B3D-642D-9657-8E2211B24959}"/>
                  </a:ext>
                </a:extLst>
              </p:cNvPr>
              <p:cNvSpPr/>
              <p:nvPr/>
            </p:nvSpPr>
            <p:spPr>
              <a:xfrm>
                <a:off x="2179102" y="320421"/>
                <a:ext cx="8608" cy="103902"/>
              </a:xfrm>
              <a:custGeom>
                <a:avLst/>
                <a:gdLst>
                  <a:gd name="connsiteX0" fmla="*/ 0 w 8608"/>
                  <a:gd name="connsiteY0" fmla="*/ 103225 h 103902"/>
                  <a:gd name="connsiteX1" fmla="*/ 0 w 8608"/>
                  <a:gd name="connsiteY1" fmla="*/ 323 h 103902"/>
                  <a:gd name="connsiteX2" fmla="*/ 8609 w 8608"/>
                  <a:gd name="connsiteY2" fmla="*/ 0 h 103902"/>
                  <a:gd name="connsiteX3" fmla="*/ 8609 w 8608"/>
                  <a:gd name="connsiteY3" fmla="*/ 103903 h 103902"/>
                  <a:gd name="connsiteX4" fmla="*/ 0 w 8608"/>
                  <a:gd name="connsiteY4" fmla="*/ 103225 h 103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08" h="103902">
                    <a:moveTo>
                      <a:pt x="0" y="103225"/>
                    </a:moveTo>
                    <a:cubicBezTo>
                      <a:pt x="0" y="68927"/>
                      <a:pt x="0" y="34621"/>
                      <a:pt x="0" y="323"/>
                    </a:cubicBezTo>
                    <a:cubicBezTo>
                      <a:pt x="2872" y="218"/>
                      <a:pt x="5737" y="105"/>
                      <a:pt x="8609" y="0"/>
                    </a:cubicBezTo>
                    <a:cubicBezTo>
                      <a:pt x="8609" y="34637"/>
                      <a:pt x="8609" y="69266"/>
                      <a:pt x="8609" y="103903"/>
                    </a:cubicBezTo>
                    <a:cubicBezTo>
                      <a:pt x="5737" y="103677"/>
                      <a:pt x="2872" y="103451"/>
                      <a:pt x="0" y="103225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5503E8B1-74CC-D178-B8A6-ED040CAA829C}"/>
                  </a:ext>
                </a:extLst>
              </p:cNvPr>
              <p:cNvSpPr/>
              <p:nvPr/>
            </p:nvSpPr>
            <p:spPr>
              <a:xfrm>
                <a:off x="1615375" y="1099482"/>
                <a:ext cx="59180" cy="7172"/>
              </a:xfrm>
              <a:custGeom>
                <a:avLst/>
                <a:gdLst>
                  <a:gd name="connsiteX0" fmla="*/ 331 w 59180"/>
                  <a:gd name="connsiteY0" fmla="*/ 0 h 7172"/>
                  <a:gd name="connsiteX1" fmla="*/ 59181 w 59180"/>
                  <a:gd name="connsiteY1" fmla="*/ 0 h 7172"/>
                  <a:gd name="connsiteX2" fmla="*/ 58995 w 59180"/>
                  <a:gd name="connsiteY2" fmla="*/ 7173 h 7172"/>
                  <a:gd name="connsiteX3" fmla="*/ 0 w 59180"/>
                  <a:gd name="connsiteY3" fmla="*/ 7173 h 7172"/>
                  <a:gd name="connsiteX4" fmla="*/ 331 w 59180"/>
                  <a:gd name="connsiteY4" fmla="*/ 0 h 7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180" h="7172">
                    <a:moveTo>
                      <a:pt x="331" y="0"/>
                    </a:moveTo>
                    <a:cubicBezTo>
                      <a:pt x="19945" y="0"/>
                      <a:pt x="39567" y="0"/>
                      <a:pt x="59181" y="0"/>
                    </a:cubicBezTo>
                    <a:cubicBezTo>
                      <a:pt x="59116" y="2388"/>
                      <a:pt x="59060" y="4776"/>
                      <a:pt x="58995" y="7173"/>
                    </a:cubicBezTo>
                    <a:cubicBezTo>
                      <a:pt x="39333" y="7173"/>
                      <a:pt x="19671" y="7173"/>
                      <a:pt x="0" y="7173"/>
                    </a:cubicBezTo>
                    <a:cubicBezTo>
                      <a:pt x="113" y="4776"/>
                      <a:pt x="226" y="2388"/>
                      <a:pt x="33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DA6B4B1-E6FF-4A2A-5D4D-A5542907E403}"/>
                  </a:ext>
                </a:extLst>
              </p:cNvPr>
              <p:cNvSpPr/>
              <p:nvPr/>
            </p:nvSpPr>
            <p:spPr>
              <a:xfrm>
                <a:off x="2149210" y="1198931"/>
                <a:ext cx="14022" cy="51604"/>
              </a:xfrm>
              <a:custGeom>
                <a:avLst/>
                <a:gdLst>
                  <a:gd name="connsiteX0" fmla="*/ 14023 w 14022"/>
                  <a:gd name="connsiteY0" fmla="*/ 0 h 51604"/>
                  <a:gd name="connsiteX1" fmla="*/ 14023 w 14022"/>
                  <a:gd name="connsiteY1" fmla="*/ 50773 h 51604"/>
                  <a:gd name="connsiteX2" fmla="*/ 5898 w 14022"/>
                  <a:gd name="connsiteY2" fmla="*/ 51604 h 51604"/>
                  <a:gd name="connsiteX3" fmla="*/ 0 w 14022"/>
                  <a:gd name="connsiteY3" fmla="*/ 2114 h 51604"/>
                  <a:gd name="connsiteX4" fmla="*/ 14023 w 14022"/>
                  <a:gd name="connsiteY4" fmla="*/ 0 h 51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22" h="51604">
                    <a:moveTo>
                      <a:pt x="14023" y="0"/>
                    </a:moveTo>
                    <a:cubicBezTo>
                      <a:pt x="14023" y="16927"/>
                      <a:pt x="14023" y="33846"/>
                      <a:pt x="14023" y="50773"/>
                    </a:cubicBezTo>
                    <a:cubicBezTo>
                      <a:pt x="11312" y="51048"/>
                      <a:pt x="8601" y="51322"/>
                      <a:pt x="5898" y="51604"/>
                    </a:cubicBezTo>
                    <a:cubicBezTo>
                      <a:pt x="3929" y="35105"/>
                      <a:pt x="1969" y="18613"/>
                      <a:pt x="0" y="2114"/>
                    </a:cubicBezTo>
                    <a:cubicBezTo>
                      <a:pt x="4679" y="1404"/>
                      <a:pt x="9351" y="702"/>
                      <a:pt x="140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F7B5B2DE-D722-6F18-C282-D7030CD1C89D}"/>
                  </a:ext>
                </a:extLst>
              </p:cNvPr>
              <p:cNvSpPr/>
              <p:nvPr/>
            </p:nvSpPr>
            <p:spPr>
              <a:xfrm>
                <a:off x="3810678" y="4010787"/>
                <a:ext cx="46119" cy="62145"/>
              </a:xfrm>
              <a:custGeom>
                <a:avLst/>
                <a:gdLst>
                  <a:gd name="connsiteX0" fmla="*/ 28665 w 46119"/>
                  <a:gd name="connsiteY0" fmla="*/ 62146 h 62145"/>
                  <a:gd name="connsiteX1" fmla="*/ 184 w 46119"/>
                  <a:gd name="connsiteY1" fmla="*/ 21022 h 62145"/>
                  <a:gd name="connsiteX2" fmla="*/ 13247 w 46119"/>
                  <a:gd name="connsiteY2" fmla="*/ 13 h 62145"/>
                  <a:gd name="connsiteX3" fmla="*/ 45641 w 46119"/>
                  <a:gd name="connsiteY3" fmla="*/ 14487 h 62145"/>
                  <a:gd name="connsiteX4" fmla="*/ 28665 w 46119"/>
                  <a:gd name="connsiteY4" fmla="*/ 62146 h 62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119" h="62145">
                    <a:moveTo>
                      <a:pt x="28665" y="62146"/>
                    </a:moveTo>
                    <a:cubicBezTo>
                      <a:pt x="13796" y="41669"/>
                      <a:pt x="3831" y="32358"/>
                      <a:pt x="184" y="21022"/>
                    </a:cubicBezTo>
                    <a:cubicBezTo>
                      <a:pt x="-1567" y="15584"/>
                      <a:pt x="9640" y="-512"/>
                      <a:pt x="13247" y="13"/>
                    </a:cubicBezTo>
                    <a:cubicBezTo>
                      <a:pt x="25083" y="1747"/>
                      <a:pt x="43414" y="6790"/>
                      <a:pt x="45641" y="14487"/>
                    </a:cubicBezTo>
                    <a:cubicBezTo>
                      <a:pt x="48489" y="24330"/>
                      <a:pt x="38089" y="37998"/>
                      <a:pt x="28665" y="621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80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58481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633064-363C-579F-8E42-B18B187118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1819192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19</Words>
  <Application>Microsoft Office PowerPoint</Application>
  <PresentationFormat>宽屏</PresentationFormat>
  <Paragraphs>10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等线</vt:lpstr>
      <vt:lpstr>等线 Light</vt:lpstr>
      <vt:lpstr>Arial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啤酒 果汁 夏日冷饮矢量卡通ppt素材</dc:title>
  <dc:creator>51PPT模板网</dc:creator>
  <cp:keywords>www.51pptmoban.com</cp:keywords>
  <dc:description>www.51pptmoban.com</dc:description>
  <cp:lastModifiedBy>Win user</cp:lastModifiedBy>
  <cp:revision>19</cp:revision>
  <dcterms:created xsi:type="dcterms:W3CDTF">2022-07-28T07:51:24Z</dcterms:created>
  <dcterms:modified xsi:type="dcterms:W3CDTF">2022-07-28T09:52:06Z</dcterms:modified>
</cp:coreProperties>
</file>